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61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Arc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8346871-B19B-4232-A4DC-37FA5EE803DE}"/>
              </a:ext>
            </a:extLst>
          </p:cNvPr>
          <p:cNvGrpSpPr/>
          <p:nvPr/>
        </p:nvGrpSpPr>
        <p:grpSpPr>
          <a:xfrm>
            <a:off x="6264893" y="4665500"/>
            <a:ext cx="2250457" cy="1360030"/>
            <a:chOff x="8921977" y="1312837"/>
            <a:chExt cx="2926080" cy="181337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5769F8-483A-49D4-B4DE-66539EBFC9DE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444310-C7C7-4551-BFFD-30860A10EB9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06C031-26D9-4FA9-AD5D-B38F9DD237EB}"/>
              </a:ext>
            </a:extLst>
          </p:cNvPr>
          <p:cNvGrpSpPr/>
          <p:nvPr/>
        </p:nvGrpSpPr>
        <p:grpSpPr>
          <a:xfrm>
            <a:off x="628651" y="4665500"/>
            <a:ext cx="2250457" cy="1360030"/>
            <a:chOff x="8921977" y="1312837"/>
            <a:chExt cx="2926080" cy="181337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DCDB24B-3598-431D-9369-AD5A7FE393F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BC3A252-4180-433D-B413-8ADAABEA570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1099C30-9BC4-4B39-B885-955AECDF332E}"/>
              </a:ext>
            </a:extLst>
          </p:cNvPr>
          <p:cNvGrpSpPr/>
          <p:nvPr/>
        </p:nvGrpSpPr>
        <p:grpSpPr>
          <a:xfrm>
            <a:off x="1472167" y="997098"/>
            <a:ext cx="6199666" cy="4526860"/>
            <a:chOff x="1739899" y="33578799"/>
            <a:chExt cx="6908511" cy="504444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0F6B689A-67A1-49FE-AD21-B01FF5718D4A}"/>
                </a:ext>
              </a:extLst>
            </p:cNvPr>
            <p:cNvSpPr/>
            <p:nvPr/>
          </p:nvSpPr>
          <p:spPr>
            <a:xfrm>
              <a:off x="3594100" y="35433000"/>
              <a:ext cx="3190241" cy="3190243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8494364-8C46-4671-B945-DB29DDD5D3E3}"/>
                </a:ext>
              </a:extLst>
            </p:cNvPr>
            <p:cNvSpPr/>
            <p:nvPr/>
          </p:nvSpPr>
          <p:spPr>
            <a:xfrm>
              <a:off x="1739899" y="34670999"/>
              <a:ext cx="2031887" cy="276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2" extrusionOk="0">
                  <a:moveTo>
                    <a:pt x="20767" y="6983"/>
                  </a:moveTo>
                  <a:lnTo>
                    <a:pt x="11866" y="410"/>
                  </a:lnTo>
                  <a:cubicBezTo>
                    <a:pt x="11093" y="-161"/>
                    <a:pt x="9841" y="-131"/>
                    <a:pt x="9121" y="469"/>
                  </a:cubicBezTo>
                  <a:cubicBezTo>
                    <a:pt x="3938" y="4759"/>
                    <a:pt x="593" y="10280"/>
                    <a:pt x="7" y="16371"/>
                  </a:cubicBezTo>
                  <a:cubicBezTo>
                    <a:pt x="-100" y="17424"/>
                    <a:pt x="1033" y="18329"/>
                    <a:pt x="2458" y="18329"/>
                  </a:cubicBezTo>
                  <a:lnTo>
                    <a:pt x="6816" y="18329"/>
                  </a:lnTo>
                  <a:lnTo>
                    <a:pt x="6816" y="18388"/>
                  </a:lnTo>
                  <a:cubicBezTo>
                    <a:pt x="6816" y="18654"/>
                    <a:pt x="6669" y="18900"/>
                    <a:pt x="6389" y="19067"/>
                  </a:cubicBezTo>
                  <a:cubicBezTo>
                    <a:pt x="5976" y="19323"/>
                    <a:pt x="5723" y="19707"/>
                    <a:pt x="5750" y="20130"/>
                  </a:cubicBezTo>
                  <a:cubicBezTo>
                    <a:pt x="5790" y="20809"/>
                    <a:pt x="6536" y="21370"/>
                    <a:pt x="7455" y="21400"/>
                  </a:cubicBezTo>
                  <a:cubicBezTo>
                    <a:pt x="8495" y="21439"/>
                    <a:pt x="9347" y="20829"/>
                    <a:pt x="9347" y="20071"/>
                  </a:cubicBezTo>
                  <a:cubicBezTo>
                    <a:pt x="9347" y="19668"/>
                    <a:pt x="9094" y="19304"/>
                    <a:pt x="8708" y="19058"/>
                  </a:cubicBezTo>
                  <a:cubicBezTo>
                    <a:pt x="8441" y="18890"/>
                    <a:pt x="8281" y="18634"/>
                    <a:pt x="8281" y="18379"/>
                  </a:cubicBezTo>
                  <a:lnTo>
                    <a:pt x="8281" y="18320"/>
                  </a:lnTo>
                  <a:lnTo>
                    <a:pt x="13918" y="18320"/>
                  </a:lnTo>
                  <a:cubicBezTo>
                    <a:pt x="15184" y="18320"/>
                    <a:pt x="16223" y="17611"/>
                    <a:pt x="16370" y="16686"/>
                  </a:cubicBezTo>
                  <a:cubicBezTo>
                    <a:pt x="16810" y="13724"/>
                    <a:pt x="18435" y="11038"/>
                    <a:pt x="20887" y="8863"/>
                  </a:cubicBezTo>
                  <a:cubicBezTo>
                    <a:pt x="21500" y="8312"/>
                    <a:pt x="21460" y="7495"/>
                    <a:pt x="20767" y="698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882D8FA-9906-4EA2-ADBF-5552244EB9A7}"/>
                </a:ext>
              </a:extLst>
            </p:cNvPr>
            <p:cNvSpPr/>
            <p:nvPr/>
          </p:nvSpPr>
          <p:spPr>
            <a:xfrm>
              <a:off x="2806699" y="33578800"/>
              <a:ext cx="2392065" cy="206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93" extrusionOk="0">
                  <a:moveTo>
                    <a:pt x="19943" y="2"/>
                  </a:moveTo>
                  <a:cubicBezTo>
                    <a:pt x="12439" y="410"/>
                    <a:pt x="5642" y="3918"/>
                    <a:pt x="461" y="9417"/>
                  </a:cubicBezTo>
                  <a:cubicBezTo>
                    <a:pt x="-143" y="10063"/>
                    <a:pt x="-154" y="11158"/>
                    <a:pt x="427" y="11817"/>
                  </a:cubicBezTo>
                  <a:lnTo>
                    <a:pt x="3649" y="15549"/>
                  </a:lnTo>
                  <a:lnTo>
                    <a:pt x="3615" y="15588"/>
                  </a:lnTo>
                  <a:cubicBezTo>
                    <a:pt x="3399" y="15839"/>
                    <a:pt x="3103" y="15971"/>
                    <a:pt x="2806" y="15931"/>
                  </a:cubicBezTo>
                  <a:cubicBezTo>
                    <a:pt x="2351" y="15892"/>
                    <a:pt x="1884" y="16076"/>
                    <a:pt x="1554" y="16498"/>
                  </a:cubicBezTo>
                  <a:cubicBezTo>
                    <a:pt x="1019" y="17171"/>
                    <a:pt x="1019" y="18226"/>
                    <a:pt x="1543" y="18898"/>
                  </a:cubicBezTo>
                  <a:cubicBezTo>
                    <a:pt x="2135" y="19650"/>
                    <a:pt x="3148" y="19676"/>
                    <a:pt x="3763" y="18964"/>
                  </a:cubicBezTo>
                  <a:cubicBezTo>
                    <a:pt x="4093" y="18582"/>
                    <a:pt x="4241" y="18067"/>
                    <a:pt x="4207" y="17566"/>
                  </a:cubicBezTo>
                  <a:cubicBezTo>
                    <a:pt x="4184" y="17210"/>
                    <a:pt x="4287" y="16867"/>
                    <a:pt x="4503" y="16617"/>
                  </a:cubicBezTo>
                  <a:lnTo>
                    <a:pt x="4537" y="16577"/>
                  </a:lnTo>
                  <a:lnTo>
                    <a:pt x="8272" y="20903"/>
                  </a:lnTo>
                  <a:cubicBezTo>
                    <a:pt x="8807" y="21522"/>
                    <a:pt x="9661" y="21562"/>
                    <a:pt x="10230" y="20982"/>
                  </a:cubicBezTo>
                  <a:cubicBezTo>
                    <a:pt x="12918" y="18265"/>
                    <a:pt x="16345" y="16511"/>
                    <a:pt x="20114" y="16182"/>
                  </a:cubicBezTo>
                  <a:cubicBezTo>
                    <a:pt x="20865" y="16116"/>
                    <a:pt x="21446" y="15391"/>
                    <a:pt x="21446" y="14520"/>
                  </a:cubicBezTo>
                  <a:lnTo>
                    <a:pt x="21446" y="1663"/>
                  </a:lnTo>
                  <a:cubicBezTo>
                    <a:pt x="21446" y="727"/>
                    <a:pt x="20763" y="-38"/>
                    <a:pt x="19943" y="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ACBDEFE-44E4-4494-9D35-2E13DAE28889}"/>
                </a:ext>
              </a:extLst>
            </p:cNvPr>
            <p:cNvSpPr/>
            <p:nvPr/>
          </p:nvSpPr>
          <p:spPr>
            <a:xfrm>
              <a:off x="4800599" y="33578799"/>
              <a:ext cx="2788244" cy="206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9" extrusionOk="0">
                  <a:moveTo>
                    <a:pt x="21036" y="9411"/>
                  </a:moveTo>
                  <a:cubicBezTo>
                    <a:pt x="16595" y="3902"/>
                    <a:pt x="10768" y="410"/>
                    <a:pt x="4336" y="2"/>
                  </a:cubicBezTo>
                  <a:cubicBezTo>
                    <a:pt x="3633" y="-38"/>
                    <a:pt x="3047" y="726"/>
                    <a:pt x="3047" y="1675"/>
                  </a:cubicBezTo>
                  <a:lnTo>
                    <a:pt x="3047" y="7355"/>
                  </a:lnTo>
                  <a:lnTo>
                    <a:pt x="2989" y="7355"/>
                  </a:lnTo>
                  <a:cubicBezTo>
                    <a:pt x="2725" y="7355"/>
                    <a:pt x="2481" y="7210"/>
                    <a:pt x="2315" y="6934"/>
                  </a:cubicBezTo>
                  <a:cubicBezTo>
                    <a:pt x="2062" y="6525"/>
                    <a:pt x="1681" y="6275"/>
                    <a:pt x="1261" y="6301"/>
                  </a:cubicBezTo>
                  <a:cubicBezTo>
                    <a:pt x="588" y="6341"/>
                    <a:pt x="31" y="7079"/>
                    <a:pt x="2" y="7988"/>
                  </a:cubicBezTo>
                  <a:cubicBezTo>
                    <a:pt x="-37" y="9016"/>
                    <a:pt x="568" y="9859"/>
                    <a:pt x="1320" y="9859"/>
                  </a:cubicBezTo>
                  <a:cubicBezTo>
                    <a:pt x="1720" y="9859"/>
                    <a:pt x="2081" y="9609"/>
                    <a:pt x="2325" y="9227"/>
                  </a:cubicBezTo>
                  <a:cubicBezTo>
                    <a:pt x="2491" y="8963"/>
                    <a:pt x="2745" y="8805"/>
                    <a:pt x="2999" y="8805"/>
                  </a:cubicBezTo>
                  <a:lnTo>
                    <a:pt x="3057" y="8805"/>
                  </a:lnTo>
                  <a:lnTo>
                    <a:pt x="3057" y="14525"/>
                  </a:lnTo>
                  <a:cubicBezTo>
                    <a:pt x="3057" y="15394"/>
                    <a:pt x="3555" y="16119"/>
                    <a:pt x="4199" y="16185"/>
                  </a:cubicBezTo>
                  <a:cubicBezTo>
                    <a:pt x="7430" y="16515"/>
                    <a:pt x="10368" y="18280"/>
                    <a:pt x="12671" y="20982"/>
                  </a:cubicBezTo>
                  <a:cubicBezTo>
                    <a:pt x="13159" y="21562"/>
                    <a:pt x="13891" y="21509"/>
                    <a:pt x="14350" y="20903"/>
                  </a:cubicBezTo>
                  <a:lnTo>
                    <a:pt x="21075" y="11823"/>
                  </a:lnTo>
                  <a:cubicBezTo>
                    <a:pt x="21563" y="11151"/>
                    <a:pt x="21543" y="10057"/>
                    <a:pt x="21036" y="941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283500-8C3D-491B-AF1A-623EFB914187}"/>
                </a:ext>
              </a:extLst>
            </p:cNvPr>
            <p:cNvSpPr/>
            <p:nvPr/>
          </p:nvSpPr>
          <p:spPr>
            <a:xfrm>
              <a:off x="6616700" y="34670999"/>
              <a:ext cx="2031710" cy="275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4" extrusionOk="0">
                  <a:moveTo>
                    <a:pt x="21323" y="16387"/>
                  </a:moveTo>
                  <a:cubicBezTo>
                    <a:pt x="20723" y="10278"/>
                    <a:pt x="17363" y="4730"/>
                    <a:pt x="12163" y="433"/>
                  </a:cubicBezTo>
                  <a:cubicBezTo>
                    <a:pt x="11497" y="-118"/>
                    <a:pt x="10350" y="-148"/>
                    <a:pt x="9643" y="374"/>
                  </a:cubicBezTo>
                  <a:lnTo>
                    <a:pt x="5897" y="3143"/>
                  </a:lnTo>
                  <a:lnTo>
                    <a:pt x="5803" y="3074"/>
                  </a:lnTo>
                  <a:cubicBezTo>
                    <a:pt x="5550" y="2887"/>
                    <a:pt x="5417" y="2631"/>
                    <a:pt x="5457" y="2375"/>
                  </a:cubicBezTo>
                  <a:cubicBezTo>
                    <a:pt x="5497" y="1980"/>
                    <a:pt x="5310" y="1576"/>
                    <a:pt x="4883" y="1291"/>
                  </a:cubicBezTo>
                  <a:cubicBezTo>
                    <a:pt x="4203" y="828"/>
                    <a:pt x="3137" y="828"/>
                    <a:pt x="2457" y="1281"/>
                  </a:cubicBezTo>
                  <a:cubicBezTo>
                    <a:pt x="1697" y="1793"/>
                    <a:pt x="1670" y="2670"/>
                    <a:pt x="2390" y="3202"/>
                  </a:cubicBezTo>
                  <a:cubicBezTo>
                    <a:pt x="2777" y="3488"/>
                    <a:pt x="3297" y="3616"/>
                    <a:pt x="3803" y="3587"/>
                  </a:cubicBezTo>
                  <a:cubicBezTo>
                    <a:pt x="4163" y="3567"/>
                    <a:pt x="4510" y="3656"/>
                    <a:pt x="4763" y="3843"/>
                  </a:cubicBezTo>
                  <a:lnTo>
                    <a:pt x="4857" y="3912"/>
                  </a:lnTo>
                  <a:lnTo>
                    <a:pt x="510" y="7124"/>
                  </a:lnTo>
                  <a:cubicBezTo>
                    <a:pt x="-130" y="7597"/>
                    <a:pt x="-170" y="8346"/>
                    <a:pt x="403" y="8849"/>
                  </a:cubicBezTo>
                  <a:cubicBezTo>
                    <a:pt x="2870" y="11026"/>
                    <a:pt x="4510" y="13736"/>
                    <a:pt x="4950" y="16702"/>
                  </a:cubicBezTo>
                  <a:cubicBezTo>
                    <a:pt x="5083" y="17629"/>
                    <a:pt x="6137" y="18338"/>
                    <a:pt x="7403" y="18338"/>
                  </a:cubicBezTo>
                  <a:lnTo>
                    <a:pt x="12790" y="18338"/>
                  </a:lnTo>
                  <a:lnTo>
                    <a:pt x="12790" y="18397"/>
                  </a:lnTo>
                  <a:cubicBezTo>
                    <a:pt x="12790" y="18663"/>
                    <a:pt x="12643" y="18910"/>
                    <a:pt x="12363" y="19077"/>
                  </a:cubicBezTo>
                  <a:cubicBezTo>
                    <a:pt x="11950" y="19333"/>
                    <a:pt x="11697" y="19718"/>
                    <a:pt x="11723" y="20141"/>
                  </a:cubicBezTo>
                  <a:cubicBezTo>
                    <a:pt x="11763" y="20821"/>
                    <a:pt x="12510" y="21383"/>
                    <a:pt x="13430" y="21413"/>
                  </a:cubicBezTo>
                  <a:cubicBezTo>
                    <a:pt x="14470" y="21452"/>
                    <a:pt x="15323" y="20841"/>
                    <a:pt x="15323" y="20082"/>
                  </a:cubicBezTo>
                  <a:cubicBezTo>
                    <a:pt x="15323" y="19678"/>
                    <a:pt x="15070" y="19314"/>
                    <a:pt x="14683" y="19067"/>
                  </a:cubicBezTo>
                  <a:cubicBezTo>
                    <a:pt x="14417" y="18900"/>
                    <a:pt x="14257" y="18644"/>
                    <a:pt x="14257" y="18387"/>
                  </a:cubicBezTo>
                  <a:lnTo>
                    <a:pt x="14257" y="18328"/>
                  </a:lnTo>
                  <a:lnTo>
                    <a:pt x="18870" y="18328"/>
                  </a:lnTo>
                  <a:cubicBezTo>
                    <a:pt x="20297" y="18348"/>
                    <a:pt x="21430" y="17441"/>
                    <a:pt x="21323" y="163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b="1" dirty="0">
                  <a:solidFill>
                    <a:schemeClr val="bg1"/>
                  </a:solidFill>
                </a:rPr>
                <a:t>LOREM</a:t>
              </a:r>
              <a:br>
                <a:rPr lang="fr-CA" sz="1500" b="1" dirty="0">
                  <a:solidFill>
                    <a:schemeClr val="bg1"/>
                  </a:solidFill>
                </a:rPr>
              </a:br>
              <a:r>
                <a:rPr lang="fr-CA" sz="1500" b="1" dirty="0">
                  <a:solidFill>
                    <a:schemeClr val="bg1"/>
                  </a:solidFill>
                </a:rPr>
                <a:t>IPSUM</a:t>
              </a:r>
            </a:p>
          </p:txBody>
        </p:sp>
      </p:grpSp>
      <p:grpSp>
        <p:nvGrpSpPr>
          <p:cNvPr id="20" name="Graphic 10" descr="Lightbulb">
            <a:extLst>
              <a:ext uri="{FF2B5EF4-FFF2-40B4-BE49-F238E27FC236}">
                <a16:creationId xmlns:a16="http://schemas.microsoft.com/office/drawing/2014/main" id="{2C25D213-0051-4603-90C7-0F65950FE29D}"/>
              </a:ext>
            </a:extLst>
          </p:cNvPr>
          <p:cNvGrpSpPr/>
          <p:nvPr/>
        </p:nvGrpSpPr>
        <p:grpSpPr>
          <a:xfrm>
            <a:off x="2028164" y="2483730"/>
            <a:ext cx="369369" cy="369369"/>
            <a:chOff x="3374715" y="2738196"/>
            <a:chExt cx="395135" cy="395135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6E98F45-C05A-4103-B36F-06894DA4C1FB}"/>
                </a:ext>
              </a:extLst>
            </p:cNvPr>
            <p:cNvSpPr/>
            <p:nvPr/>
          </p:nvSpPr>
          <p:spPr>
            <a:xfrm>
              <a:off x="3518774" y="3001619"/>
              <a:ext cx="107015" cy="24695"/>
            </a:xfrm>
            <a:custGeom>
              <a:avLst/>
              <a:gdLst>
                <a:gd name="connsiteX0" fmla="*/ 12348 w 107015"/>
                <a:gd name="connsiteY0" fmla="*/ 0 h 24695"/>
                <a:gd name="connsiteX1" fmla="*/ 94668 w 107015"/>
                <a:gd name="connsiteY1" fmla="*/ 0 h 24695"/>
                <a:gd name="connsiteX2" fmla="*/ 107016 w 107015"/>
                <a:gd name="connsiteY2" fmla="*/ 12348 h 24695"/>
                <a:gd name="connsiteX3" fmla="*/ 94668 w 107015"/>
                <a:gd name="connsiteY3" fmla="*/ 24696 h 24695"/>
                <a:gd name="connsiteX4" fmla="*/ 12348 w 107015"/>
                <a:gd name="connsiteY4" fmla="*/ 24696 h 24695"/>
                <a:gd name="connsiteX5" fmla="*/ 0 w 107015"/>
                <a:gd name="connsiteY5" fmla="*/ 12348 h 24695"/>
                <a:gd name="connsiteX6" fmla="*/ 12348 w 107015"/>
                <a:gd name="connsiteY6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15" h="24695">
                  <a:moveTo>
                    <a:pt x="12348" y="0"/>
                  </a:moveTo>
                  <a:lnTo>
                    <a:pt x="94668" y="0"/>
                  </a:lnTo>
                  <a:cubicBezTo>
                    <a:pt x="101665" y="0"/>
                    <a:pt x="107016" y="5351"/>
                    <a:pt x="107016" y="12348"/>
                  </a:cubicBezTo>
                  <a:cubicBezTo>
                    <a:pt x="107016" y="19345"/>
                    <a:pt x="101665" y="24696"/>
                    <a:pt x="94668" y="24696"/>
                  </a:cubicBezTo>
                  <a:lnTo>
                    <a:pt x="12348" y="24696"/>
                  </a:lnTo>
                  <a:cubicBezTo>
                    <a:pt x="5351" y="24696"/>
                    <a:pt x="0" y="19345"/>
                    <a:pt x="0" y="12348"/>
                  </a:cubicBezTo>
                  <a:cubicBezTo>
                    <a:pt x="0" y="5351"/>
                    <a:pt x="5351" y="0"/>
                    <a:pt x="12348" y="0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EEE8C99-8547-491B-BC80-18D18D50E03A}"/>
                </a:ext>
              </a:extLst>
            </p:cNvPr>
            <p:cNvSpPr/>
            <p:nvPr/>
          </p:nvSpPr>
          <p:spPr>
            <a:xfrm>
              <a:off x="3518774" y="3042779"/>
              <a:ext cx="107015" cy="24695"/>
            </a:xfrm>
            <a:custGeom>
              <a:avLst/>
              <a:gdLst>
                <a:gd name="connsiteX0" fmla="*/ 12348 w 107015"/>
                <a:gd name="connsiteY0" fmla="*/ 0 h 24695"/>
                <a:gd name="connsiteX1" fmla="*/ 94668 w 107015"/>
                <a:gd name="connsiteY1" fmla="*/ 0 h 24695"/>
                <a:gd name="connsiteX2" fmla="*/ 107016 w 107015"/>
                <a:gd name="connsiteY2" fmla="*/ 12348 h 24695"/>
                <a:gd name="connsiteX3" fmla="*/ 94668 w 107015"/>
                <a:gd name="connsiteY3" fmla="*/ 24696 h 24695"/>
                <a:gd name="connsiteX4" fmla="*/ 12348 w 107015"/>
                <a:gd name="connsiteY4" fmla="*/ 24696 h 24695"/>
                <a:gd name="connsiteX5" fmla="*/ 0 w 107015"/>
                <a:gd name="connsiteY5" fmla="*/ 12348 h 24695"/>
                <a:gd name="connsiteX6" fmla="*/ 12348 w 107015"/>
                <a:gd name="connsiteY6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15" h="24695">
                  <a:moveTo>
                    <a:pt x="12348" y="0"/>
                  </a:moveTo>
                  <a:lnTo>
                    <a:pt x="94668" y="0"/>
                  </a:lnTo>
                  <a:cubicBezTo>
                    <a:pt x="101665" y="0"/>
                    <a:pt x="107016" y="5351"/>
                    <a:pt x="107016" y="12348"/>
                  </a:cubicBezTo>
                  <a:cubicBezTo>
                    <a:pt x="107016" y="19345"/>
                    <a:pt x="101665" y="24696"/>
                    <a:pt x="94668" y="24696"/>
                  </a:cubicBezTo>
                  <a:lnTo>
                    <a:pt x="12348" y="24696"/>
                  </a:lnTo>
                  <a:cubicBezTo>
                    <a:pt x="5351" y="24696"/>
                    <a:pt x="0" y="19345"/>
                    <a:pt x="0" y="12348"/>
                  </a:cubicBezTo>
                  <a:cubicBezTo>
                    <a:pt x="0" y="5351"/>
                    <a:pt x="5351" y="0"/>
                    <a:pt x="12348" y="0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2EF32BC-E1E3-4D8F-BC4C-F7F56349E208}"/>
                </a:ext>
              </a:extLst>
            </p:cNvPr>
            <p:cNvSpPr/>
            <p:nvPr/>
          </p:nvSpPr>
          <p:spPr>
            <a:xfrm>
              <a:off x="3545528" y="3083939"/>
              <a:ext cx="53507" cy="24695"/>
            </a:xfrm>
            <a:custGeom>
              <a:avLst/>
              <a:gdLst>
                <a:gd name="connsiteX0" fmla="*/ 0 w 53507"/>
                <a:gd name="connsiteY0" fmla="*/ 0 h 24695"/>
                <a:gd name="connsiteX1" fmla="*/ 26754 w 53507"/>
                <a:gd name="connsiteY1" fmla="*/ 24696 h 24695"/>
                <a:gd name="connsiteX2" fmla="*/ 53508 w 53507"/>
                <a:gd name="connsiteY2" fmla="*/ 0 h 24695"/>
                <a:gd name="connsiteX3" fmla="*/ 0 w 53507"/>
                <a:gd name="connsiteY3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07" h="24695">
                  <a:moveTo>
                    <a:pt x="0" y="0"/>
                  </a:moveTo>
                  <a:cubicBezTo>
                    <a:pt x="1235" y="13994"/>
                    <a:pt x="12760" y="24696"/>
                    <a:pt x="26754" y="24696"/>
                  </a:cubicBezTo>
                  <a:cubicBezTo>
                    <a:pt x="40748" y="24696"/>
                    <a:pt x="52273" y="13994"/>
                    <a:pt x="535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B201BD3-DE2C-4229-B7F1-E13589E0C487}"/>
                </a:ext>
              </a:extLst>
            </p:cNvPr>
            <p:cNvSpPr/>
            <p:nvPr/>
          </p:nvSpPr>
          <p:spPr>
            <a:xfrm>
              <a:off x="3465266" y="2762891"/>
              <a:ext cx="214031" cy="222263"/>
            </a:xfrm>
            <a:custGeom>
              <a:avLst/>
              <a:gdLst>
                <a:gd name="connsiteX0" fmla="*/ 107016 w 214031"/>
                <a:gd name="connsiteY0" fmla="*/ 0 h 222263"/>
                <a:gd name="connsiteX1" fmla="*/ 107016 w 214031"/>
                <a:gd name="connsiteY1" fmla="*/ 0 h 222263"/>
                <a:gd name="connsiteX2" fmla="*/ 107016 w 214031"/>
                <a:gd name="connsiteY2" fmla="*/ 0 h 222263"/>
                <a:gd name="connsiteX3" fmla="*/ 0 w 214031"/>
                <a:gd name="connsiteY3" fmla="*/ 105781 h 222263"/>
                <a:gd name="connsiteX4" fmla="*/ 0 w 214031"/>
                <a:gd name="connsiteY4" fmla="*/ 109485 h 222263"/>
                <a:gd name="connsiteX5" fmla="*/ 7409 w 214031"/>
                <a:gd name="connsiteY5" fmla="*/ 146529 h 222263"/>
                <a:gd name="connsiteX6" fmla="*/ 25931 w 214031"/>
                <a:gd name="connsiteY6" fmla="*/ 176988 h 222263"/>
                <a:gd name="connsiteX7" fmla="*/ 51038 w 214031"/>
                <a:gd name="connsiteY7" fmla="*/ 217736 h 222263"/>
                <a:gd name="connsiteX8" fmla="*/ 58447 w 214031"/>
                <a:gd name="connsiteY8" fmla="*/ 222263 h 222263"/>
                <a:gd name="connsiteX9" fmla="*/ 155584 w 214031"/>
                <a:gd name="connsiteY9" fmla="*/ 222263 h 222263"/>
                <a:gd name="connsiteX10" fmla="*/ 162993 w 214031"/>
                <a:gd name="connsiteY10" fmla="*/ 217736 h 222263"/>
                <a:gd name="connsiteX11" fmla="*/ 188101 w 214031"/>
                <a:gd name="connsiteY11" fmla="*/ 176988 h 222263"/>
                <a:gd name="connsiteX12" fmla="*/ 206623 w 214031"/>
                <a:gd name="connsiteY12" fmla="*/ 146529 h 222263"/>
                <a:gd name="connsiteX13" fmla="*/ 214031 w 214031"/>
                <a:gd name="connsiteY13" fmla="*/ 109485 h 222263"/>
                <a:gd name="connsiteX14" fmla="*/ 214031 w 214031"/>
                <a:gd name="connsiteY14" fmla="*/ 105781 h 222263"/>
                <a:gd name="connsiteX15" fmla="*/ 107016 w 214031"/>
                <a:gd name="connsiteY15" fmla="*/ 0 h 222263"/>
                <a:gd name="connsiteX16" fmla="*/ 189336 w 214031"/>
                <a:gd name="connsiteY16" fmla="*/ 109074 h 222263"/>
                <a:gd name="connsiteX17" fmla="*/ 183573 w 214031"/>
                <a:gd name="connsiteY17" fmla="*/ 137886 h 222263"/>
                <a:gd name="connsiteX18" fmla="*/ 169579 w 214031"/>
                <a:gd name="connsiteY18" fmla="*/ 160524 h 222263"/>
                <a:gd name="connsiteX19" fmla="*/ 145706 w 214031"/>
                <a:gd name="connsiteY19" fmla="*/ 197568 h 222263"/>
                <a:gd name="connsiteX20" fmla="*/ 107016 w 214031"/>
                <a:gd name="connsiteY20" fmla="*/ 197568 h 222263"/>
                <a:gd name="connsiteX21" fmla="*/ 68737 w 214031"/>
                <a:gd name="connsiteY21" fmla="*/ 197568 h 222263"/>
                <a:gd name="connsiteX22" fmla="*/ 44864 w 214031"/>
                <a:gd name="connsiteY22" fmla="*/ 160524 h 222263"/>
                <a:gd name="connsiteX23" fmla="*/ 30870 w 214031"/>
                <a:gd name="connsiteY23" fmla="*/ 137886 h 222263"/>
                <a:gd name="connsiteX24" fmla="*/ 25108 w 214031"/>
                <a:gd name="connsiteY24" fmla="*/ 109074 h 222263"/>
                <a:gd name="connsiteX25" fmla="*/ 25108 w 214031"/>
                <a:gd name="connsiteY25" fmla="*/ 105781 h 222263"/>
                <a:gd name="connsiteX26" fmla="*/ 107427 w 214031"/>
                <a:gd name="connsiteY26" fmla="*/ 24284 h 222263"/>
                <a:gd name="connsiteX27" fmla="*/ 107427 w 214031"/>
                <a:gd name="connsiteY27" fmla="*/ 24284 h 222263"/>
                <a:gd name="connsiteX28" fmla="*/ 107427 w 214031"/>
                <a:gd name="connsiteY28" fmla="*/ 24284 h 222263"/>
                <a:gd name="connsiteX29" fmla="*/ 107427 w 214031"/>
                <a:gd name="connsiteY29" fmla="*/ 24284 h 222263"/>
                <a:gd name="connsiteX30" fmla="*/ 107427 w 214031"/>
                <a:gd name="connsiteY30" fmla="*/ 24284 h 222263"/>
                <a:gd name="connsiteX31" fmla="*/ 107427 w 214031"/>
                <a:gd name="connsiteY31" fmla="*/ 24284 h 222263"/>
                <a:gd name="connsiteX32" fmla="*/ 107427 w 214031"/>
                <a:gd name="connsiteY32" fmla="*/ 24284 h 222263"/>
                <a:gd name="connsiteX33" fmla="*/ 189747 w 214031"/>
                <a:gd name="connsiteY33" fmla="*/ 105781 h 222263"/>
                <a:gd name="connsiteX34" fmla="*/ 189747 w 214031"/>
                <a:gd name="connsiteY34" fmla="*/ 109074 h 22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4031" h="222263">
                  <a:moveTo>
                    <a:pt x="107016" y="0"/>
                  </a:moveTo>
                  <a:cubicBezTo>
                    <a:pt x="107016" y="0"/>
                    <a:pt x="107016" y="0"/>
                    <a:pt x="107016" y="0"/>
                  </a:cubicBezTo>
                  <a:cubicBezTo>
                    <a:pt x="107016" y="0"/>
                    <a:pt x="107016" y="0"/>
                    <a:pt x="107016" y="0"/>
                  </a:cubicBezTo>
                  <a:cubicBezTo>
                    <a:pt x="48569" y="412"/>
                    <a:pt x="1235" y="47334"/>
                    <a:pt x="0" y="105781"/>
                  </a:cubicBezTo>
                  <a:lnTo>
                    <a:pt x="0" y="109485"/>
                  </a:lnTo>
                  <a:cubicBezTo>
                    <a:pt x="412" y="122245"/>
                    <a:pt x="2881" y="134593"/>
                    <a:pt x="7409" y="146529"/>
                  </a:cubicBezTo>
                  <a:cubicBezTo>
                    <a:pt x="11936" y="157642"/>
                    <a:pt x="18110" y="167932"/>
                    <a:pt x="25931" y="176988"/>
                  </a:cubicBezTo>
                  <a:cubicBezTo>
                    <a:pt x="35809" y="187689"/>
                    <a:pt x="46511" y="208681"/>
                    <a:pt x="51038" y="217736"/>
                  </a:cubicBezTo>
                  <a:cubicBezTo>
                    <a:pt x="52273" y="220617"/>
                    <a:pt x="55154" y="222263"/>
                    <a:pt x="58447" y="222263"/>
                  </a:cubicBezTo>
                  <a:lnTo>
                    <a:pt x="155584" y="222263"/>
                  </a:lnTo>
                  <a:cubicBezTo>
                    <a:pt x="158877" y="222263"/>
                    <a:pt x="161758" y="220617"/>
                    <a:pt x="162993" y="217736"/>
                  </a:cubicBezTo>
                  <a:cubicBezTo>
                    <a:pt x="167521" y="208681"/>
                    <a:pt x="178222" y="187689"/>
                    <a:pt x="188101" y="176988"/>
                  </a:cubicBezTo>
                  <a:cubicBezTo>
                    <a:pt x="195921" y="167932"/>
                    <a:pt x="202507" y="157642"/>
                    <a:pt x="206623" y="146529"/>
                  </a:cubicBezTo>
                  <a:cubicBezTo>
                    <a:pt x="211150" y="134593"/>
                    <a:pt x="213620" y="122245"/>
                    <a:pt x="214031" y="109485"/>
                  </a:cubicBezTo>
                  <a:lnTo>
                    <a:pt x="214031" y="105781"/>
                  </a:lnTo>
                  <a:cubicBezTo>
                    <a:pt x="212797" y="47334"/>
                    <a:pt x="165463" y="412"/>
                    <a:pt x="107016" y="0"/>
                  </a:cubicBezTo>
                  <a:close/>
                  <a:moveTo>
                    <a:pt x="189336" y="109074"/>
                  </a:moveTo>
                  <a:cubicBezTo>
                    <a:pt x="188924" y="118952"/>
                    <a:pt x="186866" y="128830"/>
                    <a:pt x="183573" y="137886"/>
                  </a:cubicBezTo>
                  <a:cubicBezTo>
                    <a:pt x="180280" y="146118"/>
                    <a:pt x="175753" y="153938"/>
                    <a:pt x="169579" y="160524"/>
                  </a:cubicBezTo>
                  <a:cubicBezTo>
                    <a:pt x="160112" y="172048"/>
                    <a:pt x="151880" y="184396"/>
                    <a:pt x="145706" y="197568"/>
                  </a:cubicBezTo>
                  <a:lnTo>
                    <a:pt x="107016" y="197568"/>
                  </a:lnTo>
                  <a:lnTo>
                    <a:pt x="68737" y="197568"/>
                  </a:lnTo>
                  <a:cubicBezTo>
                    <a:pt x="62151" y="184396"/>
                    <a:pt x="53919" y="172048"/>
                    <a:pt x="44864" y="160524"/>
                  </a:cubicBezTo>
                  <a:cubicBezTo>
                    <a:pt x="39102" y="153938"/>
                    <a:pt x="34163" y="146118"/>
                    <a:pt x="30870" y="137886"/>
                  </a:cubicBezTo>
                  <a:cubicBezTo>
                    <a:pt x="27166" y="128830"/>
                    <a:pt x="25519" y="118952"/>
                    <a:pt x="25108" y="109074"/>
                  </a:cubicBezTo>
                  <a:lnTo>
                    <a:pt x="25108" y="105781"/>
                  </a:lnTo>
                  <a:cubicBezTo>
                    <a:pt x="25931" y="60917"/>
                    <a:pt x="62563" y="24696"/>
                    <a:pt x="107427" y="24284"/>
                  </a:cubicBezTo>
                  <a:lnTo>
                    <a:pt x="107427" y="24284"/>
                  </a:lnTo>
                  <a:lnTo>
                    <a:pt x="107427" y="24284"/>
                  </a:lnTo>
                  <a:cubicBezTo>
                    <a:pt x="107427" y="24284"/>
                    <a:pt x="107427" y="24284"/>
                    <a:pt x="107427" y="24284"/>
                  </a:cubicBezTo>
                  <a:cubicBezTo>
                    <a:pt x="107427" y="24284"/>
                    <a:pt x="107427" y="24284"/>
                    <a:pt x="107427" y="24284"/>
                  </a:cubicBezTo>
                  <a:lnTo>
                    <a:pt x="107427" y="24284"/>
                  </a:lnTo>
                  <a:lnTo>
                    <a:pt x="107427" y="24284"/>
                  </a:lnTo>
                  <a:cubicBezTo>
                    <a:pt x="152292" y="24696"/>
                    <a:pt x="188924" y="60505"/>
                    <a:pt x="189747" y="105781"/>
                  </a:cubicBezTo>
                  <a:lnTo>
                    <a:pt x="189747" y="10907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5" name="Graphic 8" descr="Bullseye">
            <a:extLst>
              <a:ext uri="{FF2B5EF4-FFF2-40B4-BE49-F238E27FC236}">
                <a16:creationId xmlns:a16="http://schemas.microsoft.com/office/drawing/2014/main" id="{CBF59E70-DEAB-4E0E-A87C-5BFAF3715628}"/>
              </a:ext>
            </a:extLst>
          </p:cNvPr>
          <p:cNvGrpSpPr/>
          <p:nvPr/>
        </p:nvGrpSpPr>
        <p:grpSpPr>
          <a:xfrm>
            <a:off x="3849457" y="1275021"/>
            <a:ext cx="369369" cy="369369"/>
            <a:chOff x="5323054" y="1445173"/>
            <a:chExt cx="395135" cy="39513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987BF00-C80A-4E1B-B9B6-929E6CE7BB87}"/>
                </a:ext>
              </a:extLst>
            </p:cNvPr>
            <p:cNvSpPr/>
            <p:nvPr/>
          </p:nvSpPr>
          <p:spPr>
            <a:xfrm>
              <a:off x="5472876" y="1480158"/>
              <a:ext cx="210327" cy="209915"/>
            </a:xfrm>
            <a:custGeom>
              <a:avLst/>
              <a:gdLst>
                <a:gd name="connsiteX0" fmla="*/ 173283 w 210327"/>
                <a:gd name="connsiteY0" fmla="*/ 37044 h 209915"/>
                <a:gd name="connsiteX1" fmla="*/ 169167 w 210327"/>
                <a:gd name="connsiteY1" fmla="*/ 0 h 209915"/>
                <a:gd name="connsiteX2" fmla="*/ 123891 w 210327"/>
                <a:gd name="connsiteY2" fmla="*/ 45276 h 209915"/>
                <a:gd name="connsiteX3" fmla="*/ 126361 w 210327"/>
                <a:gd name="connsiteY3" fmla="*/ 66679 h 209915"/>
                <a:gd name="connsiteX4" fmla="*/ 60505 w 210327"/>
                <a:gd name="connsiteY4" fmla="*/ 132535 h 209915"/>
                <a:gd name="connsiteX5" fmla="*/ 41160 w 210327"/>
                <a:gd name="connsiteY5" fmla="*/ 127596 h 209915"/>
                <a:gd name="connsiteX6" fmla="*/ 0 w 210327"/>
                <a:gd name="connsiteY6" fmla="*/ 168756 h 209915"/>
                <a:gd name="connsiteX7" fmla="*/ 41160 w 210327"/>
                <a:gd name="connsiteY7" fmla="*/ 209915 h 209915"/>
                <a:gd name="connsiteX8" fmla="*/ 82320 w 210327"/>
                <a:gd name="connsiteY8" fmla="*/ 168756 h 209915"/>
                <a:gd name="connsiteX9" fmla="*/ 77792 w 210327"/>
                <a:gd name="connsiteY9" fmla="*/ 149822 h 209915"/>
                <a:gd name="connsiteX10" fmla="*/ 143648 w 210327"/>
                <a:gd name="connsiteY10" fmla="*/ 83966 h 209915"/>
                <a:gd name="connsiteX11" fmla="*/ 165051 w 210327"/>
                <a:gd name="connsiteY11" fmla="*/ 86436 h 209915"/>
                <a:gd name="connsiteX12" fmla="*/ 210327 w 210327"/>
                <a:gd name="connsiteY12" fmla="*/ 41160 h 209915"/>
                <a:gd name="connsiteX13" fmla="*/ 173283 w 210327"/>
                <a:gd name="connsiteY13" fmla="*/ 37044 h 20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327" h="209915">
                  <a:moveTo>
                    <a:pt x="173283" y="37044"/>
                  </a:moveTo>
                  <a:lnTo>
                    <a:pt x="169167" y="0"/>
                  </a:lnTo>
                  <a:lnTo>
                    <a:pt x="123891" y="45276"/>
                  </a:lnTo>
                  <a:lnTo>
                    <a:pt x="126361" y="66679"/>
                  </a:lnTo>
                  <a:lnTo>
                    <a:pt x="60505" y="132535"/>
                  </a:lnTo>
                  <a:cubicBezTo>
                    <a:pt x="54743" y="129654"/>
                    <a:pt x="48157" y="127596"/>
                    <a:pt x="41160" y="127596"/>
                  </a:cubicBezTo>
                  <a:cubicBezTo>
                    <a:pt x="18522" y="127596"/>
                    <a:pt x="0" y="146118"/>
                    <a:pt x="0" y="168756"/>
                  </a:cubicBezTo>
                  <a:cubicBezTo>
                    <a:pt x="0" y="191394"/>
                    <a:pt x="18522" y="209915"/>
                    <a:pt x="41160" y="209915"/>
                  </a:cubicBezTo>
                  <a:cubicBezTo>
                    <a:pt x="63798" y="209915"/>
                    <a:pt x="82320" y="191394"/>
                    <a:pt x="82320" y="168756"/>
                  </a:cubicBezTo>
                  <a:cubicBezTo>
                    <a:pt x="82320" y="161758"/>
                    <a:pt x="80673" y="155584"/>
                    <a:pt x="77792" y="149822"/>
                  </a:cubicBezTo>
                  <a:lnTo>
                    <a:pt x="143648" y="83966"/>
                  </a:lnTo>
                  <a:lnTo>
                    <a:pt x="165051" y="86436"/>
                  </a:lnTo>
                  <a:lnTo>
                    <a:pt x="210327" y="41160"/>
                  </a:lnTo>
                  <a:lnTo>
                    <a:pt x="173283" y="3704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8C1BCB-0A48-4D77-A865-618721E1199A}"/>
                </a:ext>
              </a:extLst>
            </p:cNvPr>
            <p:cNvSpPr/>
            <p:nvPr/>
          </p:nvSpPr>
          <p:spPr>
            <a:xfrm>
              <a:off x="5358039" y="1492506"/>
              <a:ext cx="312815" cy="312815"/>
            </a:xfrm>
            <a:custGeom>
              <a:avLst/>
              <a:gdLst>
                <a:gd name="connsiteX0" fmla="*/ 291412 w 312815"/>
                <a:gd name="connsiteY0" fmla="*/ 85613 h 312815"/>
                <a:gd name="connsiteX1" fmla="*/ 286061 w 312815"/>
                <a:gd name="connsiteY1" fmla="*/ 91375 h 312815"/>
                <a:gd name="connsiteX2" fmla="*/ 278241 w 312815"/>
                <a:gd name="connsiteY2" fmla="*/ 90552 h 312815"/>
                <a:gd name="connsiteX3" fmla="*/ 269597 w 312815"/>
                <a:gd name="connsiteY3" fmla="*/ 89317 h 312815"/>
                <a:gd name="connsiteX4" fmla="*/ 288119 w 312815"/>
                <a:gd name="connsiteY4" fmla="*/ 156408 h 312815"/>
                <a:gd name="connsiteX5" fmla="*/ 156408 w 312815"/>
                <a:gd name="connsiteY5" fmla="*/ 288119 h 312815"/>
                <a:gd name="connsiteX6" fmla="*/ 24696 w 312815"/>
                <a:gd name="connsiteY6" fmla="*/ 156408 h 312815"/>
                <a:gd name="connsiteX7" fmla="*/ 156408 w 312815"/>
                <a:gd name="connsiteY7" fmla="*/ 24696 h 312815"/>
                <a:gd name="connsiteX8" fmla="*/ 223498 w 312815"/>
                <a:gd name="connsiteY8" fmla="*/ 43218 h 312815"/>
                <a:gd name="connsiteX9" fmla="*/ 222675 w 312815"/>
                <a:gd name="connsiteY9" fmla="*/ 34986 h 312815"/>
                <a:gd name="connsiteX10" fmla="*/ 221440 w 312815"/>
                <a:gd name="connsiteY10" fmla="*/ 26754 h 312815"/>
                <a:gd name="connsiteX11" fmla="*/ 227203 w 312815"/>
                <a:gd name="connsiteY11" fmla="*/ 20992 h 312815"/>
                <a:gd name="connsiteX12" fmla="*/ 230084 w 312815"/>
                <a:gd name="connsiteY12" fmla="*/ 18110 h 312815"/>
                <a:gd name="connsiteX13" fmla="*/ 156408 w 312815"/>
                <a:gd name="connsiteY13" fmla="*/ 0 h 312815"/>
                <a:gd name="connsiteX14" fmla="*/ 0 w 312815"/>
                <a:gd name="connsiteY14" fmla="*/ 156408 h 312815"/>
                <a:gd name="connsiteX15" fmla="*/ 156408 w 312815"/>
                <a:gd name="connsiteY15" fmla="*/ 312815 h 312815"/>
                <a:gd name="connsiteX16" fmla="*/ 312815 w 312815"/>
                <a:gd name="connsiteY16" fmla="*/ 156408 h 312815"/>
                <a:gd name="connsiteX17" fmla="*/ 294293 w 312815"/>
                <a:gd name="connsiteY17" fmla="*/ 83143 h 312815"/>
                <a:gd name="connsiteX18" fmla="*/ 291412 w 312815"/>
                <a:gd name="connsiteY18" fmla="*/ 85613 h 312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2815" h="312815">
                  <a:moveTo>
                    <a:pt x="291412" y="85613"/>
                  </a:moveTo>
                  <a:lnTo>
                    <a:pt x="286061" y="91375"/>
                  </a:lnTo>
                  <a:lnTo>
                    <a:pt x="278241" y="90552"/>
                  </a:lnTo>
                  <a:lnTo>
                    <a:pt x="269597" y="89317"/>
                  </a:lnTo>
                  <a:cubicBezTo>
                    <a:pt x="281122" y="109074"/>
                    <a:pt x="288119" y="131712"/>
                    <a:pt x="288119" y="156408"/>
                  </a:cubicBezTo>
                  <a:cubicBezTo>
                    <a:pt x="288119" y="228849"/>
                    <a:pt x="228849" y="288119"/>
                    <a:pt x="156408" y="288119"/>
                  </a:cubicBezTo>
                  <a:cubicBezTo>
                    <a:pt x="83966" y="288119"/>
                    <a:pt x="24696" y="228849"/>
                    <a:pt x="24696" y="156408"/>
                  </a:cubicBezTo>
                  <a:cubicBezTo>
                    <a:pt x="24696" y="83966"/>
                    <a:pt x="83966" y="24696"/>
                    <a:pt x="156408" y="24696"/>
                  </a:cubicBezTo>
                  <a:cubicBezTo>
                    <a:pt x="180692" y="24696"/>
                    <a:pt x="203741" y="31282"/>
                    <a:pt x="223498" y="43218"/>
                  </a:cubicBezTo>
                  <a:lnTo>
                    <a:pt x="222675" y="34986"/>
                  </a:lnTo>
                  <a:lnTo>
                    <a:pt x="221440" y="26754"/>
                  </a:lnTo>
                  <a:lnTo>
                    <a:pt x="227203" y="20992"/>
                  </a:lnTo>
                  <a:lnTo>
                    <a:pt x="230084" y="18110"/>
                  </a:lnTo>
                  <a:cubicBezTo>
                    <a:pt x="207857" y="6586"/>
                    <a:pt x="183162" y="0"/>
                    <a:pt x="156408" y="0"/>
                  </a:cubicBezTo>
                  <a:cubicBezTo>
                    <a:pt x="69972" y="0"/>
                    <a:pt x="0" y="69972"/>
                    <a:pt x="0" y="156408"/>
                  </a:cubicBezTo>
                  <a:cubicBezTo>
                    <a:pt x="0" y="242843"/>
                    <a:pt x="69972" y="312815"/>
                    <a:pt x="156408" y="312815"/>
                  </a:cubicBezTo>
                  <a:cubicBezTo>
                    <a:pt x="242843" y="312815"/>
                    <a:pt x="312815" y="242843"/>
                    <a:pt x="312815" y="156408"/>
                  </a:cubicBezTo>
                  <a:cubicBezTo>
                    <a:pt x="312815" y="129654"/>
                    <a:pt x="306230" y="104958"/>
                    <a:pt x="294293" y="83143"/>
                  </a:cubicBezTo>
                  <a:lnTo>
                    <a:pt x="291412" y="85613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D42A088-75E7-4BF8-80AB-66576917811D}"/>
                </a:ext>
              </a:extLst>
            </p:cNvPr>
            <p:cNvSpPr/>
            <p:nvPr/>
          </p:nvSpPr>
          <p:spPr>
            <a:xfrm>
              <a:off x="5415663" y="1550130"/>
              <a:ext cx="197567" cy="197567"/>
            </a:xfrm>
            <a:custGeom>
              <a:avLst/>
              <a:gdLst>
                <a:gd name="connsiteX0" fmla="*/ 167521 w 197567"/>
                <a:gd name="connsiteY0" fmla="*/ 70795 h 197567"/>
                <a:gd name="connsiteX1" fmla="*/ 172872 w 197567"/>
                <a:gd name="connsiteY1" fmla="*/ 98784 h 197567"/>
                <a:gd name="connsiteX2" fmla="*/ 98784 w 197567"/>
                <a:gd name="connsiteY2" fmla="*/ 172872 h 197567"/>
                <a:gd name="connsiteX3" fmla="*/ 24696 w 197567"/>
                <a:gd name="connsiteY3" fmla="*/ 98784 h 197567"/>
                <a:gd name="connsiteX4" fmla="*/ 98784 w 197567"/>
                <a:gd name="connsiteY4" fmla="*/ 24696 h 197567"/>
                <a:gd name="connsiteX5" fmla="*/ 126772 w 197567"/>
                <a:gd name="connsiteY5" fmla="*/ 30047 h 197567"/>
                <a:gd name="connsiteX6" fmla="*/ 145294 w 197567"/>
                <a:gd name="connsiteY6" fmla="*/ 11525 h 197567"/>
                <a:gd name="connsiteX7" fmla="*/ 98784 w 197567"/>
                <a:gd name="connsiteY7" fmla="*/ 0 h 197567"/>
                <a:gd name="connsiteX8" fmla="*/ 0 w 197567"/>
                <a:gd name="connsiteY8" fmla="*/ 98784 h 197567"/>
                <a:gd name="connsiteX9" fmla="*/ 98784 w 197567"/>
                <a:gd name="connsiteY9" fmla="*/ 197568 h 197567"/>
                <a:gd name="connsiteX10" fmla="*/ 197568 w 197567"/>
                <a:gd name="connsiteY10" fmla="*/ 98784 h 197567"/>
                <a:gd name="connsiteX11" fmla="*/ 186043 w 197567"/>
                <a:gd name="connsiteY11" fmla="*/ 52273 h 197567"/>
                <a:gd name="connsiteX12" fmla="*/ 167521 w 197567"/>
                <a:gd name="connsiteY12" fmla="*/ 70795 h 19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567" h="197567">
                  <a:moveTo>
                    <a:pt x="167521" y="70795"/>
                  </a:moveTo>
                  <a:cubicBezTo>
                    <a:pt x="171225" y="79439"/>
                    <a:pt x="172872" y="88905"/>
                    <a:pt x="172872" y="98784"/>
                  </a:cubicBezTo>
                  <a:cubicBezTo>
                    <a:pt x="172872" y="139532"/>
                    <a:pt x="139532" y="172872"/>
                    <a:pt x="98784" y="172872"/>
                  </a:cubicBezTo>
                  <a:cubicBezTo>
                    <a:pt x="58035" y="172872"/>
                    <a:pt x="24696" y="139532"/>
                    <a:pt x="24696" y="98784"/>
                  </a:cubicBezTo>
                  <a:cubicBezTo>
                    <a:pt x="24696" y="58035"/>
                    <a:pt x="58035" y="24696"/>
                    <a:pt x="98784" y="24696"/>
                  </a:cubicBezTo>
                  <a:cubicBezTo>
                    <a:pt x="108662" y="24696"/>
                    <a:pt x="118129" y="26754"/>
                    <a:pt x="126772" y="30047"/>
                  </a:cubicBezTo>
                  <a:lnTo>
                    <a:pt x="145294" y="11525"/>
                  </a:lnTo>
                  <a:cubicBezTo>
                    <a:pt x="131300" y="4116"/>
                    <a:pt x="115659" y="0"/>
                    <a:pt x="98784" y="0"/>
                  </a:cubicBezTo>
                  <a:cubicBezTo>
                    <a:pt x="44453" y="0"/>
                    <a:pt x="0" y="44453"/>
                    <a:pt x="0" y="98784"/>
                  </a:cubicBezTo>
                  <a:cubicBezTo>
                    <a:pt x="0" y="153115"/>
                    <a:pt x="44453" y="197568"/>
                    <a:pt x="98784" y="197568"/>
                  </a:cubicBezTo>
                  <a:cubicBezTo>
                    <a:pt x="153115" y="197568"/>
                    <a:pt x="197568" y="153115"/>
                    <a:pt x="197568" y="98784"/>
                  </a:cubicBezTo>
                  <a:cubicBezTo>
                    <a:pt x="197568" y="81908"/>
                    <a:pt x="193452" y="66267"/>
                    <a:pt x="186043" y="52273"/>
                  </a:cubicBezTo>
                  <a:lnTo>
                    <a:pt x="167521" y="70795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9" name="Graphic 11" descr="Bar graph with upward trend">
            <a:extLst>
              <a:ext uri="{FF2B5EF4-FFF2-40B4-BE49-F238E27FC236}">
                <a16:creationId xmlns:a16="http://schemas.microsoft.com/office/drawing/2014/main" id="{F4D82832-6543-4DE2-9B78-DA314869D958}"/>
              </a:ext>
            </a:extLst>
          </p:cNvPr>
          <p:cNvGrpSpPr/>
          <p:nvPr/>
        </p:nvGrpSpPr>
        <p:grpSpPr>
          <a:xfrm>
            <a:off x="4946226" y="1234343"/>
            <a:ext cx="369369" cy="369369"/>
            <a:chOff x="6496330" y="1401658"/>
            <a:chExt cx="395135" cy="39513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BD2C7C5-31B2-418D-B30B-5939A1B018A0}"/>
                </a:ext>
              </a:extLst>
            </p:cNvPr>
            <p:cNvSpPr/>
            <p:nvPr/>
          </p:nvSpPr>
          <p:spPr>
            <a:xfrm>
              <a:off x="6553953" y="1455165"/>
              <a:ext cx="284003" cy="288119"/>
            </a:xfrm>
            <a:custGeom>
              <a:avLst/>
              <a:gdLst>
                <a:gd name="connsiteX0" fmla="*/ 24696 w 284003"/>
                <a:gd name="connsiteY0" fmla="*/ 0 h 288119"/>
                <a:gd name="connsiteX1" fmla="*/ 0 w 284003"/>
                <a:gd name="connsiteY1" fmla="*/ 0 h 288119"/>
                <a:gd name="connsiteX2" fmla="*/ 0 w 284003"/>
                <a:gd name="connsiteY2" fmla="*/ 288119 h 288119"/>
                <a:gd name="connsiteX3" fmla="*/ 284003 w 284003"/>
                <a:gd name="connsiteY3" fmla="*/ 288119 h 288119"/>
                <a:gd name="connsiteX4" fmla="*/ 284003 w 284003"/>
                <a:gd name="connsiteY4" fmla="*/ 263423 h 288119"/>
                <a:gd name="connsiteX5" fmla="*/ 24696 w 284003"/>
                <a:gd name="connsiteY5" fmla="*/ 263423 h 288119"/>
                <a:gd name="connsiteX6" fmla="*/ 24696 w 284003"/>
                <a:gd name="connsiteY6" fmla="*/ 0 h 28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03" h="288119">
                  <a:moveTo>
                    <a:pt x="24696" y="0"/>
                  </a:moveTo>
                  <a:lnTo>
                    <a:pt x="0" y="0"/>
                  </a:lnTo>
                  <a:lnTo>
                    <a:pt x="0" y="288119"/>
                  </a:lnTo>
                  <a:lnTo>
                    <a:pt x="284003" y="288119"/>
                  </a:lnTo>
                  <a:lnTo>
                    <a:pt x="284003" y="263423"/>
                  </a:lnTo>
                  <a:lnTo>
                    <a:pt x="24696" y="263423"/>
                  </a:lnTo>
                  <a:lnTo>
                    <a:pt x="24696" y="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90B077-8F98-4533-A1E7-BAC991AEFAAE}"/>
                </a:ext>
              </a:extLst>
            </p:cNvPr>
            <p:cNvSpPr/>
            <p:nvPr/>
          </p:nvSpPr>
          <p:spPr>
            <a:xfrm rot="-10800000">
              <a:off x="6776217" y="1455165"/>
              <a:ext cx="61739" cy="238727"/>
            </a:xfrm>
            <a:custGeom>
              <a:avLst/>
              <a:gdLst>
                <a:gd name="connsiteX0" fmla="*/ 0 w 61739"/>
                <a:gd name="connsiteY0" fmla="*/ 0 h 238727"/>
                <a:gd name="connsiteX1" fmla="*/ 61740 w 61739"/>
                <a:gd name="connsiteY1" fmla="*/ 0 h 238727"/>
                <a:gd name="connsiteX2" fmla="*/ 61740 w 61739"/>
                <a:gd name="connsiteY2" fmla="*/ 238727 h 238727"/>
                <a:gd name="connsiteX3" fmla="*/ 0 w 61739"/>
                <a:gd name="connsiteY3" fmla="*/ 238727 h 23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238727">
                  <a:moveTo>
                    <a:pt x="0" y="0"/>
                  </a:moveTo>
                  <a:lnTo>
                    <a:pt x="61740" y="0"/>
                  </a:lnTo>
                  <a:lnTo>
                    <a:pt x="61740" y="238727"/>
                  </a:lnTo>
                  <a:lnTo>
                    <a:pt x="0" y="238727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0767501-32E8-4C70-9C26-B5CEDC33061F}"/>
                </a:ext>
              </a:extLst>
            </p:cNvPr>
            <p:cNvSpPr/>
            <p:nvPr/>
          </p:nvSpPr>
          <p:spPr>
            <a:xfrm rot="-10800000">
              <a:off x="6689781" y="1537485"/>
              <a:ext cx="61739" cy="156407"/>
            </a:xfrm>
            <a:custGeom>
              <a:avLst/>
              <a:gdLst>
                <a:gd name="connsiteX0" fmla="*/ 0 w 61739"/>
                <a:gd name="connsiteY0" fmla="*/ 0 h 156407"/>
                <a:gd name="connsiteX1" fmla="*/ 61740 w 61739"/>
                <a:gd name="connsiteY1" fmla="*/ 0 h 156407"/>
                <a:gd name="connsiteX2" fmla="*/ 61740 w 61739"/>
                <a:gd name="connsiteY2" fmla="*/ 156408 h 156407"/>
                <a:gd name="connsiteX3" fmla="*/ 0 w 61739"/>
                <a:gd name="connsiteY3" fmla="*/ 156408 h 15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156407">
                  <a:moveTo>
                    <a:pt x="0" y="0"/>
                  </a:moveTo>
                  <a:lnTo>
                    <a:pt x="61740" y="0"/>
                  </a:lnTo>
                  <a:lnTo>
                    <a:pt x="61740" y="156408"/>
                  </a:lnTo>
                  <a:lnTo>
                    <a:pt x="0" y="156408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B21E08C-31E8-4C95-962E-B36CE8951CD8}"/>
                </a:ext>
              </a:extLst>
            </p:cNvPr>
            <p:cNvSpPr/>
            <p:nvPr/>
          </p:nvSpPr>
          <p:spPr>
            <a:xfrm rot="-10800000">
              <a:off x="6603345" y="1611573"/>
              <a:ext cx="61739" cy="82319"/>
            </a:xfrm>
            <a:custGeom>
              <a:avLst/>
              <a:gdLst>
                <a:gd name="connsiteX0" fmla="*/ 0 w 61739"/>
                <a:gd name="connsiteY0" fmla="*/ 0 h 82319"/>
                <a:gd name="connsiteX1" fmla="*/ 61740 w 61739"/>
                <a:gd name="connsiteY1" fmla="*/ 0 h 82319"/>
                <a:gd name="connsiteX2" fmla="*/ 61740 w 61739"/>
                <a:gd name="connsiteY2" fmla="*/ 82320 h 82319"/>
                <a:gd name="connsiteX3" fmla="*/ 0 w 61739"/>
                <a:gd name="connsiteY3" fmla="*/ 82320 h 8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82319">
                  <a:moveTo>
                    <a:pt x="0" y="0"/>
                  </a:moveTo>
                  <a:lnTo>
                    <a:pt x="61740" y="0"/>
                  </a:lnTo>
                  <a:lnTo>
                    <a:pt x="61740" y="82320"/>
                  </a:lnTo>
                  <a:lnTo>
                    <a:pt x="0" y="8232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E7BBF6F-80F9-4AD2-996A-B7446F854B5C}"/>
                </a:ext>
              </a:extLst>
            </p:cNvPr>
            <p:cNvSpPr/>
            <p:nvPr/>
          </p:nvSpPr>
          <p:spPr>
            <a:xfrm>
              <a:off x="6601658" y="1455165"/>
              <a:ext cx="133399" cy="133399"/>
            </a:xfrm>
            <a:custGeom>
              <a:avLst/>
              <a:gdLst>
                <a:gd name="connsiteX0" fmla="*/ 133399 w 133399"/>
                <a:gd name="connsiteY0" fmla="*/ 56554 h 133399"/>
                <a:gd name="connsiteX1" fmla="*/ 133399 w 133399"/>
                <a:gd name="connsiteY1" fmla="*/ 0 h 133399"/>
                <a:gd name="connsiteX2" fmla="*/ 76846 w 133399"/>
                <a:gd name="connsiteY2" fmla="*/ 0 h 133399"/>
                <a:gd name="connsiteX3" fmla="*/ 99319 w 133399"/>
                <a:gd name="connsiteY3" fmla="*/ 22473 h 133399"/>
                <a:gd name="connsiteX4" fmla="*/ 0 w 133399"/>
                <a:gd name="connsiteY4" fmla="*/ 121792 h 133399"/>
                <a:gd name="connsiteX5" fmla="*/ 11607 w 133399"/>
                <a:gd name="connsiteY5" fmla="*/ 133399 h 133399"/>
                <a:gd name="connsiteX6" fmla="*/ 110926 w 133399"/>
                <a:gd name="connsiteY6" fmla="*/ 34122 h 133399"/>
                <a:gd name="connsiteX7" fmla="*/ 133399 w 133399"/>
                <a:gd name="connsiteY7" fmla="*/ 56554 h 13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99" h="133399">
                  <a:moveTo>
                    <a:pt x="133399" y="56554"/>
                  </a:moveTo>
                  <a:lnTo>
                    <a:pt x="133399" y="0"/>
                  </a:lnTo>
                  <a:lnTo>
                    <a:pt x="76846" y="0"/>
                  </a:lnTo>
                  <a:lnTo>
                    <a:pt x="99319" y="22473"/>
                  </a:lnTo>
                  <a:lnTo>
                    <a:pt x="0" y="121792"/>
                  </a:lnTo>
                  <a:lnTo>
                    <a:pt x="11607" y="133399"/>
                  </a:lnTo>
                  <a:lnTo>
                    <a:pt x="110926" y="34122"/>
                  </a:lnTo>
                  <a:lnTo>
                    <a:pt x="133399" y="5655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5" name="Graphic 9" descr="Gears">
            <a:extLst>
              <a:ext uri="{FF2B5EF4-FFF2-40B4-BE49-F238E27FC236}">
                <a16:creationId xmlns:a16="http://schemas.microsoft.com/office/drawing/2014/main" id="{D17974CD-2B62-489D-BEE0-0A79037A163E}"/>
              </a:ext>
            </a:extLst>
          </p:cNvPr>
          <p:cNvGrpSpPr/>
          <p:nvPr/>
        </p:nvGrpSpPr>
        <p:grpSpPr>
          <a:xfrm>
            <a:off x="6600920" y="2507989"/>
            <a:ext cx="250863" cy="303575"/>
            <a:chOff x="8266449" y="2764149"/>
            <a:chExt cx="268362" cy="324751"/>
          </a:xfrm>
          <a:solidFill>
            <a:srgbClr val="FFFFFF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FF36FF6-7090-45D4-BE6A-E085986887AC}"/>
                </a:ext>
              </a:extLst>
            </p:cNvPr>
            <p:cNvSpPr/>
            <p:nvPr/>
          </p:nvSpPr>
          <p:spPr>
            <a:xfrm>
              <a:off x="8359470" y="2764149"/>
              <a:ext cx="175341" cy="174929"/>
            </a:xfrm>
            <a:custGeom>
              <a:avLst/>
              <a:gdLst>
                <a:gd name="connsiteX0" fmla="*/ 87671 w 175341"/>
                <a:gd name="connsiteY0" fmla="*/ 118541 h 174929"/>
                <a:gd name="connsiteX1" fmla="*/ 56801 w 175341"/>
                <a:gd name="connsiteY1" fmla="*/ 87671 h 174929"/>
                <a:gd name="connsiteX2" fmla="*/ 87671 w 175341"/>
                <a:gd name="connsiteY2" fmla="*/ 56801 h 174929"/>
                <a:gd name="connsiteX3" fmla="*/ 118541 w 175341"/>
                <a:gd name="connsiteY3" fmla="*/ 87671 h 174929"/>
                <a:gd name="connsiteX4" fmla="*/ 87671 w 175341"/>
                <a:gd name="connsiteY4" fmla="*/ 118541 h 174929"/>
                <a:gd name="connsiteX5" fmla="*/ 157231 w 175341"/>
                <a:gd name="connsiteY5" fmla="*/ 68325 h 174929"/>
                <a:gd name="connsiteX6" fmla="*/ 150645 w 175341"/>
                <a:gd name="connsiteY6" fmla="*/ 52273 h 174929"/>
                <a:gd name="connsiteX7" fmla="*/ 157231 w 175341"/>
                <a:gd name="connsiteY7" fmla="*/ 32928 h 174929"/>
                <a:gd name="connsiteX8" fmla="*/ 142413 w 175341"/>
                <a:gd name="connsiteY8" fmla="*/ 18110 h 174929"/>
                <a:gd name="connsiteX9" fmla="*/ 123068 w 175341"/>
                <a:gd name="connsiteY9" fmla="*/ 24696 h 174929"/>
                <a:gd name="connsiteX10" fmla="*/ 107016 w 175341"/>
                <a:gd name="connsiteY10" fmla="*/ 18110 h 174929"/>
                <a:gd name="connsiteX11" fmla="*/ 97961 w 175341"/>
                <a:gd name="connsiteY11" fmla="*/ 0 h 174929"/>
                <a:gd name="connsiteX12" fmla="*/ 77381 w 175341"/>
                <a:gd name="connsiteY12" fmla="*/ 0 h 174929"/>
                <a:gd name="connsiteX13" fmla="*/ 68325 w 175341"/>
                <a:gd name="connsiteY13" fmla="*/ 18110 h 174929"/>
                <a:gd name="connsiteX14" fmla="*/ 52273 w 175341"/>
                <a:gd name="connsiteY14" fmla="*/ 24696 h 174929"/>
                <a:gd name="connsiteX15" fmla="*/ 32928 w 175341"/>
                <a:gd name="connsiteY15" fmla="*/ 18110 h 174929"/>
                <a:gd name="connsiteX16" fmla="*/ 18110 w 175341"/>
                <a:gd name="connsiteY16" fmla="*/ 32928 h 174929"/>
                <a:gd name="connsiteX17" fmla="*/ 24696 w 175341"/>
                <a:gd name="connsiteY17" fmla="*/ 52273 h 174929"/>
                <a:gd name="connsiteX18" fmla="*/ 18110 w 175341"/>
                <a:gd name="connsiteY18" fmla="*/ 68325 h 174929"/>
                <a:gd name="connsiteX19" fmla="*/ 0 w 175341"/>
                <a:gd name="connsiteY19" fmla="*/ 77381 h 174929"/>
                <a:gd name="connsiteX20" fmla="*/ 0 w 175341"/>
                <a:gd name="connsiteY20" fmla="*/ 97961 h 174929"/>
                <a:gd name="connsiteX21" fmla="*/ 18110 w 175341"/>
                <a:gd name="connsiteY21" fmla="*/ 107016 h 174929"/>
                <a:gd name="connsiteX22" fmla="*/ 24696 w 175341"/>
                <a:gd name="connsiteY22" fmla="*/ 123068 h 174929"/>
                <a:gd name="connsiteX23" fmla="*/ 18110 w 175341"/>
                <a:gd name="connsiteY23" fmla="*/ 142413 h 174929"/>
                <a:gd name="connsiteX24" fmla="*/ 32516 w 175341"/>
                <a:gd name="connsiteY24" fmla="*/ 156819 h 174929"/>
                <a:gd name="connsiteX25" fmla="*/ 51861 w 175341"/>
                <a:gd name="connsiteY25" fmla="*/ 150234 h 174929"/>
                <a:gd name="connsiteX26" fmla="*/ 67914 w 175341"/>
                <a:gd name="connsiteY26" fmla="*/ 156819 h 174929"/>
                <a:gd name="connsiteX27" fmla="*/ 76969 w 175341"/>
                <a:gd name="connsiteY27" fmla="*/ 174930 h 174929"/>
                <a:gd name="connsiteX28" fmla="*/ 97549 w 175341"/>
                <a:gd name="connsiteY28" fmla="*/ 174930 h 174929"/>
                <a:gd name="connsiteX29" fmla="*/ 106604 w 175341"/>
                <a:gd name="connsiteY29" fmla="*/ 156819 h 174929"/>
                <a:gd name="connsiteX30" fmla="*/ 122657 w 175341"/>
                <a:gd name="connsiteY30" fmla="*/ 150234 h 174929"/>
                <a:gd name="connsiteX31" fmla="*/ 142002 w 175341"/>
                <a:gd name="connsiteY31" fmla="*/ 156819 h 174929"/>
                <a:gd name="connsiteX32" fmla="*/ 156819 w 175341"/>
                <a:gd name="connsiteY32" fmla="*/ 142413 h 174929"/>
                <a:gd name="connsiteX33" fmla="*/ 150234 w 175341"/>
                <a:gd name="connsiteY33" fmla="*/ 123068 h 174929"/>
                <a:gd name="connsiteX34" fmla="*/ 157231 w 175341"/>
                <a:gd name="connsiteY34" fmla="*/ 107016 h 174929"/>
                <a:gd name="connsiteX35" fmla="*/ 175341 w 175341"/>
                <a:gd name="connsiteY35" fmla="*/ 97961 h 174929"/>
                <a:gd name="connsiteX36" fmla="*/ 175341 w 175341"/>
                <a:gd name="connsiteY36" fmla="*/ 77381 h 174929"/>
                <a:gd name="connsiteX37" fmla="*/ 157231 w 175341"/>
                <a:gd name="connsiteY37" fmla="*/ 68325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5341" h="174929">
                  <a:moveTo>
                    <a:pt x="87671" y="118541"/>
                  </a:moveTo>
                  <a:cubicBezTo>
                    <a:pt x="70383" y="118541"/>
                    <a:pt x="56801" y="104546"/>
                    <a:pt x="56801" y="87671"/>
                  </a:cubicBezTo>
                  <a:cubicBezTo>
                    <a:pt x="56801" y="70795"/>
                    <a:pt x="70795" y="56801"/>
                    <a:pt x="87671" y="56801"/>
                  </a:cubicBezTo>
                  <a:cubicBezTo>
                    <a:pt x="104958" y="56801"/>
                    <a:pt x="118541" y="70795"/>
                    <a:pt x="118541" y="87671"/>
                  </a:cubicBezTo>
                  <a:cubicBezTo>
                    <a:pt x="118541" y="104546"/>
                    <a:pt x="104546" y="118541"/>
                    <a:pt x="87671" y="118541"/>
                  </a:cubicBezTo>
                  <a:close/>
                  <a:moveTo>
                    <a:pt x="157231" y="68325"/>
                  </a:moveTo>
                  <a:cubicBezTo>
                    <a:pt x="155584" y="62563"/>
                    <a:pt x="153526" y="57212"/>
                    <a:pt x="150645" y="52273"/>
                  </a:cubicBezTo>
                  <a:lnTo>
                    <a:pt x="157231" y="32928"/>
                  </a:lnTo>
                  <a:lnTo>
                    <a:pt x="142413" y="18110"/>
                  </a:lnTo>
                  <a:lnTo>
                    <a:pt x="123068" y="24696"/>
                  </a:lnTo>
                  <a:cubicBezTo>
                    <a:pt x="118129" y="21815"/>
                    <a:pt x="112778" y="19757"/>
                    <a:pt x="107016" y="18110"/>
                  </a:cubicBezTo>
                  <a:lnTo>
                    <a:pt x="97961" y="0"/>
                  </a:lnTo>
                  <a:lnTo>
                    <a:pt x="77381" y="0"/>
                  </a:lnTo>
                  <a:lnTo>
                    <a:pt x="68325" y="18110"/>
                  </a:lnTo>
                  <a:cubicBezTo>
                    <a:pt x="62563" y="19757"/>
                    <a:pt x="57212" y="21815"/>
                    <a:pt x="52273" y="24696"/>
                  </a:cubicBezTo>
                  <a:lnTo>
                    <a:pt x="32928" y="18110"/>
                  </a:lnTo>
                  <a:lnTo>
                    <a:pt x="18110" y="32928"/>
                  </a:lnTo>
                  <a:lnTo>
                    <a:pt x="24696" y="52273"/>
                  </a:lnTo>
                  <a:cubicBezTo>
                    <a:pt x="21815" y="57212"/>
                    <a:pt x="19757" y="62563"/>
                    <a:pt x="18110" y="68325"/>
                  </a:cubicBezTo>
                  <a:lnTo>
                    <a:pt x="0" y="77381"/>
                  </a:lnTo>
                  <a:lnTo>
                    <a:pt x="0" y="97961"/>
                  </a:lnTo>
                  <a:lnTo>
                    <a:pt x="18110" y="107016"/>
                  </a:lnTo>
                  <a:cubicBezTo>
                    <a:pt x="19757" y="112778"/>
                    <a:pt x="21815" y="118129"/>
                    <a:pt x="24696" y="123068"/>
                  </a:cubicBezTo>
                  <a:lnTo>
                    <a:pt x="18110" y="142413"/>
                  </a:lnTo>
                  <a:lnTo>
                    <a:pt x="32516" y="156819"/>
                  </a:lnTo>
                  <a:lnTo>
                    <a:pt x="51861" y="150234"/>
                  </a:lnTo>
                  <a:cubicBezTo>
                    <a:pt x="56801" y="153115"/>
                    <a:pt x="62151" y="155173"/>
                    <a:pt x="67914" y="156819"/>
                  </a:cubicBezTo>
                  <a:lnTo>
                    <a:pt x="76969" y="174930"/>
                  </a:lnTo>
                  <a:lnTo>
                    <a:pt x="97549" y="174930"/>
                  </a:lnTo>
                  <a:lnTo>
                    <a:pt x="106604" y="156819"/>
                  </a:lnTo>
                  <a:cubicBezTo>
                    <a:pt x="112367" y="155173"/>
                    <a:pt x="117717" y="153115"/>
                    <a:pt x="122657" y="150234"/>
                  </a:cubicBezTo>
                  <a:lnTo>
                    <a:pt x="142002" y="156819"/>
                  </a:lnTo>
                  <a:lnTo>
                    <a:pt x="156819" y="142413"/>
                  </a:lnTo>
                  <a:lnTo>
                    <a:pt x="150234" y="123068"/>
                  </a:lnTo>
                  <a:cubicBezTo>
                    <a:pt x="153115" y="118129"/>
                    <a:pt x="155584" y="112367"/>
                    <a:pt x="157231" y="107016"/>
                  </a:cubicBezTo>
                  <a:lnTo>
                    <a:pt x="175341" y="97961"/>
                  </a:lnTo>
                  <a:lnTo>
                    <a:pt x="175341" y="77381"/>
                  </a:lnTo>
                  <a:lnTo>
                    <a:pt x="157231" y="68325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12690A6-3951-4433-A0AF-59DF93BE676E}"/>
                </a:ext>
              </a:extLst>
            </p:cNvPr>
            <p:cNvSpPr/>
            <p:nvPr/>
          </p:nvSpPr>
          <p:spPr>
            <a:xfrm>
              <a:off x="8266449" y="2913971"/>
              <a:ext cx="175341" cy="174929"/>
            </a:xfrm>
            <a:custGeom>
              <a:avLst/>
              <a:gdLst>
                <a:gd name="connsiteX0" fmla="*/ 87671 w 175341"/>
                <a:gd name="connsiteY0" fmla="*/ 118540 h 174929"/>
                <a:gd name="connsiteX1" fmla="*/ 56801 w 175341"/>
                <a:gd name="connsiteY1" fmla="*/ 87671 h 174929"/>
                <a:gd name="connsiteX2" fmla="*/ 87671 w 175341"/>
                <a:gd name="connsiteY2" fmla="*/ 56801 h 174929"/>
                <a:gd name="connsiteX3" fmla="*/ 118541 w 175341"/>
                <a:gd name="connsiteY3" fmla="*/ 87671 h 174929"/>
                <a:gd name="connsiteX4" fmla="*/ 87671 w 175341"/>
                <a:gd name="connsiteY4" fmla="*/ 118540 h 174929"/>
                <a:gd name="connsiteX5" fmla="*/ 87671 w 175341"/>
                <a:gd name="connsiteY5" fmla="*/ 118540 h 174929"/>
                <a:gd name="connsiteX6" fmla="*/ 150645 w 175341"/>
                <a:gd name="connsiteY6" fmla="*/ 52273 h 174929"/>
                <a:gd name="connsiteX7" fmla="*/ 157231 w 175341"/>
                <a:gd name="connsiteY7" fmla="*/ 32928 h 174929"/>
                <a:gd name="connsiteX8" fmla="*/ 142413 w 175341"/>
                <a:gd name="connsiteY8" fmla="*/ 18110 h 174929"/>
                <a:gd name="connsiteX9" fmla="*/ 123068 w 175341"/>
                <a:gd name="connsiteY9" fmla="*/ 24696 h 174929"/>
                <a:gd name="connsiteX10" fmla="*/ 107016 w 175341"/>
                <a:gd name="connsiteY10" fmla="*/ 18110 h 174929"/>
                <a:gd name="connsiteX11" fmla="*/ 97961 w 175341"/>
                <a:gd name="connsiteY11" fmla="*/ 0 h 174929"/>
                <a:gd name="connsiteX12" fmla="*/ 77381 w 175341"/>
                <a:gd name="connsiteY12" fmla="*/ 0 h 174929"/>
                <a:gd name="connsiteX13" fmla="*/ 68325 w 175341"/>
                <a:gd name="connsiteY13" fmla="*/ 18110 h 174929"/>
                <a:gd name="connsiteX14" fmla="*/ 52273 w 175341"/>
                <a:gd name="connsiteY14" fmla="*/ 24696 h 174929"/>
                <a:gd name="connsiteX15" fmla="*/ 32928 w 175341"/>
                <a:gd name="connsiteY15" fmla="*/ 18110 h 174929"/>
                <a:gd name="connsiteX16" fmla="*/ 18522 w 175341"/>
                <a:gd name="connsiteY16" fmla="*/ 32516 h 174929"/>
                <a:gd name="connsiteX17" fmla="*/ 24696 w 175341"/>
                <a:gd name="connsiteY17" fmla="*/ 51861 h 174929"/>
                <a:gd name="connsiteX18" fmla="*/ 18110 w 175341"/>
                <a:gd name="connsiteY18" fmla="*/ 67914 h 174929"/>
                <a:gd name="connsiteX19" fmla="*/ 0 w 175341"/>
                <a:gd name="connsiteY19" fmla="*/ 76969 h 174929"/>
                <a:gd name="connsiteX20" fmla="*/ 0 w 175341"/>
                <a:gd name="connsiteY20" fmla="*/ 97549 h 174929"/>
                <a:gd name="connsiteX21" fmla="*/ 18110 w 175341"/>
                <a:gd name="connsiteY21" fmla="*/ 106604 h 174929"/>
                <a:gd name="connsiteX22" fmla="*/ 24696 w 175341"/>
                <a:gd name="connsiteY22" fmla="*/ 122656 h 174929"/>
                <a:gd name="connsiteX23" fmla="*/ 18522 w 175341"/>
                <a:gd name="connsiteY23" fmla="*/ 142002 h 174929"/>
                <a:gd name="connsiteX24" fmla="*/ 32928 w 175341"/>
                <a:gd name="connsiteY24" fmla="*/ 156408 h 174929"/>
                <a:gd name="connsiteX25" fmla="*/ 52273 w 175341"/>
                <a:gd name="connsiteY25" fmla="*/ 150234 h 174929"/>
                <a:gd name="connsiteX26" fmla="*/ 68325 w 175341"/>
                <a:gd name="connsiteY26" fmla="*/ 156819 h 174929"/>
                <a:gd name="connsiteX27" fmla="*/ 77381 w 175341"/>
                <a:gd name="connsiteY27" fmla="*/ 174930 h 174929"/>
                <a:gd name="connsiteX28" fmla="*/ 97961 w 175341"/>
                <a:gd name="connsiteY28" fmla="*/ 174930 h 174929"/>
                <a:gd name="connsiteX29" fmla="*/ 107016 w 175341"/>
                <a:gd name="connsiteY29" fmla="*/ 156819 h 174929"/>
                <a:gd name="connsiteX30" fmla="*/ 123068 w 175341"/>
                <a:gd name="connsiteY30" fmla="*/ 150234 h 174929"/>
                <a:gd name="connsiteX31" fmla="*/ 142413 w 175341"/>
                <a:gd name="connsiteY31" fmla="*/ 156819 h 174929"/>
                <a:gd name="connsiteX32" fmla="*/ 156819 w 175341"/>
                <a:gd name="connsiteY32" fmla="*/ 142002 h 174929"/>
                <a:gd name="connsiteX33" fmla="*/ 150645 w 175341"/>
                <a:gd name="connsiteY33" fmla="*/ 123068 h 174929"/>
                <a:gd name="connsiteX34" fmla="*/ 157231 w 175341"/>
                <a:gd name="connsiteY34" fmla="*/ 107016 h 174929"/>
                <a:gd name="connsiteX35" fmla="*/ 175341 w 175341"/>
                <a:gd name="connsiteY35" fmla="*/ 97961 h 174929"/>
                <a:gd name="connsiteX36" fmla="*/ 175341 w 175341"/>
                <a:gd name="connsiteY36" fmla="*/ 77381 h 174929"/>
                <a:gd name="connsiteX37" fmla="*/ 157231 w 175341"/>
                <a:gd name="connsiteY37" fmla="*/ 68325 h 174929"/>
                <a:gd name="connsiteX38" fmla="*/ 150645 w 175341"/>
                <a:gd name="connsiteY38" fmla="*/ 52273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5341" h="174929">
                  <a:moveTo>
                    <a:pt x="87671" y="118540"/>
                  </a:moveTo>
                  <a:cubicBezTo>
                    <a:pt x="70383" y="118540"/>
                    <a:pt x="56801" y="104546"/>
                    <a:pt x="56801" y="87671"/>
                  </a:cubicBezTo>
                  <a:cubicBezTo>
                    <a:pt x="56801" y="70383"/>
                    <a:pt x="70795" y="56801"/>
                    <a:pt x="87671" y="56801"/>
                  </a:cubicBezTo>
                  <a:cubicBezTo>
                    <a:pt x="104958" y="56801"/>
                    <a:pt x="118541" y="70795"/>
                    <a:pt x="118541" y="87671"/>
                  </a:cubicBezTo>
                  <a:cubicBezTo>
                    <a:pt x="118541" y="104546"/>
                    <a:pt x="104958" y="118540"/>
                    <a:pt x="87671" y="118540"/>
                  </a:cubicBezTo>
                  <a:lnTo>
                    <a:pt x="87671" y="118540"/>
                  </a:lnTo>
                  <a:close/>
                  <a:moveTo>
                    <a:pt x="150645" y="52273"/>
                  </a:moveTo>
                  <a:lnTo>
                    <a:pt x="157231" y="32928"/>
                  </a:lnTo>
                  <a:lnTo>
                    <a:pt x="142413" y="18110"/>
                  </a:lnTo>
                  <a:lnTo>
                    <a:pt x="123068" y="24696"/>
                  </a:lnTo>
                  <a:cubicBezTo>
                    <a:pt x="118129" y="21815"/>
                    <a:pt x="112367" y="19757"/>
                    <a:pt x="107016" y="18110"/>
                  </a:cubicBezTo>
                  <a:lnTo>
                    <a:pt x="97961" y="0"/>
                  </a:lnTo>
                  <a:lnTo>
                    <a:pt x="77381" y="0"/>
                  </a:lnTo>
                  <a:lnTo>
                    <a:pt x="68325" y="18110"/>
                  </a:lnTo>
                  <a:cubicBezTo>
                    <a:pt x="62563" y="19757"/>
                    <a:pt x="57212" y="21815"/>
                    <a:pt x="52273" y="24696"/>
                  </a:cubicBezTo>
                  <a:lnTo>
                    <a:pt x="32928" y="18110"/>
                  </a:lnTo>
                  <a:lnTo>
                    <a:pt x="18522" y="32516"/>
                  </a:lnTo>
                  <a:lnTo>
                    <a:pt x="24696" y="51861"/>
                  </a:lnTo>
                  <a:cubicBezTo>
                    <a:pt x="21815" y="56801"/>
                    <a:pt x="19757" y="62563"/>
                    <a:pt x="18110" y="67914"/>
                  </a:cubicBezTo>
                  <a:lnTo>
                    <a:pt x="0" y="76969"/>
                  </a:lnTo>
                  <a:lnTo>
                    <a:pt x="0" y="97549"/>
                  </a:lnTo>
                  <a:lnTo>
                    <a:pt x="18110" y="106604"/>
                  </a:lnTo>
                  <a:cubicBezTo>
                    <a:pt x="19757" y="112367"/>
                    <a:pt x="21815" y="117717"/>
                    <a:pt x="24696" y="122656"/>
                  </a:cubicBezTo>
                  <a:lnTo>
                    <a:pt x="18522" y="142002"/>
                  </a:lnTo>
                  <a:lnTo>
                    <a:pt x="32928" y="156408"/>
                  </a:lnTo>
                  <a:lnTo>
                    <a:pt x="52273" y="150234"/>
                  </a:lnTo>
                  <a:cubicBezTo>
                    <a:pt x="57212" y="153115"/>
                    <a:pt x="62563" y="155173"/>
                    <a:pt x="68325" y="156819"/>
                  </a:cubicBezTo>
                  <a:lnTo>
                    <a:pt x="77381" y="174930"/>
                  </a:lnTo>
                  <a:lnTo>
                    <a:pt x="97961" y="174930"/>
                  </a:lnTo>
                  <a:lnTo>
                    <a:pt x="107016" y="156819"/>
                  </a:lnTo>
                  <a:cubicBezTo>
                    <a:pt x="112778" y="155173"/>
                    <a:pt x="118129" y="153115"/>
                    <a:pt x="123068" y="150234"/>
                  </a:cubicBezTo>
                  <a:lnTo>
                    <a:pt x="142413" y="156819"/>
                  </a:lnTo>
                  <a:lnTo>
                    <a:pt x="156819" y="142002"/>
                  </a:lnTo>
                  <a:lnTo>
                    <a:pt x="150645" y="123068"/>
                  </a:lnTo>
                  <a:cubicBezTo>
                    <a:pt x="153526" y="118129"/>
                    <a:pt x="155584" y="112778"/>
                    <a:pt x="157231" y="107016"/>
                  </a:cubicBezTo>
                  <a:lnTo>
                    <a:pt x="175341" y="97961"/>
                  </a:lnTo>
                  <a:lnTo>
                    <a:pt x="175341" y="77381"/>
                  </a:lnTo>
                  <a:lnTo>
                    <a:pt x="157231" y="68325"/>
                  </a:lnTo>
                  <a:cubicBezTo>
                    <a:pt x="155584" y="62563"/>
                    <a:pt x="153526" y="57212"/>
                    <a:pt x="150645" y="52273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8" name="Graphic 12" descr="Trophy">
            <a:extLst>
              <a:ext uri="{FF2B5EF4-FFF2-40B4-BE49-F238E27FC236}">
                <a16:creationId xmlns:a16="http://schemas.microsoft.com/office/drawing/2014/main" id="{A122EB13-82A8-44B8-A49D-69F2D54E1C43}"/>
              </a:ext>
            </a:extLst>
          </p:cNvPr>
          <p:cNvSpPr/>
          <p:nvPr/>
        </p:nvSpPr>
        <p:spPr>
          <a:xfrm>
            <a:off x="4191833" y="4238288"/>
            <a:ext cx="760334" cy="857005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Arc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8346871-B19B-4232-A4DC-37FA5EE803DE}"/>
              </a:ext>
            </a:extLst>
          </p:cNvPr>
          <p:cNvGrpSpPr/>
          <p:nvPr/>
        </p:nvGrpSpPr>
        <p:grpSpPr>
          <a:xfrm>
            <a:off x="6264893" y="4665500"/>
            <a:ext cx="2250457" cy="1360030"/>
            <a:chOff x="8921977" y="1312837"/>
            <a:chExt cx="2926080" cy="181337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5769F8-483A-49D4-B4DE-66539EBFC9DE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444310-C7C7-4551-BFFD-30860A10EB9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06C031-26D9-4FA9-AD5D-B38F9DD237EB}"/>
              </a:ext>
            </a:extLst>
          </p:cNvPr>
          <p:cNvGrpSpPr/>
          <p:nvPr/>
        </p:nvGrpSpPr>
        <p:grpSpPr>
          <a:xfrm>
            <a:off x="628651" y="4665500"/>
            <a:ext cx="2250457" cy="1360030"/>
            <a:chOff x="8921977" y="1312837"/>
            <a:chExt cx="2926080" cy="181337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DCDB24B-3598-431D-9369-AD5A7FE393F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BC3A252-4180-433D-B413-8ADAABEA570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1099C30-9BC4-4B39-B885-955AECDF332E}"/>
              </a:ext>
            </a:extLst>
          </p:cNvPr>
          <p:cNvGrpSpPr/>
          <p:nvPr/>
        </p:nvGrpSpPr>
        <p:grpSpPr>
          <a:xfrm>
            <a:off x="1472167" y="997098"/>
            <a:ext cx="6199666" cy="4526860"/>
            <a:chOff x="1739899" y="33578799"/>
            <a:chExt cx="6908511" cy="504444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0F6B689A-67A1-49FE-AD21-B01FF5718D4A}"/>
                </a:ext>
              </a:extLst>
            </p:cNvPr>
            <p:cNvSpPr/>
            <p:nvPr/>
          </p:nvSpPr>
          <p:spPr>
            <a:xfrm>
              <a:off x="3594100" y="35433000"/>
              <a:ext cx="3190241" cy="3190243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8494364-8C46-4671-B945-DB29DDD5D3E3}"/>
                </a:ext>
              </a:extLst>
            </p:cNvPr>
            <p:cNvSpPr/>
            <p:nvPr/>
          </p:nvSpPr>
          <p:spPr>
            <a:xfrm>
              <a:off x="1739899" y="34670999"/>
              <a:ext cx="2031887" cy="276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2" extrusionOk="0">
                  <a:moveTo>
                    <a:pt x="20767" y="6983"/>
                  </a:moveTo>
                  <a:lnTo>
                    <a:pt x="11866" y="410"/>
                  </a:lnTo>
                  <a:cubicBezTo>
                    <a:pt x="11093" y="-161"/>
                    <a:pt x="9841" y="-131"/>
                    <a:pt x="9121" y="469"/>
                  </a:cubicBezTo>
                  <a:cubicBezTo>
                    <a:pt x="3938" y="4759"/>
                    <a:pt x="593" y="10280"/>
                    <a:pt x="7" y="16371"/>
                  </a:cubicBezTo>
                  <a:cubicBezTo>
                    <a:pt x="-100" y="17424"/>
                    <a:pt x="1033" y="18329"/>
                    <a:pt x="2458" y="18329"/>
                  </a:cubicBezTo>
                  <a:lnTo>
                    <a:pt x="6816" y="18329"/>
                  </a:lnTo>
                  <a:lnTo>
                    <a:pt x="6816" y="18388"/>
                  </a:lnTo>
                  <a:cubicBezTo>
                    <a:pt x="6816" y="18654"/>
                    <a:pt x="6669" y="18900"/>
                    <a:pt x="6389" y="19067"/>
                  </a:cubicBezTo>
                  <a:cubicBezTo>
                    <a:pt x="5976" y="19323"/>
                    <a:pt x="5723" y="19707"/>
                    <a:pt x="5750" y="20130"/>
                  </a:cubicBezTo>
                  <a:cubicBezTo>
                    <a:pt x="5790" y="20809"/>
                    <a:pt x="6536" y="21370"/>
                    <a:pt x="7455" y="21400"/>
                  </a:cubicBezTo>
                  <a:cubicBezTo>
                    <a:pt x="8495" y="21439"/>
                    <a:pt x="9347" y="20829"/>
                    <a:pt x="9347" y="20071"/>
                  </a:cubicBezTo>
                  <a:cubicBezTo>
                    <a:pt x="9347" y="19668"/>
                    <a:pt x="9094" y="19304"/>
                    <a:pt x="8708" y="19058"/>
                  </a:cubicBezTo>
                  <a:cubicBezTo>
                    <a:pt x="8441" y="18890"/>
                    <a:pt x="8281" y="18634"/>
                    <a:pt x="8281" y="18379"/>
                  </a:cubicBezTo>
                  <a:lnTo>
                    <a:pt x="8281" y="18320"/>
                  </a:lnTo>
                  <a:lnTo>
                    <a:pt x="13918" y="18320"/>
                  </a:lnTo>
                  <a:cubicBezTo>
                    <a:pt x="15184" y="18320"/>
                    <a:pt x="16223" y="17611"/>
                    <a:pt x="16370" y="16686"/>
                  </a:cubicBezTo>
                  <a:cubicBezTo>
                    <a:pt x="16810" y="13724"/>
                    <a:pt x="18435" y="11038"/>
                    <a:pt x="20887" y="8863"/>
                  </a:cubicBezTo>
                  <a:cubicBezTo>
                    <a:pt x="21500" y="8312"/>
                    <a:pt x="21460" y="7495"/>
                    <a:pt x="20767" y="698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882D8FA-9906-4EA2-ADBF-5552244EB9A7}"/>
                </a:ext>
              </a:extLst>
            </p:cNvPr>
            <p:cNvSpPr/>
            <p:nvPr/>
          </p:nvSpPr>
          <p:spPr>
            <a:xfrm>
              <a:off x="2806699" y="33578800"/>
              <a:ext cx="2392065" cy="206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93" extrusionOk="0">
                  <a:moveTo>
                    <a:pt x="19943" y="2"/>
                  </a:moveTo>
                  <a:cubicBezTo>
                    <a:pt x="12439" y="410"/>
                    <a:pt x="5642" y="3918"/>
                    <a:pt x="461" y="9417"/>
                  </a:cubicBezTo>
                  <a:cubicBezTo>
                    <a:pt x="-143" y="10063"/>
                    <a:pt x="-154" y="11158"/>
                    <a:pt x="427" y="11817"/>
                  </a:cubicBezTo>
                  <a:lnTo>
                    <a:pt x="3649" y="15549"/>
                  </a:lnTo>
                  <a:lnTo>
                    <a:pt x="3615" y="15588"/>
                  </a:lnTo>
                  <a:cubicBezTo>
                    <a:pt x="3399" y="15839"/>
                    <a:pt x="3103" y="15971"/>
                    <a:pt x="2806" y="15931"/>
                  </a:cubicBezTo>
                  <a:cubicBezTo>
                    <a:pt x="2351" y="15892"/>
                    <a:pt x="1884" y="16076"/>
                    <a:pt x="1554" y="16498"/>
                  </a:cubicBezTo>
                  <a:cubicBezTo>
                    <a:pt x="1019" y="17171"/>
                    <a:pt x="1019" y="18226"/>
                    <a:pt x="1543" y="18898"/>
                  </a:cubicBezTo>
                  <a:cubicBezTo>
                    <a:pt x="2135" y="19650"/>
                    <a:pt x="3148" y="19676"/>
                    <a:pt x="3763" y="18964"/>
                  </a:cubicBezTo>
                  <a:cubicBezTo>
                    <a:pt x="4093" y="18582"/>
                    <a:pt x="4241" y="18067"/>
                    <a:pt x="4207" y="17566"/>
                  </a:cubicBezTo>
                  <a:cubicBezTo>
                    <a:pt x="4184" y="17210"/>
                    <a:pt x="4287" y="16867"/>
                    <a:pt x="4503" y="16617"/>
                  </a:cubicBezTo>
                  <a:lnTo>
                    <a:pt x="4537" y="16577"/>
                  </a:lnTo>
                  <a:lnTo>
                    <a:pt x="8272" y="20903"/>
                  </a:lnTo>
                  <a:cubicBezTo>
                    <a:pt x="8807" y="21522"/>
                    <a:pt x="9661" y="21562"/>
                    <a:pt x="10230" y="20982"/>
                  </a:cubicBezTo>
                  <a:cubicBezTo>
                    <a:pt x="12918" y="18265"/>
                    <a:pt x="16345" y="16511"/>
                    <a:pt x="20114" y="16182"/>
                  </a:cubicBezTo>
                  <a:cubicBezTo>
                    <a:pt x="20865" y="16116"/>
                    <a:pt x="21446" y="15391"/>
                    <a:pt x="21446" y="14520"/>
                  </a:cubicBezTo>
                  <a:lnTo>
                    <a:pt x="21446" y="1663"/>
                  </a:lnTo>
                  <a:cubicBezTo>
                    <a:pt x="21446" y="727"/>
                    <a:pt x="20763" y="-38"/>
                    <a:pt x="19943" y="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ACBDEFE-44E4-4494-9D35-2E13DAE28889}"/>
                </a:ext>
              </a:extLst>
            </p:cNvPr>
            <p:cNvSpPr/>
            <p:nvPr/>
          </p:nvSpPr>
          <p:spPr>
            <a:xfrm>
              <a:off x="4800599" y="33578799"/>
              <a:ext cx="2788244" cy="206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9" extrusionOk="0">
                  <a:moveTo>
                    <a:pt x="21036" y="9411"/>
                  </a:moveTo>
                  <a:cubicBezTo>
                    <a:pt x="16595" y="3902"/>
                    <a:pt x="10768" y="410"/>
                    <a:pt x="4336" y="2"/>
                  </a:cubicBezTo>
                  <a:cubicBezTo>
                    <a:pt x="3633" y="-38"/>
                    <a:pt x="3047" y="726"/>
                    <a:pt x="3047" y="1675"/>
                  </a:cubicBezTo>
                  <a:lnTo>
                    <a:pt x="3047" y="7355"/>
                  </a:lnTo>
                  <a:lnTo>
                    <a:pt x="2989" y="7355"/>
                  </a:lnTo>
                  <a:cubicBezTo>
                    <a:pt x="2725" y="7355"/>
                    <a:pt x="2481" y="7210"/>
                    <a:pt x="2315" y="6934"/>
                  </a:cubicBezTo>
                  <a:cubicBezTo>
                    <a:pt x="2062" y="6525"/>
                    <a:pt x="1681" y="6275"/>
                    <a:pt x="1261" y="6301"/>
                  </a:cubicBezTo>
                  <a:cubicBezTo>
                    <a:pt x="588" y="6341"/>
                    <a:pt x="31" y="7079"/>
                    <a:pt x="2" y="7988"/>
                  </a:cubicBezTo>
                  <a:cubicBezTo>
                    <a:pt x="-37" y="9016"/>
                    <a:pt x="568" y="9859"/>
                    <a:pt x="1320" y="9859"/>
                  </a:cubicBezTo>
                  <a:cubicBezTo>
                    <a:pt x="1720" y="9859"/>
                    <a:pt x="2081" y="9609"/>
                    <a:pt x="2325" y="9227"/>
                  </a:cubicBezTo>
                  <a:cubicBezTo>
                    <a:pt x="2491" y="8963"/>
                    <a:pt x="2745" y="8805"/>
                    <a:pt x="2999" y="8805"/>
                  </a:cubicBezTo>
                  <a:lnTo>
                    <a:pt x="3057" y="8805"/>
                  </a:lnTo>
                  <a:lnTo>
                    <a:pt x="3057" y="14525"/>
                  </a:lnTo>
                  <a:cubicBezTo>
                    <a:pt x="3057" y="15394"/>
                    <a:pt x="3555" y="16119"/>
                    <a:pt x="4199" y="16185"/>
                  </a:cubicBezTo>
                  <a:cubicBezTo>
                    <a:pt x="7430" y="16515"/>
                    <a:pt x="10368" y="18280"/>
                    <a:pt x="12671" y="20982"/>
                  </a:cubicBezTo>
                  <a:cubicBezTo>
                    <a:pt x="13159" y="21562"/>
                    <a:pt x="13891" y="21509"/>
                    <a:pt x="14350" y="20903"/>
                  </a:cubicBezTo>
                  <a:lnTo>
                    <a:pt x="21075" y="11823"/>
                  </a:lnTo>
                  <a:cubicBezTo>
                    <a:pt x="21563" y="11151"/>
                    <a:pt x="21543" y="10057"/>
                    <a:pt x="21036" y="941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283500-8C3D-491B-AF1A-623EFB914187}"/>
                </a:ext>
              </a:extLst>
            </p:cNvPr>
            <p:cNvSpPr/>
            <p:nvPr/>
          </p:nvSpPr>
          <p:spPr>
            <a:xfrm>
              <a:off x="6616700" y="34670999"/>
              <a:ext cx="2031710" cy="275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4" extrusionOk="0">
                  <a:moveTo>
                    <a:pt x="21323" y="16387"/>
                  </a:moveTo>
                  <a:cubicBezTo>
                    <a:pt x="20723" y="10278"/>
                    <a:pt x="17363" y="4730"/>
                    <a:pt x="12163" y="433"/>
                  </a:cubicBezTo>
                  <a:cubicBezTo>
                    <a:pt x="11497" y="-118"/>
                    <a:pt x="10350" y="-148"/>
                    <a:pt x="9643" y="374"/>
                  </a:cubicBezTo>
                  <a:lnTo>
                    <a:pt x="5897" y="3143"/>
                  </a:lnTo>
                  <a:lnTo>
                    <a:pt x="5803" y="3074"/>
                  </a:lnTo>
                  <a:cubicBezTo>
                    <a:pt x="5550" y="2887"/>
                    <a:pt x="5417" y="2631"/>
                    <a:pt x="5457" y="2375"/>
                  </a:cubicBezTo>
                  <a:cubicBezTo>
                    <a:pt x="5497" y="1980"/>
                    <a:pt x="5310" y="1576"/>
                    <a:pt x="4883" y="1291"/>
                  </a:cubicBezTo>
                  <a:cubicBezTo>
                    <a:pt x="4203" y="828"/>
                    <a:pt x="3137" y="828"/>
                    <a:pt x="2457" y="1281"/>
                  </a:cubicBezTo>
                  <a:cubicBezTo>
                    <a:pt x="1697" y="1793"/>
                    <a:pt x="1670" y="2670"/>
                    <a:pt x="2390" y="3202"/>
                  </a:cubicBezTo>
                  <a:cubicBezTo>
                    <a:pt x="2777" y="3488"/>
                    <a:pt x="3297" y="3616"/>
                    <a:pt x="3803" y="3587"/>
                  </a:cubicBezTo>
                  <a:cubicBezTo>
                    <a:pt x="4163" y="3567"/>
                    <a:pt x="4510" y="3656"/>
                    <a:pt x="4763" y="3843"/>
                  </a:cubicBezTo>
                  <a:lnTo>
                    <a:pt x="4857" y="3912"/>
                  </a:lnTo>
                  <a:lnTo>
                    <a:pt x="510" y="7124"/>
                  </a:lnTo>
                  <a:cubicBezTo>
                    <a:pt x="-130" y="7597"/>
                    <a:pt x="-170" y="8346"/>
                    <a:pt x="403" y="8849"/>
                  </a:cubicBezTo>
                  <a:cubicBezTo>
                    <a:pt x="2870" y="11026"/>
                    <a:pt x="4510" y="13736"/>
                    <a:pt x="4950" y="16702"/>
                  </a:cubicBezTo>
                  <a:cubicBezTo>
                    <a:pt x="5083" y="17629"/>
                    <a:pt x="6137" y="18338"/>
                    <a:pt x="7403" y="18338"/>
                  </a:cubicBezTo>
                  <a:lnTo>
                    <a:pt x="12790" y="18338"/>
                  </a:lnTo>
                  <a:lnTo>
                    <a:pt x="12790" y="18397"/>
                  </a:lnTo>
                  <a:cubicBezTo>
                    <a:pt x="12790" y="18663"/>
                    <a:pt x="12643" y="18910"/>
                    <a:pt x="12363" y="19077"/>
                  </a:cubicBezTo>
                  <a:cubicBezTo>
                    <a:pt x="11950" y="19333"/>
                    <a:pt x="11697" y="19718"/>
                    <a:pt x="11723" y="20141"/>
                  </a:cubicBezTo>
                  <a:cubicBezTo>
                    <a:pt x="11763" y="20821"/>
                    <a:pt x="12510" y="21383"/>
                    <a:pt x="13430" y="21413"/>
                  </a:cubicBezTo>
                  <a:cubicBezTo>
                    <a:pt x="14470" y="21452"/>
                    <a:pt x="15323" y="20841"/>
                    <a:pt x="15323" y="20082"/>
                  </a:cubicBezTo>
                  <a:cubicBezTo>
                    <a:pt x="15323" y="19678"/>
                    <a:pt x="15070" y="19314"/>
                    <a:pt x="14683" y="19067"/>
                  </a:cubicBezTo>
                  <a:cubicBezTo>
                    <a:pt x="14417" y="18900"/>
                    <a:pt x="14257" y="18644"/>
                    <a:pt x="14257" y="18387"/>
                  </a:cubicBezTo>
                  <a:lnTo>
                    <a:pt x="14257" y="18328"/>
                  </a:lnTo>
                  <a:lnTo>
                    <a:pt x="18870" y="18328"/>
                  </a:lnTo>
                  <a:cubicBezTo>
                    <a:pt x="20297" y="18348"/>
                    <a:pt x="21430" y="17441"/>
                    <a:pt x="21323" y="163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500" b="1" dirty="0">
                  <a:solidFill>
                    <a:schemeClr val="bg1"/>
                  </a:solidFill>
                </a:rPr>
                <a:t>LOREM</a:t>
              </a:r>
              <a:br>
                <a:rPr lang="fr-CA" sz="1500" b="1" dirty="0">
                  <a:solidFill>
                    <a:schemeClr val="bg1"/>
                  </a:solidFill>
                </a:rPr>
              </a:br>
              <a:r>
                <a:rPr lang="fr-CA" sz="1500" b="1" dirty="0">
                  <a:solidFill>
                    <a:schemeClr val="bg1"/>
                  </a:solidFill>
                </a:rPr>
                <a:t>IPSUM</a:t>
              </a:r>
            </a:p>
          </p:txBody>
        </p:sp>
      </p:grpSp>
      <p:grpSp>
        <p:nvGrpSpPr>
          <p:cNvPr id="20" name="Graphic 10" descr="Lightbulb">
            <a:extLst>
              <a:ext uri="{FF2B5EF4-FFF2-40B4-BE49-F238E27FC236}">
                <a16:creationId xmlns:a16="http://schemas.microsoft.com/office/drawing/2014/main" id="{2C25D213-0051-4603-90C7-0F65950FE29D}"/>
              </a:ext>
            </a:extLst>
          </p:cNvPr>
          <p:cNvGrpSpPr/>
          <p:nvPr/>
        </p:nvGrpSpPr>
        <p:grpSpPr>
          <a:xfrm>
            <a:off x="2028164" y="2483730"/>
            <a:ext cx="369369" cy="369369"/>
            <a:chOff x="3374715" y="2738196"/>
            <a:chExt cx="395135" cy="395135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6E98F45-C05A-4103-B36F-06894DA4C1FB}"/>
                </a:ext>
              </a:extLst>
            </p:cNvPr>
            <p:cNvSpPr/>
            <p:nvPr/>
          </p:nvSpPr>
          <p:spPr>
            <a:xfrm>
              <a:off x="3518774" y="3001619"/>
              <a:ext cx="107015" cy="24695"/>
            </a:xfrm>
            <a:custGeom>
              <a:avLst/>
              <a:gdLst>
                <a:gd name="connsiteX0" fmla="*/ 12348 w 107015"/>
                <a:gd name="connsiteY0" fmla="*/ 0 h 24695"/>
                <a:gd name="connsiteX1" fmla="*/ 94668 w 107015"/>
                <a:gd name="connsiteY1" fmla="*/ 0 h 24695"/>
                <a:gd name="connsiteX2" fmla="*/ 107016 w 107015"/>
                <a:gd name="connsiteY2" fmla="*/ 12348 h 24695"/>
                <a:gd name="connsiteX3" fmla="*/ 94668 w 107015"/>
                <a:gd name="connsiteY3" fmla="*/ 24696 h 24695"/>
                <a:gd name="connsiteX4" fmla="*/ 12348 w 107015"/>
                <a:gd name="connsiteY4" fmla="*/ 24696 h 24695"/>
                <a:gd name="connsiteX5" fmla="*/ 0 w 107015"/>
                <a:gd name="connsiteY5" fmla="*/ 12348 h 24695"/>
                <a:gd name="connsiteX6" fmla="*/ 12348 w 107015"/>
                <a:gd name="connsiteY6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15" h="24695">
                  <a:moveTo>
                    <a:pt x="12348" y="0"/>
                  </a:moveTo>
                  <a:lnTo>
                    <a:pt x="94668" y="0"/>
                  </a:lnTo>
                  <a:cubicBezTo>
                    <a:pt x="101665" y="0"/>
                    <a:pt x="107016" y="5351"/>
                    <a:pt x="107016" y="12348"/>
                  </a:cubicBezTo>
                  <a:cubicBezTo>
                    <a:pt x="107016" y="19345"/>
                    <a:pt x="101665" y="24696"/>
                    <a:pt x="94668" y="24696"/>
                  </a:cubicBezTo>
                  <a:lnTo>
                    <a:pt x="12348" y="24696"/>
                  </a:lnTo>
                  <a:cubicBezTo>
                    <a:pt x="5351" y="24696"/>
                    <a:pt x="0" y="19345"/>
                    <a:pt x="0" y="12348"/>
                  </a:cubicBezTo>
                  <a:cubicBezTo>
                    <a:pt x="0" y="5351"/>
                    <a:pt x="5351" y="0"/>
                    <a:pt x="12348" y="0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EEE8C99-8547-491B-BC80-18D18D50E03A}"/>
                </a:ext>
              </a:extLst>
            </p:cNvPr>
            <p:cNvSpPr/>
            <p:nvPr/>
          </p:nvSpPr>
          <p:spPr>
            <a:xfrm>
              <a:off x="3518774" y="3042779"/>
              <a:ext cx="107015" cy="24695"/>
            </a:xfrm>
            <a:custGeom>
              <a:avLst/>
              <a:gdLst>
                <a:gd name="connsiteX0" fmla="*/ 12348 w 107015"/>
                <a:gd name="connsiteY0" fmla="*/ 0 h 24695"/>
                <a:gd name="connsiteX1" fmla="*/ 94668 w 107015"/>
                <a:gd name="connsiteY1" fmla="*/ 0 h 24695"/>
                <a:gd name="connsiteX2" fmla="*/ 107016 w 107015"/>
                <a:gd name="connsiteY2" fmla="*/ 12348 h 24695"/>
                <a:gd name="connsiteX3" fmla="*/ 94668 w 107015"/>
                <a:gd name="connsiteY3" fmla="*/ 24696 h 24695"/>
                <a:gd name="connsiteX4" fmla="*/ 12348 w 107015"/>
                <a:gd name="connsiteY4" fmla="*/ 24696 h 24695"/>
                <a:gd name="connsiteX5" fmla="*/ 0 w 107015"/>
                <a:gd name="connsiteY5" fmla="*/ 12348 h 24695"/>
                <a:gd name="connsiteX6" fmla="*/ 12348 w 107015"/>
                <a:gd name="connsiteY6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15" h="24695">
                  <a:moveTo>
                    <a:pt x="12348" y="0"/>
                  </a:moveTo>
                  <a:lnTo>
                    <a:pt x="94668" y="0"/>
                  </a:lnTo>
                  <a:cubicBezTo>
                    <a:pt x="101665" y="0"/>
                    <a:pt x="107016" y="5351"/>
                    <a:pt x="107016" y="12348"/>
                  </a:cubicBezTo>
                  <a:cubicBezTo>
                    <a:pt x="107016" y="19345"/>
                    <a:pt x="101665" y="24696"/>
                    <a:pt x="94668" y="24696"/>
                  </a:cubicBezTo>
                  <a:lnTo>
                    <a:pt x="12348" y="24696"/>
                  </a:lnTo>
                  <a:cubicBezTo>
                    <a:pt x="5351" y="24696"/>
                    <a:pt x="0" y="19345"/>
                    <a:pt x="0" y="12348"/>
                  </a:cubicBezTo>
                  <a:cubicBezTo>
                    <a:pt x="0" y="5351"/>
                    <a:pt x="5351" y="0"/>
                    <a:pt x="12348" y="0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2EF32BC-E1E3-4D8F-BC4C-F7F56349E208}"/>
                </a:ext>
              </a:extLst>
            </p:cNvPr>
            <p:cNvSpPr/>
            <p:nvPr/>
          </p:nvSpPr>
          <p:spPr>
            <a:xfrm>
              <a:off x="3545528" y="3083939"/>
              <a:ext cx="53507" cy="24695"/>
            </a:xfrm>
            <a:custGeom>
              <a:avLst/>
              <a:gdLst>
                <a:gd name="connsiteX0" fmla="*/ 0 w 53507"/>
                <a:gd name="connsiteY0" fmla="*/ 0 h 24695"/>
                <a:gd name="connsiteX1" fmla="*/ 26754 w 53507"/>
                <a:gd name="connsiteY1" fmla="*/ 24696 h 24695"/>
                <a:gd name="connsiteX2" fmla="*/ 53508 w 53507"/>
                <a:gd name="connsiteY2" fmla="*/ 0 h 24695"/>
                <a:gd name="connsiteX3" fmla="*/ 0 w 53507"/>
                <a:gd name="connsiteY3" fmla="*/ 0 h 24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07" h="24695">
                  <a:moveTo>
                    <a:pt x="0" y="0"/>
                  </a:moveTo>
                  <a:cubicBezTo>
                    <a:pt x="1235" y="13994"/>
                    <a:pt x="12760" y="24696"/>
                    <a:pt x="26754" y="24696"/>
                  </a:cubicBezTo>
                  <a:cubicBezTo>
                    <a:pt x="40748" y="24696"/>
                    <a:pt x="52273" y="13994"/>
                    <a:pt x="535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B201BD3-DE2C-4229-B7F1-E13589E0C487}"/>
                </a:ext>
              </a:extLst>
            </p:cNvPr>
            <p:cNvSpPr/>
            <p:nvPr/>
          </p:nvSpPr>
          <p:spPr>
            <a:xfrm>
              <a:off x="3465266" y="2762891"/>
              <a:ext cx="214031" cy="222263"/>
            </a:xfrm>
            <a:custGeom>
              <a:avLst/>
              <a:gdLst>
                <a:gd name="connsiteX0" fmla="*/ 107016 w 214031"/>
                <a:gd name="connsiteY0" fmla="*/ 0 h 222263"/>
                <a:gd name="connsiteX1" fmla="*/ 107016 w 214031"/>
                <a:gd name="connsiteY1" fmla="*/ 0 h 222263"/>
                <a:gd name="connsiteX2" fmla="*/ 107016 w 214031"/>
                <a:gd name="connsiteY2" fmla="*/ 0 h 222263"/>
                <a:gd name="connsiteX3" fmla="*/ 0 w 214031"/>
                <a:gd name="connsiteY3" fmla="*/ 105781 h 222263"/>
                <a:gd name="connsiteX4" fmla="*/ 0 w 214031"/>
                <a:gd name="connsiteY4" fmla="*/ 109485 h 222263"/>
                <a:gd name="connsiteX5" fmla="*/ 7409 w 214031"/>
                <a:gd name="connsiteY5" fmla="*/ 146529 h 222263"/>
                <a:gd name="connsiteX6" fmla="*/ 25931 w 214031"/>
                <a:gd name="connsiteY6" fmla="*/ 176988 h 222263"/>
                <a:gd name="connsiteX7" fmla="*/ 51038 w 214031"/>
                <a:gd name="connsiteY7" fmla="*/ 217736 h 222263"/>
                <a:gd name="connsiteX8" fmla="*/ 58447 w 214031"/>
                <a:gd name="connsiteY8" fmla="*/ 222263 h 222263"/>
                <a:gd name="connsiteX9" fmla="*/ 155584 w 214031"/>
                <a:gd name="connsiteY9" fmla="*/ 222263 h 222263"/>
                <a:gd name="connsiteX10" fmla="*/ 162993 w 214031"/>
                <a:gd name="connsiteY10" fmla="*/ 217736 h 222263"/>
                <a:gd name="connsiteX11" fmla="*/ 188101 w 214031"/>
                <a:gd name="connsiteY11" fmla="*/ 176988 h 222263"/>
                <a:gd name="connsiteX12" fmla="*/ 206623 w 214031"/>
                <a:gd name="connsiteY12" fmla="*/ 146529 h 222263"/>
                <a:gd name="connsiteX13" fmla="*/ 214031 w 214031"/>
                <a:gd name="connsiteY13" fmla="*/ 109485 h 222263"/>
                <a:gd name="connsiteX14" fmla="*/ 214031 w 214031"/>
                <a:gd name="connsiteY14" fmla="*/ 105781 h 222263"/>
                <a:gd name="connsiteX15" fmla="*/ 107016 w 214031"/>
                <a:gd name="connsiteY15" fmla="*/ 0 h 222263"/>
                <a:gd name="connsiteX16" fmla="*/ 189336 w 214031"/>
                <a:gd name="connsiteY16" fmla="*/ 109074 h 222263"/>
                <a:gd name="connsiteX17" fmla="*/ 183573 w 214031"/>
                <a:gd name="connsiteY17" fmla="*/ 137886 h 222263"/>
                <a:gd name="connsiteX18" fmla="*/ 169579 w 214031"/>
                <a:gd name="connsiteY18" fmla="*/ 160524 h 222263"/>
                <a:gd name="connsiteX19" fmla="*/ 145706 w 214031"/>
                <a:gd name="connsiteY19" fmla="*/ 197568 h 222263"/>
                <a:gd name="connsiteX20" fmla="*/ 107016 w 214031"/>
                <a:gd name="connsiteY20" fmla="*/ 197568 h 222263"/>
                <a:gd name="connsiteX21" fmla="*/ 68737 w 214031"/>
                <a:gd name="connsiteY21" fmla="*/ 197568 h 222263"/>
                <a:gd name="connsiteX22" fmla="*/ 44864 w 214031"/>
                <a:gd name="connsiteY22" fmla="*/ 160524 h 222263"/>
                <a:gd name="connsiteX23" fmla="*/ 30870 w 214031"/>
                <a:gd name="connsiteY23" fmla="*/ 137886 h 222263"/>
                <a:gd name="connsiteX24" fmla="*/ 25108 w 214031"/>
                <a:gd name="connsiteY24" fmla="*/ 109074 h 222263"/>
                <a:gd name="connsiteX25" fmla="*/ 25108 w 214031"/>
                <a:gd name="connsiteY25" fmla="*/ 105781 h 222263"/>
                <a:gd name="connsiteX26" fmla="*/ 107427 w 214031"/>
                <a:gd name="connsiteY26" fmla="*/ 24284 h 222263"/>
                <a:gd name="connsiteX27" fmla="*/ 107427 w 214031"/>
                <a:gd name="connsiteY27" fmla="*/ 24284 h 222263"/>
                <a:gd name="connsiteX28" fmla="*/ 107427 w 214031"/>
                <a:gd name="connsiteY28" fmla="*/ 24284 h 222263"/>
                <a:gd name="connsiteX29" fmla="*/ 107427 w 214031"/>
                <a:gd name="connsiteY29" fmla="*/ 24284 h 222263"/>
                <a:gd name="connsiteX30" fmla="*/ 107427 w 214031"/>
                <a:gd name="connsiteY30" fmla="*/ 24284 h 222263"/>
                <a:gd name="connsiteX31" fmla="*/ 107427 w 214031"/>
                <a:gd name="connsiteY31" fmla="*/ 24284 h 222263"/>
                <a:gd name="connsiteX32" fmla="*/ 107427 w 214031"/>
                <a:gd name="connsiteY32" fmla="*/ 24284 h 222263"/>
                <a:gd name="connsiteX33" fmla="*/ 189747 w 214031"/>
                <a:gd name="connsiteY33" fmla="*/ 105781 h 222263"/>
                <a:gd name="connsiteX34" fmla="*/ 189747 w 214031"/>
                <a:gd name="connsiteY34" fmla="*/ 109074 h 22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4031" h="222263">
                  <a:moveTo>
                    <a:pt x="107016" y="0"/>
                  </a:moveTo>
                  <a:cubicBezTo>
                    <a:pt x="107016" y="0"/>
                    <a:pt x="107016" y="0"/>
                    <a:pt x="107016" y="0"/>
                  </a:cubicBezTo>
                  <a:cubicBezTo>
                    <a:pt x="107016" y="0"/>
                    <a:pt x="107016" y="0"/>
                    <a:pt x="107016" y="0"/>
                  </a:cubicBezTo>
                  <a:cubicBezTo>
                    <a:pt x="48569" y="412"/>
                    <a:pt x="1235" y="47334"/>
                    <a:pt x="0" y="105781"/>
                  </a:cubicBezTo>
                  <a:lnTo>
                    <a:pt x="0" y="109485"/>
                  </a:lnTo>
                  <a:cubicBezTo>
                    <a:pt x="412" y="122245"/>
                    <a:pt x="2881" y="134593"/>
                    <a:pt x="7409" y="146529"/>
                  </a:cubicBezTo>
                  <a:cubicBezTo>
                    <a:pt x="11936" y="157642"/>
                    <a:pt x="18110" y="167932"/>
                    <a:pt x="25931" y="176988"/>
                  </a:cubicBezTo>
                  <a:cubicBezTo>
                    <a:pt x="35809" y="187689"/>
                    <a:pt x="46511" y="208681"/>
                    <a:pt x="51038" y="217736"/>
                  </a:cubicBezTo>
                  <a:cubicBezTo>
                    <a:pt x="52273" y="220617"/>
                    <a:pt x="55154" y="222263"/>
                    <a:pt x="58447" y="222263"/>
                  </a:cubicBezTo>
                  <a:lnTo>
                    <a:pt x="155584" y="222263"/>
                  </a:lnTo>
                  <a:cubicBezTo>
                    <a:pt x="158877" y="222263"/>
                    <a:pt x="161758" y="220617"/>
                    <a:pt x="162993" y="217736"/>
                  </a:cubicBezTo>
                  <a:cubicBezTo>
                    <a:pt x="167521" y="208681"/>
                    <a:pt x="178222" y="187689"/>
                    <a:pt x="188101" y="176988"/>
                  </a:cubicBezTo>
                  <a:cubicBezTo>
                    <a:pt x="195921" y="167932"/>
                    <a:pt x="202507" y="157642"/>
                    <a:pt x="206623" y="146529"/>
                  </a:cubicBezTo>
                  <a:cubicBezTo>
                    <a:pt x="211150" y="134593"/>
                    <a:pt x="213620" y="122245"/>
                    <a:pt x="214031" y="109485"/>
                  </a:cubicBezTo>
                  <a:lnTo>
                    <a:pt x="214031" y="105781"/>
                  </a:lnTo>
                  <a:cubicBezTo>
                    <a:pt x="212797" y="47334"/>
                    <a:pt x="165463" y="412"/>
                    <a:pt x="107016" y="0"/>
                  </a:cubicBezTo>
                  <a:close/>
                  <a:moveTo>
                    <a:pt x="189336" y="109074"/>
                  </a:moveTo>
                  <a:cubicBezTo>
                    <a:pt x="188924" y="118952"/>
                    <a:pt x="186866" y="128830"/>
                    <a:pt x="183573" y="137886"/>
                  </a:cubicBezTo>
                  <a:cubicBezTo>
                    <a:pt x="180280" y="146118"/>
                    <a:pt x="175753" y="153938"/>
                    <a:pt x="169579" y="160524"/>
                  </a:cubicBezTo>
                  <a:cubicBezTo>
                    <a:pt x="160112" y="172048"/>
                    <a:pt x="151880" y="184396"/>
                    <a:pt x="145706" y="197568"/>
                  </a:cubicBezTo>
                  <a:lnTo>
                    <a:pt x="107016" y="197568"/>
                  </a:lnTo>
                  <a:lnTo>
                    <a:pt x="68737" y="197568"/>
                  </a:lnTo>
                  <a:cubicBezTo>
                    <a:pt x="62151" y="184396"/>
                    <a:pt x="53919" y="172048"/>
                    <a:pt x="44864" y="160524"/>
                  </a:cubicBezTo>
                  <a:cubicBezTo>
                    <a:pt x="39102" y="153938"/>
                    <a:pt x="34163" y="146118"/>
                    <a:pt x="30870" y="137886"/>
                  </a:cubicBezTo>
                  <a:cubicBezTo>
                    <a:pt x="27166" y="128830"/>
                    <a:pt x="25519" y="118952"/>
                    <a:pt x="25108" y="109074"/>
                  </a:cubicBezTo>
                  <a:lnTo>
                    <a:pt x="25108" y="105781"/>
                  </a:lnTo>
                  <a:cubicBezTo>
                    <a:pt x="25931" y="60917"/>
                    <a:pt x="62563" y="24696"/>
                    <a:pt x="107427" y="24284"/>
                  </a:cubicBezTo>
                  <a:lnTo>
                    <a:pt x="107427" y="24284"/>
                  </a:lnTo>
                  <a:lnTo>
                    <a:pt x="107427" y="24284"/>
                  </a:lnTo>
                  <a:cubicBezTo>
                    <a:pt x="107427" y="24284"/>
                    <a:pt x="107427" y="24284"/>
                    <a:pt x="107427" y="24284"/>
                  </a:cubicBezTo>
                  <a:cubicBezTo>
                    <a:pt x="107427" y="24284"/>
                    <a:pt x="107427" y="24284"/>
                    <a:pt x="107427" y="24284"/>
                  </a:cubicBezTo>
                  <a:lnTo>
                    <a:pt x="107427" y="24284"/>
                  </a:lnTo>
                  <a:lnTo>
                    <a:pt x="107427" y="24284"/>
                  </a:lnTo>
                  <a:cubicBezTo>
                    <a:pt x="152292" y="24696"/>
                    <a:pt x="188924" y="60505"/>
                    <a:pt x="189747" y="105781"/>
                  </a:cubicBezTo>
                  <a:lnTo>
                    <a:pt x="189747" y="10907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5" name="Graphic 8" descr="Bullseye">
            <a:extLst>
              <a:ext uri="{FF2B5EF4-FFF2-40B4-BE49-F238E27FC236}">
                <a16:creationId xmlns:a16="http://schemas.microsoft.com/office/drawing/2014/main" id="{CBF59E70-DEAB-4E0E-A87C-5BFAF3715628}"/>
              </a:ext>
            </a:extLst>
          </p:cNvPr>
          <p:cNvGrpSpPr/>
          <p:nvPr/>
        </p:nvGrpSpPr>
        <p:grpSpPr>
          <a:xfrm>
            <a:off x="3849457" y="1275021"/>
            <a:ext cx="369369" cy="369369"/>
            <a:chOff x="5323054" y="1445173"/>
            <a:chExt cx="395135" cy="39513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987BF00-C80A-4E1B-B9B6-929E6CE7BB87}"/>
                </a:ext>
              </a:extLst>
            </p:cNvPr>
            <p:cNvSpPr/>
            <p:nvPr/>
          </p:nvSpPr>
          <p:spPr>
            <a:xfrm>
              <a:off x="5472876" y="1480158"/>
              <a:ext cx="210327" cy="209915"/>
            </a:xfrm>
            <a:custGeom>
              <a:avLst/>
              <a:gdLst>
                <a:gd name="connsiteX0" fmla="*/ 173283 w 210327"/>
                <a:gd name="connsiteY0" fmla="*/ 37044 h 209915"/>
                <a:gd name="connsiteX1" fmla="*/ 169167 w 210327"/>
                <a:gd name="connsiteY1" fmla="*/ 0 h 209915"/>
                <a:gd name="connsiteX2" fmla="*/ 123891 w 210327"/>
                <a:gd name="connsiteY2" fmla="*/ 45276 h 209915"/>
                <a:gd name="connsiteX3" fmla="*/ 126361 w 210327"/>
                <a:gd name="connsiteY3" fmla="*/ 66679 h 209915"/>
                <a:gd name="connsiteX4" fmla="*/ 60505 w 210327"/>
                <a:gd name="connsiteY4" fmla="*/ 132535 h 209915"/>
                <a:gd name="connsiteX5" fmla="*/ 41160 w 210327"/>
                <a:gd name="connsiteY5" fmla="*/ 127596 h 209915"/>
                <a:gd name="connsiteX6" fmla="*/ 0 w 210327"/>
                <a:gd name="connsiteY6" fmla="*/ 168756 h 209915"/>
                <a:gd name="connsiteX7" fmla="*/ 41160 w 210327"/>
                <a:gd name="connsiteY7" fmla="*/ 209915 h 209915"/>
                <a:gd name="connsiteX8" fmla="*/ 82320 w 210327"/>
                <a:gd name="connsiteY8" fmla="*/ 168756 h 209915"/>
                <a:gd name="connsiteX9" fmla="*/ 77792 w 210327"/>
                <a:gd name="connsiteY9" fmla="*/ 149822 h 209915"/>
                <a:gd name="connsiteX10" fmla="*/ 143648 w 210327"/>
                <a:gd name="connsiteY10" fmla="*/ 83966 h 209915"/>
                <a:gd name="connsiteX11" fmla="*/ 165051 w 210327"/>
                <a:gd name="connsiteY11" fmla="*/ 86436 h 209915"/>
                <a:gd name="connsiteX12" fmla="*/ 210327 w 210327"/>
                <a:gd name="connsiteY12" fmla="*/ 41160 h 209915"/>
                <a:gd name="connsiteX13" fmla="*/ 173283 w 210327"/>
                <a:gd name="connsiteY13" fmla="*/ 37044 h 20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327" h="209915">
                  <a:moveTo>
                    <a:pt x="173283" y="37044"/>
                  </a:moveTo>
                  <a:lnTo>
                    <a:pt x="169167" y="0"/>
                  </a:lnTo>
                  <a:lnTo>
                    <a:pt x="123891" y="45276"/>
                  </a:lnTo>
                  <a:lnTo>
                    <a:pt x="126361" y="66679"/>
                  </a:lnTo>
                  <a:lnTo>
                    <a:pt x="60505" y="132535"/>
                  </a:lnTo>
                  <a:cubicBezTo>
                    <a:pt x="54743" y="129654"/>
                    <a:pt x="48157" y="127596"/>
                    <a:pt x="41160" y="127596"/>
                  </a:cubicBezTo>
                  <a:cubicBezTo>
                    <a:pt x="18522" y="127596"/>
                    <a:pt x="0" y="146118"/>
                    <a:pt x="0" y="168756"/>
                  </a:cubicBezTo>
                  <a:cubicBezTo>
                    <a:pt x="0" y="191394"/>
                    <a:pt x="18522" y="209915"/>
                    <a:pt x="41160" y="209915"/>
                  </a:cubicBezTo>
                  <a:cubicBezTo>
                    <a:pt x="63798" y="209915"/>
                    <a:pt x="82320" y="191394"/>
                    <a:pt x="82320" y="168756"/>
                  </a:cubicBezTo>
                  <a:cubicBezTo>
                    <a:pt x="82320" y="161758"/>
                    <a:pt x="80673" y="155584"/>
                    <a:pt x="77792" y="149822"/>
                  </a:cubicBezTo>
                  <a:lnTo>
                    <a:pt x="143648" y="83966"/>
                  </a:lnTo>
                  <a:lnTo>
                    <a:pt x="165051" y="86436"/>
                  </a:lnTo>
                  <a:lnTo>
                    <a:pt x="210327" y="41160"/>
                  </a:lnTo>
                  <a:lnTo>
                    <a:pt x="173283" y="3704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8C1BCB-0A48-4D77-A865-618721E1199A}"/>
                </a:ext>
              </a:extLst>
            </p:cNvPr>
            <p:cNvSpPr/>
            <p:nvPr/>
          </p:nvSpPr>
          <p:spPr>
            <a:xfrm>
              <a:off x="5358039" y="1492506"/>
              <a:ext cx="312815" cy="312815"/>
            </a:xfrm>
            <a:custGeom>
              <a:avLst/>
              <a:gdLst>
                <a:gd name="connsiteX0" fmla="*/ 291412 w 312815"/>
                <a:gd name="connsiteY0" fmla="*/ 85613 h 312815"/>
                <a:gd name="connsiteX1" fmla="*/ 286061 w 312815"/>
                <a:gd name="connsiteY1" fmla="*/ 91375 h 312815"/>
                <a:gd name="connsiteX2" fmla="*/ 278241 w 312815"/>
                <a:gd name="connsiteY2" fmla="*/ 90552 h 312815"/>
                <a:gd name="connsiteX3" fmla="*/ 269597 w 312815"/>
                <a:gd name="connsiteY3" fmla="*/ 89317 h 312815"/>
                <a:gd name="connsiteX4" fmla="*/ 288119 w 312815"/>
                <a:gd name="connsiteY4" fmla="*/ 156408 h 312815"/>
                <a:gd name="connsiteX5" fmla="*/ 156408 w 312815"/>
                <a:gd name="connsiteY5" fmla="*/ 288119 h 312815"/>
                <a:gd name="connsiteX6" fmla="*/ 24696 w 312815"/>
                <a:gd name="connsiteY6" fmla="*/ 156408 h 312815"/>
                <a:gd name="connsiteX7" fmla="*/ 156408 w 312815"/>
                <a:gd name="connsiteY7" fmla="*/ 24696 h 312815"/>
                <a:gd name="connsiteX8" fmla="*/ 223498 w 312815"/>
                <a:gd name="connsiteY8" fmla="*/ 43218 h 312815"/>
                <a:gd name="connsiteX9" fmla="*/ 222675 w 312815"/>
                <a:gd name="connsiteY9" fmla="*/ 34986 h 312815"/>
                <a:gd name="connsiteX10" fmla="*/ 221440 w 312815"/>
                <a:gd name="connsiteY10" fmla="*/ 26754 h 312815"/>
                <a:gd name="connsiteX11" fmla="*/ 227203 w 312815"/>
                <a:gd name="connsiteY11" fmla="*/ 20992 h 312815"/>
                <a:gd name="connsiteX12" fmla="*/ 230084 w 312815"/>
                <a:gd name="connsiteY12" fmla="*/ 18110 h 312815"/>
                <a:gd name="connsiteX13" fmla="*/ 156408 w 312815"/>
                <a:gd name="connsiteY13" fmla="*/ 0 h 312815"/>
                <a:gd name="connsiteX14" fmla="*/ 0 w 312815"/>
                <a:gd name="connsiteY14" fmla="*/ 156408 h 312815"/>
                <a:gd name="connsiteX15" fmla="*/ 156408 w 312815"/>
                <a:gd name="connsiteY15" fmla="*/ 312815 h 312815"/>
                <a:gd name="connsiteX16" fmla="*/ 312815 w 312815"/>
                <a:gd name="connsiteY16" fmla="*/ 156408 h 312815"/>
                <a:gd name="connsiteX17" fmla="*/ 294293 w 312815"/>
                <a:gd name="connsiteY17" fmla="*/ 83143 h 312815"/>
                <a:gd name="connsiteX18" fmla="*/ 291412 w 312815"/>
                <a:gd name="connsiteY18" fmla="*/ 85613 h 312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2815" h="312815">
                  <a:moveTo>
                    <a:pt x="291412" y="85613"/>
                  </a:moveTo>
                  <a:lnTo>
                    <a:pt x="286061" y="91375"/>
                  </a:lnTo>
                  <a:lnTo>
                    <a:pt x="278241" y="90552"/>
                  </a:lnTo>
                  <a:lnTo>
                    <a:pt x="269597" y="89317"/>
                  </a:lnTo>
                  <a:cubicBezTo>
                    <a:pt x="281122" y="109074"/>
                    <a:pt x="288119" y="131712"/>
                    <a:pt x="288119" y="156408"/>
                  </a:cubicBezTo>
                  <a:cubicBezTo>
                    <a:pt x="288119" y="228849"/>
                    <a:pt x="228849" y="288119"/>
                    <a:pt x="156408" y="288119"/>
                  </a:cubicBezTo>
                  <a:cubicBezTo>
                    <a:pt x="83966" y="288119"/>
                    <a:pt x="24696" y="228849"/>
                    <a:pt x="24696" y="156408"/>
                  </a:cubicBezTo>
                  <a:cubicBezTo>
                    <a:pt x="24696" y="83966"/>
                    <a:pt x="83966" y="24696"/>
                    <a:pt x="156408" y="24696"/>
                  </a:cubicBezTo>
                  <a:cubicBezTo>
                    <a:pt x="180692" y="24696"/>
                    <a:pt x="203741" y="31282"/>
                    <a:pt x="223498" y="43218"/>
                  </a:cubicBezTo>
                  <a:lnTo>
                    <a:pt x="222675" y="34986"/>
                  </a:lnTo>
                  <a:lnTo>
                    <a:pt x="221440" y="26754"/>
                  </a:lnTo>
                  <a:lnTo>
                    <a:pt x="227203" y="20992"/>
                  </a:lnTo>
                  <a:lnTo>
                    <a:pt x="230084" y="18110"/>
                  </a:lnTo>
                  <a:cubicBezTo>
                    <a:pt x="207857" y="6586"/>
                    <a:pt x="183162" y="0"/>
                    <a:pt x="156408" y="0"/>
                  </a:cubicBezTo>
                  <a:cubicBezTo>
                    <a:pt x="69972" y="0"/>
                    <a:pt x="0" y="69972"/>
                    <a:pt x="0" y="156408"/>
                  </a:cubicBezTo>
                  <a:cubicBezTo>
                    <a:pt x="0" y="242843"/>
                    <a:pt x="69972" y="312815"/>
                    <a:pt x="156408" y="312815"/>
                  </a:cubicBezTo>
                  <a:cubicBezTo>
                    <a:pt x="242843" y="312815"/>
                    <a:pt x="312815" y="242843"/>
                    <a:pt x="312815" y="156408"/>
                  </a:cubicBezTo>
                  <a:cubicBezTo>
                    <a:pt x="312815" y="129654"/>
                    <a:pt x="306230" y="104958"/>
                    <a:pt x="294293" y="83143"/>
                  </a:cubicBezTo>
                  <a:lnTo>
                    <a:pt x="291412" y="85613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D42A088-75E7-4BF8-80AB-66576917811D}"/>
                </a:ext>
              </a:extLst>
            </p:cNvPr>
            <p:cNvSpPr/>
            <p:nvPr/>
          </p:nvSpPr>
          <p:spPr>
            <a:xfrm>
              <a:off x="5415663" y="1550130"/>
              <a:ext cx="197567" cy="197567"/>
            </a:xfrm>
            <a:custGeom>
              <a:avLst/>
              <a:gdLst>
                <a:gd name="connsiteX0" fmla="*/ 167521 w 197567"/>
                <a:gd name="connsiteY0" fmla="*/ 70795 h 197567"/>
                <a:gd name="connsiteX1" fmla="*/ 172872 w 197567"/>
                <a:gd name="connsiteY1" fmla="*/ 98784 h 197567"/>
                <a:gd name="connsiteX2" fmla="*/ 98784 w 197567"/>
                <a:gd name="connsiteY2" fmla="*/ 172872 h 197567"/>
                <a:gd name="connsiteX3" fmla="*/ 24696 w 197567"/>
                <a:gd name="connsiteY3" fmla="*/ 98784 h 197567"/>
                <a:gd name="connsiteX4" fmla="*/ 98784 w 197567"/>
                <a:gd name="connsiteY4" fmla="*/ 24696 h 197567"/>
                <a:gd name="connsiteX5" fmla="*/ 126772 w 197567"/>
                <a:gd name="connsiteY5" fmla="*/ 30047 h 197567"/>
                <a:gd name="connsiteX6" fmla="*/ 145294 w 197567"/>
                <a:gd name="connsiteY6" fmla="*/ 11525 h 197567"/>
                <a:gd name="connsiteX7" fmla="*/ 98784 w 197567"/>
                <a:gd name="connsiteY7" fmla="*/ 0 h 197567"/>
                <a:gd name="connsiteX8" fmla="*/ 0 w 197567"/>
                <a:gd name="connsiteY8" fmla="*/ 98784 h 197567"/>
                <a:gd name="connsiteX9" fmla="*/ 98784 w 197567"/>
                <a:gd name="connsiteY9" fmla="*/ 197568 h 197567"/>
                <a:gd name="connsiteX10" fmla="*/ 197568 w 197567"/>
                <a:gd name="connsiteY10" fmla="*/ 98784 h 197567"/>
                <a:gd name="connsiteX11" fmla="*/ 186043 w 197567"/>
                <a:gd name="connsiteY11" fmla="*/ 52273 h 197567"/>
                <a:gd name="connsiteX12" fmla="*/ 167521 w 197567"/>
                <a:gd name="connsiteY12" fmla="*/ 70795 h 19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567" h="197567">
                  <a:moveTo>
                    <a:pt x="167521" y="70795"/>
                  </a:moveTo>
                  <a:cubicBezTo>
                    <a:pt x="171225" y="79439"/>
                    <a:pt x="172872" y="88905"/>
                    <a:pt x="172872" y="98784"/>
                  </a:cubicBezTo>
                  <a:cubicBezTo>
                    <a:pt x="172872" y="139532"/>
                    <a:pt x="139532" y="172872"/>
                    <a:pt x="98784" y="172872"/>
                  </a:cubicBezTo>
                  <a:cubicBezTo>
                    <a:pt x="58035" y="172872"/>
                    <a:pt x="24696" y="139532"/>
                    <a:pt x="24696" y="98784"/>
                  </a:cubicBezTo>
                  <a:cubicBezTo>
                    <a:pt x="24696" y="58035"/>
                    <a:pt x="58035" y="24696"/>
                    <a:pt x="98784" y="24696"/>
                  </a:cubicBezTo>
                  <a:cubicBezTo>
                    <a:pt x="108662" y="24696"/>
                    <a:pt x="118129" y="26754"/>
                    <a:pt x="126772" y="30047"/>
                  </a:cubicBezTo>
                  <a:lnTo>
                    <a:pt x="145294" y="11525"/>
                  </a:lnTo>
                  <a:cubicBezTo>
                    <a:pt x="131300" y="4116"/>
                    <a:pt x="115659" y="0"/>
                    <a:pt x="98784" y="0"/>
                  </a:cubicBezTo>
                  <a:cubicBezTo>
                    <a:pt x="44453" y="0"/>
                    <a:pt x="0" y="44453"/>
                    <a:pt x="0" y="98784"/>
                  </a:cubicBezTo>
                  <a:cubicBezTo>
                    <a:pt x="0" y="153115"/>
                    <a:pt x="44453" y="197568"/>
                    <a:pt x="98784" y="197568"/>
                  </a:cubicBezTo>
                  <a:cubicBezTo>
                    <a:pt x="153115" y="197568"/>
                    <a:pt x="197568" y="153115"/>
                    <a:pt x="197568" y="98784"/>
                  </a:cubicBezTo>
                  <a:cubicBezTo>
                    <a:pt x="197568" y="81908"/>
                    <a:pt x="193452" y="66267"/>
                    <a:pt x="186043" y="52273"/>
                  </a:cubicBezTo>
                  <a:lnTo>
                    <a:pt x="167521" y="70795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9" name="Graphic 11" descr="Bar graph with upward trend">
            <a:extLst>
              <a:ext uri="{FF2B5EF4-FFF2-40B4-BE49-F238E27FC236}">
                <a16:creationId xmlns:a16="http://schemas.microsoft.com/office/drawing/2014/main" id="{F4D82832-6543-4DE2-9B78-DA314869D958}"/>
              </a:ext>
            </a:extLst>
          </p:cNvPr>
          <p:cNvGrpSpPr/>
          <p:nvPr/>
        </p:nvGrpSpPr>
        <p:grpSpPr>
          <a:xfrm>
            <a:off x="4946226" y="1234343"/>
            <a:ext cx="369369" cy="369369"/>
            <a:chOff x="6496330" y="1401658"/>
            <a:chExt cx="395135" cy="39513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BD2C7C5-31B2-418D-B30B-5939A1B018A0}"/>
                </a:ext>
              </a:extLst>
            </p:cNvPr>
            <p:cNvSpPr/>
            <p:nvPr/>
          </p:nvSpPr>
          <p:spPr>
            <a:xfrm>
              <a:off x="6553953" y="1455165"/>
              <a:ext cx="284003" cy="288119"/>
            </a:xfrm>
            <a:custGeom>
              <a:avLst/>
              <a:gdLst>
                <a:gd name="connsiteX0" fmla="*/ 24696 w 284003"/>
                <a:gd name="connsiteY0" fmla="*/ 0 h 288119"/>
                <a:gd name="connsiteX1" fmla="*/ 0 w 284003"/>
                <a:gd name="connsiteY1" fmla="*/ 0 h 288119"/>
                <a:gd name="connsiteX2" fmla="*/ 0 w 284003"/>
                <a:gd name="connsiteY2" fmla="*/ 288119 h 288119"/>
                <a:gd name="connsiteX3" fmla="*/ 284003 w 284003"/>
                <a:gd name="connsiteY3" fmla="*/ 288119 h 288119"/>
                <a:gd name="connsiteX4" fmla="*/ 284003 w 284003"/>
                <a:gd name="connsiteY4" fmla="*/ 263423 h 288119"/>
                <a:gd name="connsiteX5" fmla="*/ 24696 w 284003"/>
                <a:gd name="connsiteY5" fmla="*/ 263423 h 288119"/>
                <a:gd name="connsiteX6" fmla="*/ 24696 w 284003"/>
                <a:gd name="connsiteY6" fmla="*/ 0 h 28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03" h="288119">
                  <a:moveTo>
                    <a:pt x="24696" y="0"/>
                  </a:moveTo>
                  <a:lnTo>
                    <a:pt x="0" y="0"/>
                  </a:lnTo>
                  <a:lnTo>
                    <a:pt x="0" y="288119"/>
                  </a:lnTo>
                  <a:lnTo>
                    <a:pt x="284003" y="288119"/>
                  </a:lnTo>
                  <a:lnTo>
                    <a:pt x="284003" y="263423"/>
                  </a:lnTo>
                  <a:lnTo>
                    <a:pt x="24696" y="263423"/>
                  </a:lnTo>
                  <a:lnTo>
                    <a:pt x="24696" y="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90B077-8F98-4533-A1E7-BAC991AEFAAE}"/>
                </a:ext>
              </a:extLst>
            </p:cNvPr>
            <p:cNvSpPr/>
            <p:nvPr/>
          </p:nvSpPr>
          <p:spPr>
            <a:xfrm rot="-10800000">
              <a:off x="6776217" y="1455165"/>
              <a:ext cx="61739" cy="238727"/>
            </a:xfrm>
            <a:custGeom>
              <a:avLst/>
              <a:gdLst>
                <a:gd name="connsiteX0" fmla="*/ 0 w 61739"/>
                <a:gd name="connsiteY0" fmla="*/ 0 h 238727"/>
                <a:gd name="connsiteX1" fmla="*/ 61740 w 61739"/>
                <a:gd name="connsiteY1" fmla="*/ 0 h 238727"/>
                <a:gd name="connsiteX2" fmla="*/ 61740 w 61739"/>
                <a:gd name="connsiteY2" fmla="*/ 238727 h 238727"/>
                <a:gd name="connsiteX3" fmla="*/ 0 w 61739"/>
                <a:gd name="connsiteY3" fmla="*/ 238727 h 23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238727">
                  <a:moveTo>
                    <a:pt x="0" y="0"/>
                  </a:moveTo>
                  <a:lnTo>
                    <a:pt x="61740" y="0"/>
                  </a:lnTo>
                  <a:lnTo>
                    <a:pt x="61740" y="238727"/>
                  </a:lnTo>
                  <a:lnTo>
                    <a:pt x="0" y="238727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0767501-32E8-4C70-9C26-B5CEDC33061F}"/>
                </a:ext>
              </a:extLst>
            </p:cNvPr>
            <p:cNvSpPr/>
            <p:nvPr/>
          </p:nvSpPr>
          <p:spPr>
            <a:xfrm rot="-10800000">
              <a:off x="6689781" y="1537485"/>
              <a:ext cx="61739" cy="156407"/>
            </a:xfrm>
            <a:custGeom>
              <a:avLst/>
              <a:gdLst>
                <a:gd name="connsiteX0" fmla="*/ 0 w 61739"/>
                <a:gd name="connsiteY0" fmla="*/ 0 h 156407"/>
                <a:gd name="connsiteX1" fmla="*/ 61740 w 61739"/>
                <a:gd name="connsiteY1" fmla="*/ 0 h 156407"/>
                <a:gd name="connsiteX2" fmla="*/ 61740 w 61739"/>
                <a:gd name="connsiteY2" fmla="*/ 156408 h 156407"/>
                <a:gd name="connsiteX3" fmla="*/ 0 w 61739"/>
                <a:gd name="connsiteY3" fmla="*/ 156408 h 15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156407">
                  <a:moveTo>
                    <a:pt x="0" y="0"/>
                  </a:moveTo>
                  <a:lnTo>
                    <a:pt x="61740" y="0"/>
                  </a:lnTo>
                  <a:lnTo>
                    <a:pt x="61740" y="156408"/>
                  </a:lnTo>
                  <a:lnTo>
                    <a:pt x="0" y="156408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B21E08C-31E8-4C95-962E-B36CE8951CD8}"/>
                </a:ext>
              </a:extLst>
            </p:cNvPr>
            <p:cNvSpPr/>
            <p:nvPr/>
          </p:nvSpPr>
          <p:spPr>
            <a:xfrm rot="-10800000">
              <a:off x="6603345" y="1611573"/>
              <a:ext cx="61739" cy="82319"/>
            </a:xfrm>
            <a:custGeom>
              <a:avLst/>
              <a:gdLst>
                <a:gd name="connsiteX0" fmla="*/ 0 w 61739"/>
                <a:gd name="connsiteY0" fmla="*/ 0 h 82319"/>
                <a:gd name="connsiteX1" fmla="*/ 61740 w 61739"/>
                <a:gd name="connsiteY1" fmla="*/ 0 h 82319"/>
                <a:gd name="connsiteX2" fmla="*/ 61740 w 61739"/>
                <a:gd name="connsiteY2" fmla="*/ 82320 h 82319"/>
                <a:gd name="connsiteX3" fmla="*/ 0 w 61739"/>
                <a:gd name="connsiteY3" fmla="*/ 82320 h 8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39" h="82319">
                  <a:moveTo>
                    <a:pt x="0" y="0"/>
                  </a:moveTo>
                  <a:lnTo>
                    <a:pt x="61740" y="0"/>
                  </a:lnTo>
                  <a:lnTo>
                    <a:pt x="61740" y="82320"/>
                  </a:lnTo>
                  <a:lnTo>
                    <a:pt x="0" y="82320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E7BBF6F-80F9-4AD2-996A-B7446F854B5C}"/>
                </a:ext>
              </a:extLst>
            </p:cNvPr>
            <p:cNvSpPr/>
            <p:nvPr/>
          </p:nvSpPr>
          <p:spPr>
            <a:xfrm>
              <a:off x="6601658" y="1455165"/>
              <a:ext cx="133399" cy="133399"/>
            </a:xfrm>
            <a:custGeom>
              <a:avLst/>
              <a:gdLst>
                <a:gd name="connsiteX0" fmla="*/ 133399 w 133399"/>
                <a:gd name="connsiteY0" fmla="*/ 56554 h 133399"/>
                <a:gd name="connsiteX1" fmla="*/ 133399 w 133399"/>
                <a:gd name="connsiteY1" fmla="*/ 0 h 133399"/>
                <a:gd name="connsiteX2" fmla="*/ 76846 w 133399"/>
                <a:gd name="connsiteY2" fmla="*/ 0 h 133399"/>
                <a:gd name="connsiteX3" fmla="*/ 99319 w 133399"/>
                <a:gd name="connsiteY3" fmla="*/ 22473 h 133399"/>
                <a:gd name="connsiteX4" fmla="*/ 0 w 133399"/>
                <a:gd name="connsiteY4" fmla="*/ 121792 h 133399"/>
                <a:gd name="connsiteX5" fmla="*/ 11607 w 133399"/>
                <a:gd name="connsiteY5" fmla="*/ 133399 h 133399"/>
                <a:gd name="connsiteX6" fmla="*/ 110926 w 133399"/>
                <a:gd name="connsiteY6" fmla="*/ 34122 h 133399"/>
                <a:gd name="connsiteX7" fmla="*/ 133399 w 133399"/>
                <a:gd name="connsiteY7" fmla="*/ 56554 h 13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99" h="133399">
                  <a:moveTo>
                    <a:pt x="133399" y="56554"/>
                  </a:moveTo>
                  <a:lnTo>
                    <a:pt x="133399" y="0"/>
                  </a:lnTo>
                  <a:lnTo>
                    <a:pt x="76846" y="0"/>
                  </a:lnTo>
                  <a:lnTo>
                    <a:pt x="99319" y="22473"/>
                  </a:lnTo>
                  <a:lnTo>
                    <a:pt x="0" y="121792"/>
                  </a:lnTo>
                  <a:lnTo>
                    <a:pt x="11607" y="133399"/>
                  </a:lnTo>
                  <a:lnTo>
                    <a:pt x="110926" y="34122"/>
                  </a:lnTo>
                  <a:lnTo>
                    <a:pt x="133399" y="56554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5" name="Graphic 9" descr="Gears">
            <a:extLst>
              <a:ext uri="{FF2B5EF4-FFF2-40B4-BE49-F238E27FC236}">
                <a16:creationId xmlns:a16="http://schemas.microsoft.com/office/drawing/2014/main" id="{D17974CD-2B62-489D-BEE0-0A79037A163E}"/>
              </a:ext>
            </a:extLst>
          </p:cNvPr>
          <p:cNvGrpSpPr/>
          <p:nvPr/>
        </p:nvGrpSpPr>
        <p:grpSpPr>
          <a:xfrm>
            <a:off x="6600920" y="2507989"/>
            <a:ext cx="250863" cy="303575"/>
            <a:chOff x="8266449" y="2764149"/>
            <a:chExt cx="268362" cy="324751"/>
          </a:xfrm>
          <a:solidFill>
            <a:srgbClr val="FFFFFF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FF36FF6-7090-45D4-BE6A-E085986887AC}"/>
                </a:ext>
              </a:extLst>
            </p:cNvPr>
            <p:cNvSpPr/>
            <p:nvPr/>
          </p:nvSpPr>
          <p:spPr>
            <a:xfrm>
              <a:off x="8359470" y="2764149"/>
              <a:ext cx="175341" cy="174929"/>
            </a:xfrm>
            <a:custGeom>
              <a:avLst/>
              <a:gdLst>
                <a:gd name="connsiteX0" fmla="*/ 87671 w 175341"/>
                <a:gd name="connsiteY0" fmla="*/ 118541 h 174929"/>
                <a:gd name="connsiteX1" fmla="*/ 56801 w 175341"/>
                <a:gd name="connsiteY1" fmla="*/ 87671 h 174929"/>
                <a:gd name="connsiteX2" fmla="*/ 87671 w 175341"/>
                <a:gd name="connsiteY2" fmla="*/ 56801 h 174929"/>
                <a:gd name="connsiteX3" fmla="*/ 118541 w 175341"/>
                <a:gd name="connsiteY3" fmla="*/ 87671 h 174929"/>
                <a:gd name="connsiteX4" fmla="*/ 87671 w 175341"/>
                <a:gd name="connsiteY4" fmla="*/ 118541 h 174929"/>
                <a:gd name="connsiteX5" fmla="*/ 157231 w 175341"/>
                <a:gd name="connsiteY5" fmla="*/ 68325 h 174929"/>
                <a:gd name="connsiteX6" fmla="*/ 150645 w 175341"/>
                <a:gd name="connsiteY6" fmla="*/ 52273 h 174929"/>
                <a:gd name="connsiteX7" fmla="*/ 157231 w 175341"/>
                <a:gd name="connsiteY7" fmla="*/ 32928 h 174929"/>
                <a:gd name="connsiteX8" fmla="*/ 142413 w 175341"/>
                <a:gd name="connsiteY8" fmla="*/ 18110 h 174929"/>
                <a:gd name="connsiteX9" fmla="*/ 123068 w 175341"/>
                <a:gd name="connsiteY9" fmla="*/ 24696 h 174929"/>
                <a:gd name="connsiteX10" fmla="*/ 107016 w 175341"/>
                <a:gd name="connsiteY10" fmla="*/ 18110 h 174929"/>
                <a:gd name="connsiteX11" fmla="*/ 97961 w 175341"/>
                <a:gd name="connsiteY11" fmla="*/ 0 h 174929"/>
                <a:gd name="connsiteX12" fmla="*/ 77381 w 175341"/>
                <a:gd name="connsiteY12" fmla="*/ 0 h 174929"/>
                <a:gd name="connsiteX13" fmla="*/ 68325 w 175341"/>
                <a:gd name="connsiteY13" fmla="*/ 18110 h 174929"/>
                <a:gd name="connsiteX14" fmla="*/ 52273 w 175341"/>
                <a:gd name="connsiteY14" fmla="*/ 24696 h 174929"/>
                <a:gd name="connsiteX15" fmla="*/ 32928 w 175341"/>
                <a:gd name="connsiteY15" fmla="*/ 18110 h 174929"/>
                <a:gd name="connsiteX16" fmla="*/ 18110 w 175341"/>
                <a:gd name="connsiteY16" fmla="*/ 32928 h 174929"/>
                <a:gd name="connsiteX17" fmla="*/ 24696 w 175341"/>
                <a:gd name="connsiteY17" fmla="*/ 52273 h 174929"/>
                <a:gd name="connsiteX18" fmla="*/ 18110 w 175341"/>
                <a:gd name="connsiteY18" fmla="*/ 68325 h 174929"/>
                <a:gd name="connsiteX19" fmla="*/ 0 w 175341"/>
                <a:gd name="connsiteY19" fmla="*/ 77381 h 174929"/>
                <a:gd name="connsiteX20" fmla="*/ 0 w 175341"/>
                <a:gd name="connsiteY20" fmla="*/ 97961 h 174929"/>
                <a:gd name="connsiteX21" fmla="*/ 18110 w 175341"/>
                <a:gd name="connsiteY21" fmla="*/ 107016 h 174929"/>
                <a:gd name="connsiteX22" fmla="*/ 24696 w 175341"/>
                <a:gd name="connsiteY22" fmla="*/ 123068 h 174929"/>
                <a:gd name="connsiteX23" fmla="*/ 18110 w 175341"/>
                <a:gd name="connsiteY23" fmla="*/ 142413 h 174929"/>
                <a:gd name="connsiteX24" fmla="*/ 32516 w 175341"/>
                <a:gd name="connsiteY24" fmla="*/ 156819 h 174929"/>
                <a:gd name="connsiteX25" fmla="*/ 51861 w 175341"/>
                <a:gd name="connsiteY25" fmla="*/ 150234 h 174929"/>
                <a:gd name="connsiteX26" fmla="*/ 67914 w 175341"/>
                <a:gd name="connsiteY26" fmla="*/ 156819 h 174929"/>
                <a:gd name="connsiteX27" fmla="*/ 76969 w 175341"/>
                <a:gd name="connsiteY27" fmla="*/ 174930 h 174929"/>
                <a:gd name="connsiteX28" fmla="*/ 97549 w 175341"/>
                <a:gd name="connsiteY28" fmla="*/ 174930 h 174929"/>
                <a:gd name="connsiteX29" fmla="*/ 106604 w 175341"/>
                <a:gd name="connsiteY29" fmla="*/ 156819 h 174929"/>
                <a:gd name="connsiteX30" fmla="*/ 122657 w 175341"/>
                <a:gd name="connsiteY30" fmla="*/ 150234 h 174929"/>
                <a:gd name="connsiteX31" fmla="*/ 142002 w 175341"/>
                <a:gd name="connsiteY31" fmla="*/ 156819 h 174929"/>
                <a:gd name="connsiteX32" fmla="*/ 156819 w 175341"/>
                <a:gd name="connsiteY32" fmla="*/ 142413 h 174929"/>
                <a:gd name="connsiteX33" fmla="*/ 150234 w 175341"/>
                <a:gd name="connsiteY33" fmla="*/ 123068 h 174929"/>
                <a:gd name="connsiteX34" fmla="*/ 157231 w 175341"/>
                <a:gd name="connsiteY34" fmla="*/ 107016 h 174929"/>
                <a:gd name="connsiteX35" fmla="*/ 175341 w 175341"/>
                <a:gd name="connsiteY35" fmla="*/ 97961 h 174929"/>
                <a:gd name="connsiteX36" fmla="*/ 175341 w 175341"/>
                <a:gd name="connsiteY36" fmla="*/ 77381 h 174929"/>
                <a:gd name="connsiteX37" fmla="*/ 157231 w 175341"/>
                <a:gd name="connsiteY37" fmla="*/ 68325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5341" h="174929">
                  <a:moveTo>
                    <a:pt x="87671" y="118541"/>
                  </a:moveTo>
                  <a:cubicBezTo>
                    <a:pt x="70383" y="118541"/>
                    <a:pt x="56801" y="104546"/>
                    <a:pt x="56801" y="87671"/>
                  </a:cubicBezTo>
                  <a:cubicBezTo>
                    <a:pt x="56801" y="70795"/>
                    <a:pt x="70795" y="56801"/>
                    <a:pt x="87671" y="56801"/>
                  </a:cubicBezTo>
                  <a:cubicBezTo>
                    <a:pt x="104958" y="56801"/>
                    <a:pt x="118541" y="70795"/>
                    <a:pt x="118541" y="87671"/>
                  </a:cubicBezTo>
                  <a:cubicBezTo>
                    <a:pt x="118541" y="104546"/>
                    <a:pt x="104546" y="118541"/>
                    <a:pt x="87671" y="118541"/>
                  </a:cubicBezTo>
                  <a:close/>
                  <a:moveTo>
                    <a:pt x="157231" y="68325"/>
                  </a:moveTo>
                  <a:cubicBezTo>
                    <a:pt x="155584" y="62563"/>
                    <a:pt x="153526" y="57212"/>
                    <a:pt x="150645" y="52273"/>
                  </a:cubicBezTo>
                  <a:lnTo>
                    <a:pt x="157231" y="32928"/>
                  </a:lnTo>
                  <a:lnTo>
                    <a:pt x="142413" y="18110"/>
                  </a:lnTo>
                  <a:lnTo>
                    <a:pt x="123068" y="24696"/>
                  </a:lnTo>
                  <a:cubicBezTo>
                    <a:pt x="118129" y="21815"/>
                    <a:pt x="112778" y="19757"/>
                    <a:pt x="107016" y="18110"/>
                  </a:cubicBezTo>
                  <a:lnTo>
                    <a:pt x="97961" y="0"/>
                  </a:lnTo>
                  <a:lnTo>
                    <a:pt x="77381" y="0"/>
                  </a:lnTo>
                  <a:lnTo>
                    <a:pt x="68325" y="18110"/>
                  </a:lnTo>
                  <a:cubicBezTo>
                    <a:pt x="62563" y="19757"/>
                    <a:pt x="57212" y="21815"/>
                    <a:pt x="52273" y="24696"/>
                  </a:cubicBezTo>
                  <a:lnTo>
                    <a:pt x="32928" y="18110"/>
                  </a:lnTo>
                  <a:lnTo>
                    <a:pt x="18110" y="32928"/>
                  </a:lnTo>
                  <a:lnTo>
                    <a:pt x="24696" y="52273"/>
                  </a:lnTo>
                  <a:cubicBezTo>
                    <a:pt x="21815" y="57212"/>
                    <a:pt x="19757" y="62563"/>
                    <a:pt x="18110" y="68325"/>
                  </a:cubicBezTo>
                  <a:lnTo>
                    <a:pt x="0" y="77381"/>
                  </a:lnTo>
                  <a:lnTo>
                    <a:pt x="0" y="97961"/>
                  </a:lnTo>
                  <a:lnTo>
                    <a:pt x="18110" y="107016"/>
                  </a:lnTo>
                  <a:cubicBezTo>
                    <a:pt x="19757" y="112778"/>
                    <a:pt x="21815" y="118129"/>
                    <a:pt x="24696" y="123068"/>
                  </a:cubicBezTo>
                  <a:lnTo>
                    <a:pt x="18110" y="142413"/>
                  </a:lnTo>
                  <a:lnTo>
                    <a:pt x="32516" y="156819"/>
                  </a:lnTo>
                  <a:lnTo>
                    <a:pt x="51861" y="150234"/>
                  </a:lnTo>
                  <a:cubicBezTo>
                    <a:pt x="56801" y="153115"/>
                    <a:pt x="62151" y="155173"/>
                    <a:pt x="67914" y="156819"/>
                  </a:cubicBezTo>
                  <a:lnTo>
                    <a:pt x="76969" y="174930"/>
                  </a:lnTo>
                  <a:lnTo>
                    <a:pt x="97549" y="174930"/>
                  </a:lnTo>
                  <a:lnTo>
                    <a:pt x="106604" y="156819"/>
                  </a:lnTo>
                  <a:cubicBezTo>
                    <a:pt x="112367" y="155173"/>
                    <a:pt x="117717" y="153115"/>
                    <a:pt x="122657" y="150234"/>
                  </a:cubicBezTo>
                  <a:lnTo>
                    <a:pt x="142002" y="156819"/>
                  </a:lnTo>
                  <a:lnTo>
                    <a:pt x="156819" y="142413"/>
                  </a:lnTo>
                  <a:lnTo>
                    <a:pt x="150234" y="123068"/>
                  </a:lnTo>
                  <a:cubicBezTo>
                    <a:pt x="153115" y="118129"/>
                    <a:pt x="155584" y="112367"/>
                    <a:pt x="157231" y="107016"/>
                  </a:cubicBezTo>
                  <a:lnTo>
                    <a:pt x="175341" y="97961"/>
                  </a:lnTo>
                  <a:lnTo>
                    <a:pt x="175341" y="77381"/>
                  </a:lnTo>
                  <a:lnTo>
                    <a:pt x="157231" y="68325"/>
                  </a:ln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12690A6-3951-4433-A0AF-59DF93BE676E}"/>
                </a:ext>
              </a:extLst>
            </p:cNvPr>
            <p:cNvSpPr/>
            <p:nvPr/>
          </p:nvSpPr>
          <p:spPr>
            <a:xfrm>
              <a:off x="8266449" y="2913971"/>
              <a:ext cx="175341" cy="174929"/>
            </a:xfrm>
            <a:custGeom>
              <a:avLst/>
              <a:gdLst>
                <a:gd name="connsiteX0" fmla="*/ 87671 w 175341"/>
                <a:gd name="connsiteY0" fmla="*/ 118540 h 174929"/>
                <a:gd name="connsiteX1" fmla="*/ 56801 w 175341"/>
                <a:gd name="connsiteY1" fmla="*/ 87671 h 174929"/>
                <a:gd name="connsiteX2" fmla="*/ 87671 w 175341"/>
                <a:gd name="connsiteY2" fmla="*/ 56801 h 174929"/>
                <a:gd name="connsiteX3" fmla="*/ 118541 w 175341"/>
                <a:gd name="connsiteY3" fmla="*/ 87671 h 174929"/>
                <a:gd name="connsiteX4" fmla="*/ 87671 w 175341"/>
                <a:gd name="connsiteY4" fmla="*/ 118540 h 174929"/>
                <a:gd name="connsiteX5" fmla="*/ 87671 w 175341"/>
                <a:gd name="connsiteY5" fmla="*/ 118540 h 174929"/>
                <a:gd name="connsiteX6" fmla="*/ 150645 w 175341"/>
                <a:gd name="connsiteY6" fmla="*/ 52273 h 174929"/>
                <a:gd name="connsiteX7" fmla="*/ 157231 w 175341"/>
                <a:gd name="connsiteY7" fmla="*/ 32928 h 174929"/>
                <a:gd name="connsiteX8" fmla="*/ 142413 w 175341"/>
                <a:gd name="connsiteY8" fmla="*/ 18110 h 174929"/>
                <a:gd name="connsiteX9" fmla="*/ 123068 w 175341"/>
                <a:gd name="connsiteY9" fmla="*/ 24696 h 174929"/>
                <a:gd name="connsiteX10" fmla="*/ 107016 w 175341"/>
                <a:gd name="connsiteY10" fmla="*/ 18110 h 174929"/>
                <a:gd name="connsiteX11" fmla="*/ 97961 w 175341"/>
                <a:gd name="connsiteY11" fmla="*/ 0 h 174929"/>
                <a:gd name="connsiteX12" fmla="*/ 77381 w 175341"/>
                <a:gd name="connsiteY12" fmla="*/ 0 h 174929"/>
                <a:gd name="connsiteX13" fmla="*/ 68325 w 175341"/>
                <a:gd name="connsiteY13" fmla="*/ 18110 h 174929"/>
                <a:gd name="connsiteX14" fmla="*/ 52273 w 175341"/>
                <a:gd name="connsiteY14" fmla="*/ 24696 h 174929"/>
                <a:gd name="connsiteX15" fmla="*/ 32928 w 175341"/>
                <a:gd name="connsiteY15" fmla="*/ 18110 h 174929"/>
                <a:gd name="connsiteX16" fmla="*/ 18522 w 175341"/>
                <a:gd name="connsiteY16" fmla="*/ 32516 h 174929"/>
                <a:gd name="connsiteX17" fmla="*/ 24696 w 175341"/>
                <a:gd name="connsiteY17" fmla="*/ 51861 h 174929"/>
                <a:gd name="connsiteX18" fmla="*/ 18110 w 175341"/>
                <a:gd name="connsiteY18" fmla="*/ 67914 h 174929"/>
                <a:gd name="connsiteX19" fmla="*/ 0 w 175341"/>
                <a:gd name="connsiteY19" fmla="*/ 76969 h 174929"/>
                <a:gd name="connsiteX20" fmla="*/ 0 w 175341"/>
                <a:gd name="connsiteY20" fmla="*/ 97549 h 174929"/>
                <a:gd name="connsiteX21" fmla="*/ 18110 w 175341"/>
                <a:gd name="connsiteY21" fmla="*/ 106604 h 174929"/>
                <a:gd name="connsiteX22" fmla="*/ 24696 w 175341"/>
                <a:gd name="connsiteY22" fmla="*/ 122656 h 174929"/>
                <a:gd name="connsiteX23" fmla="*/ 18522 w 175341"/>
                <a:gd name="connsiteY23" fmla="*/ 142002 h 174929"/>
                <a:gd name="connsiteX24" fmla="*/ 32928 w 175341"/>
                <a:gd name="connsiteY24" fmla="*/ 156408 h 174929"/>
                <a:gd name="connsiteX25" fmla="*/ 52273 w 175341"/>
                <a:gd name="connsiteY25" fmla="*/ 150234 h 174929"/>
                <a:gd name="connsiteX26" fmla="*/ 68325 w 175341"/>
                <a:gd name="connsiteY26" fmla="*/ 156819 h 174929"/>
                <a:gd name="connsiteX27" fmla="*/ 77381 w 175341"/>
                <a:gd name="connsiteY27" fmla="*/ 174930 h 174929"/>
                <a:gd name="connsiteX28" fmla="*/ 97961 w 175341"/>
                <a:gd name="connsiteY28" fmla="*/ 174930 h 174929"/>
                <a:gd name="connsiteX29" fmla="*/ 107016 w 175341"/>
                <a:gd name="connsiteY29" fmla="*/ 156819 h 174929"/>
                <a:gd name="connsiteX30" fmla="*/ 123068 w 175341"/>
                <a:gd name="connsiteY30" fmla="*/ 150234 h 174929"/>
                <a:gd name="connsiteX31" fmla="*/ 142413 w 175341"/>
                <a:gd name="connsiteY31" fmla="*/ 156819 h 174929"/>
                <a:gd name="connsiteX32" fmla="*/ 156819 w 175341"/>
                <a:gd name="connsiteY32" fmla="*/ 142002 h 174929"/>
                <a:gd name="connsiteX33" fmla="*/ 150645 w 175341"/>
                <a:gd name="connsiteY33" fmla="*/ 123068 h 174929"/>
                <a:gd name="connsiteX34" fmla="*/ 157231 w 175341"/>
                <a:gd name="connsiteY34" fmla="*/ 107016 h 174929"/>
                <a:gd name="connsiteX35" fmla="*/ 175341 w 175341"/>
                <a:gd name="connsiteY35" fmla="*/ 97961 h 174929"/>
                <a:gd name="connsiteX36" fmla="*/ 175341 w 175341"/>
                <a:gd name="connsiteY36" fmla="*/ 77381 h 174929"/>
                <a:gd name="connsiteX37" fmla="*/ 157231 w 175341"/>
                <a:gd name="connsiteY37" fmla="*/ 68325 h 174929"/>
                <a:gd name="connsiteX38" fmla="*/ 150645 w 175341"/>
                <a:gd name="connsiteY38" fmla="*/ 52273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5341" h="174929">
                  <a:moveTo>
                    <a:pt x="87671" y="118540"/>
                  </a:moveTo>
                  <a:cubicBezTo>
                    <a:pt x="70383" y="118540"/>
                    <a:pt x="56801" y="104546"/>
                    <a:pt x="56801" y="87671"/>
                  </a:cubicBezTo>
                  <a:cubicBezTo>
                    <a:pt x="56801" y="70383"/>
                    <a:pt x="70795" y="56801"/>
                    <a:pt x="87671" y="56801"/>
                  </a:cubicBezTo>
                  <a:cubicBezTo>
                    <a:pt x="104958" y="56801"/>
                    <a:pt x="118541" y="70795"/>
                    <a:pt x="118541" y="87671"/>
                  </a:cubicBezTo>
                  <a:cubicBezTo>
                    <a:pt x="118541" y="104546"/>
                    <a:pt x="104958" y="118540"/>
                    <a:pt x="87671" y="118540"/>
                  </a:cubicBezTo>
                  <a:lnTo>
                    <a:pt x="87671" y="118540"/>
                  </a:lnTo>
                  <a:close/>
                  <a:moveTo>
                    <a:pt x="150645" y="52273"/>
                  </a:moveTo>
                  <a:lnTo>
                    <a:pt x="157231" y="32928"/>
                  </a:lnTo>
                  <a:lnTo>
                    <a:pt x="142413" y="18110"/>
                  </a:lnTo>
                  <a:lnTo>
                    <a:pt x="123068" y="24696"/>
                  </a:lnTo>
                  <a:cubicBezTo>
                    <a:pt x="118129" y="21815"/>
                    <a:pt x="112367" y="19757"/>
                    <a:pt x="107016" y="18110"/>
                  </a:cubicBezTo>
                  <a:lnTo>
                    <a:pt x="97961" y="0"/>
                  </a:lnTo>
                  <a:lnTo>
                    <a:pt x="77381" y="0"/>
                  </a:lnTo>
                  <a:lnTo>
                    <a:pt x="68325" y="18110"/>
                  </a:lnTo>
                  <a:cubicBezTo>
                    <a:pt x="62563" y="19757"/>
                    <a:pt x="57212" y="21815"/>
                    <a:pt x="52273" y="24696"/>
                  </a:cubicBezTo>
                  <a:lnTo>
                    <a:pt x="32928" y="18110"/>
                  </a:lnTo>
                  <a:lnTo>
                    <a:pt x="18522" y="32516"/>
                  </a:lnTo>
                  <a:lnTo>
                    <a:pt x="24696" y="51861"/>
                  </a:lnTo>
                  <a:cubicBezTo>
                    <a:pt x="21815" y="56801"/>
                    <a:pt x="19757" y="62563"/>
                    <a:pt x="18110" y="67914"/>
                  </a:cubicBezTo>
                  <a:lnTo>
                    <a:pt x="0" y="76969"/>
                  </a:lnTo>
                  <a:lnTo>
                    <a:pt x="0" y="97549"/>
                  </a:lnTo>
                  <a:lnTo>
                    <a:pt x="18110" y="106604"/>
                  </a:lnTo>
                  <a:cubicBezTo>
                    <a:pt x="19757" y="112367"/>
                    <a:pt x="21815" y="117717"/>
                    <a:pt x="24696" y="122656"/>
                  </a:cubicBezTo>
                  <a:lnTo>
                    <a:pt x="18522" y="142002"/>
                  </a:lnTo>
                  <a:lnTo>
                    <a:pt x="32928" y="156408"/>
                  </a:lnTo>
                  <a:lnTo>
                    <a:pt x="52273" y="150234"/>
                  </a:lnTo>
                  <a:cubicBezTo>
                    <a:pt x="57212" y="153115"/>
                    <a:pt x="62563" y="155173"/>
                    <a:pt x="68325" y="156819"/>
                  </a:cubicBezTo>
                  <a:lnTo>
                    <a:pt x="77381" y="174930"/>
                  </a:lnTo>
                  <a:lnTo>
                    <a:pt x="97961" y="174930"/>
                  </a:lnTo>
                  <a:lnTo>
                    <a:pt x="107016" y="156819"/>
                  </a:lnTo>
                  <a:cubicBezTo>
                    <a:pt x="112778" y="155173"/>
                    <a:pt x="118129" y="153115"/>
                    <a:pt x="123068" y="150234"/>
                  </a:cubicBezTo>
                  <a:lnTo>
                    <a:pt x="142413" y="156819"/>
                  </a:lnTo>
                  <a:lnTo>
                    <a:pt x="156819" y="142002"/>
                  </a:lnTo>
                  <a:lnTo>
                    <a:pt x="150645" y="123068"/>
                  </a:lnTo>
                  <a:cubicBezTo>
                    <a:pt x="153526" y="118129"/>
                    <a:pt x="155584" y="112778"/>
                    <a:pt x="157231" y="107016"/>
                  </a:cubicBezTo>
                  <a:lnTo>
                    <a:pt x="175341" y="97961"/>
                  </a:lnTo>
                  <a:lnTo>
                    <a:pt x="175341" y="77381"/>
                  </a:lnTo>
                  <a:lnTo>
                    <a:pt x="157231" y="68325"/>
                  </a:lnTo>
                  <a:cubicBezTo>
                    <a:pt x="155584" y="62563"/>
                    <a:pt x="153526" y="57212"/>
                    <a:pt x="150645" y="52273"/>
                  </a:cubicBezTo>
                  <a:close/>
                </a:path>
              </a:pathLst>
            </a:custGeom>
            <a:solidFill>
              <a:schemeClr val="bg1"/>
            </a:solidFill>
            <a:ln w="406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8" name="Graphic 12" descr="Trophy">
            <a:extLst>
              <a:ext uri="{FF2B5EF4-FFF2-40B4-BE49-F238E27FC236}">
                <a16:creationId xmlns:a16="http://schemas.microsoft.com/office/drawing/2014/main" id="{A122EB13-82A8-44B8-A49D-69F2D54E1C43}"/>
              </a:ext>
            </a:extLst>
          </p:cNvPr>
          <p:cNvSpPr/>
          <p:nvPr/>
        </p:nvSpPr>
        <p:spPr>
          <a:xfrm>
            <a:off x="4191833" y="4238288"/>
            <a:ext cx="760334" cy="857005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8203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241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Arc – Slide Template</vt:lpstr>
      <vt:lpstr>Puzzle Arc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Arc</dc:title>
  <dc:creator>PresentationGO.com</dc:creator>
  <dc:description>© Copyright PresentationGO.com</dc:description>
  <dcterms:created xsi:type="dcterms:W3CDTF">2014-11-26T05:14:11Z</dcterms:created>
  <dcterms:modified xsi:type="dcterms:W3CDTF">2020-05-11T15:53:51Z</dcterms:modified>
  <cp:category>Charts &amp; Diagrams</cp:category>
</cp:coreProperties>
</file>