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3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5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27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Briefcase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0DB348D-7FF4-4A74-9DD7-165A62F58457}"/>
              </a:ext>
            </a:extLst>
          </p:cNvPr>
          <p:cNvGrpSpPr/>
          <p:nvPr/>
        </p:nvGrpSpPr>
        <p:grpSpPr>
          <a:xfrm>
            <a:off x="6949143" y="1659266"/>
            <a:ext cx="1673352" cy="689157"/>
            <a:chOff x="9265524" y="1069354"/>
            <a:chExt cx="2231136" cy="91887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BA8002-93D5-4175-BD39-008908AD630D}"/>
                </a:ext>
              </a:extLst>
            </p:cNvPr>
            <p:cNvSpPr txBox="1"/>
            <p:nvPr/>
          </p:nvSpPr>
          <p:spPr>
            <a:xfrm>
              <a:off x="9265524" y="1069354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01.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B3A7CF3-5563-46D7-B062-C91479994E89}"/>
                </a:ext>
              </a:extLst>
            </p:cNvPr>
            <p:cNvSpPr txBox="1"/>
            <p:nvPr/>
          </p:nvSpPr>
          <p:spPr>
            <a:xfrm>
              <a:off x="9265524" y="1495788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499EB21-9554-4B90-866F-6F269DB6B395}"/>
              </a:ext>
            </a:extLst>
          </p:cNvPr>
          <p:cNvGrpSpPr/>
          <p:nvPr/>
        </p:nvGrpSpPr>
        <p:grpSpPr>
          <a:xfrm>
            <a:off x="520770" y="1659266"/>
            <a:ext cx="1670407" cy="827657"/>
            <a:chOff x="694359" y="1069354"/>
            <a:chExt cx="2227209" cy="110354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178BA-31A0-4545-ABE1-990E6F55DD91}"/>
                </a:ext>
              </a:extLst>
            </p:cNvPr>
            <p:cNvSpPr txBox="1"/>
            <p:nvPr/>
          </p:nvSpPr>
          <p:spPr>
            <a:xfrm>
              <a:off x="694359" y="1069354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09.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6BA86A2-9661-4440-BD2C-65CF1C3AF972}"/>
                </a:ext>
              </a:extLst>
            </p:cNvPr>
            <p:cNvSpPr txBox="1"/>
            <p:nvPr/>
          </p:nvSpPr>
          <p:spPr>
            <a:xfrm>
              <a:off x="694359" y="1495788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D9CCC5-8ACA-4E64-BDE9-AB57C3EA3AEF}"/>
              </a:ext>
            </a:extLst>
          </p:cNvPr>
          <p:cNvGrpSpPr/>
          <p:nvPr/>
        </p:nvGrpSpPr>
        <p:grpSpPr>
          <a:xfrm>
            <a:off x="520770" y="2623825"/>
            <a:ext cx="1670407" cy="827657"/>
            <a:chOff x="694359" y="2355432"/>
            <a:chExt cx="2227209" cy="11035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817D09-2BE3-4B96-B0EF-E83B7656D9E2}"/>
                </a:ext>
              </a:extLst>
            </p:cNvPr>
            <p:cNvSpPr txBox="1"/>
            <p:nvPr/>
          </p:nvSpPr>
          <p:spPr>
            <a:xfrm>
              <a:off x="694359" y="2355432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08.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DC96B-D5A8-4D62-9F52-426A7FA29612}"/>
                </a:ext>
              </a:extLst>
            </p:cNvPr>
            <p:cNvSpPr txBox="1"/>
            <p:nvPr/>
          </p:nvSpPr>
          <p:spPr>
            <a:xfrm>
              <a:off x="694359" y="2781866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F3BF8A5-BF53-4316-9E85-379783C64420}"/>
              </a:ext>
            </a:extLst>
          </p:cNvPr>
          <p:cNvGrpSpPr/>
          <p:nvPr/>
        </p:nvGrpSpPr>
        <p:grpSpPr>
          <a:xfrm>
            <a:off x="520770" y="3588383"/>
            <a:ext cx="1670407" cy="827657"/>
            <a:chOff x="694359" y="3641510"/>
            <a:chExt cx="2227209" cy="11035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A82947-FEBD-4C3F-84A8-218D129C011F}"/>
                </a:ext>
              </a:extLst>
            </p:cNvPr>
            <p:cNvSpPr txBox="1"/>
            <p:nvPr/>
          </p:nvSpPr>
          <p:spPr>
            <a:xfrm>
              <a:off x="694359" y="3641510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07.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B7B97A-6D7B-4D01-A50E-793031B1EDEA}"/>
                </a:ext>
              </a:extLst>
            </p:cNvPr>
            <p:cNvSpPr txBox="1"/>
            <p:nvPr/>
          </p:nvSpPr>
          <p:spPr>
            <a:xfrm>
              <a:off x="694359" y="4067944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846946-8E49-4D83-A8F8-CFEDD6B4F40A}"/>
              </a:ext>
            </a:extLst>
          </p:cNvPr>
          <p:cNvGrpSpPr/>
          <p:nvPr/>
        </p:nvGrpSpPr>
        <p:grpSpPr>
          <a:xfrm>
            <a:off x="520770" y="4552944"/>
            <a:ext cx="1670407" cy="827657"/>
            <a:chOff x="694359" y="4927589"/>
            <a:chExt cx="2227209" cy="11035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959285-9A5A-43FC-8DD1-A179DEC15862}"/>
                </a:ext>
              </a:extLst>
            </p:cNvPr>
            <p:cNvSpPr txBox="1"/>
            <p:nvPr/>
          </p:nvSpPr>
          <p:spPr>
            <a:xfrm>
              <a:off x="694359" y="4927589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F7B0E9-9694-430A-B856-B977CA421ABE}"/>
                </a:ext>
              </a:extLst>
            </p:cNvPr>
            <p:cNvSpPr txBox="1"/>
            <p:nvPr/>
          </p:nvSpPr>
          <p:spPr>
            <a:xfrm>
              <a:off x="694359" y="5354023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6D93E7-206B-4A8C-9FBE-0AD5228C7FD4}"/>
              </a:ext>
            </a:extLst>
          </p:cNvPr>
          <p:cNvGrpSpPr/>
          <p:nvPr/>
        </p:nvGrpSpPr>
        <p:grpSpPr>
          <a:xfrm>
            <a:off x="6949143" y="2420756"/>
            <a:ext cx="1673352" cy="689157"/>
            <a:chOff x="9265524" y="2084675"/>
            <a:chExt cx="2231136" cy="91887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4D93BD-A0B7-4D5C-B81A-AEA1A26CD336}"/>
                </a:ext>
              </a:extLst>
            </p:cNvPr>
            <p:cNvSpPr txBox="1"/>
            <p:nvPr/>
          </p:nvSpPr>
          <p:spPr>
            <a:xfrm>
              <a:off x="9265524" y="2084675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02.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3F74A0-FB5C-4131-8217-6BCAEB27F46B}"/>
                </a:ext>
              </a:extLst>
            </p:cNvPr>
            <p:cNvSpPr txBox="1"/>
            <p:nvPr/>
          </p:nvSpPr>
          <p:spPr>
            <a:xfrm>
              <a:off x="9265524" y="2511109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643839-FB49-4955-A794-06DD9A21ABEE}"/>
              </a:ext>
            </a:extLst>
          </p:cNvPr>
          <p:cNvGrpSpPr/>
          <p:nvPr/>
        </p:nvGrpSpPr>
        <p:grpSpPr>
          <a:xfrm>
            <a:off x="6949143" y="3182246"/>
            <a:ext cx="1673352" cy="689157"/>
            <a:chOff x="9265524" y="3099996"/>
            <a:chExt cx="2231136" cy="91887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C599A0-F4FD-4CAA-9DBC-D4D62C859EB2}"/>
                </a:ext>
              </a:extLst>
            </p:cNvPr>
            <p:cNvSpPr txBox="1"/>
            <p:nvPr/>
          </p:nvSpPr>
          <p:spPr>
            <a:xfrm>
              <a:off x="9265524" y="3099996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03.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E194D95-0687-46E6-B162-7AF948C394ED}"/>
                </a:ext>
              </a:extLst>
            </p:cNvPr>
            <p:cNvSpPr txBox="1"/>
            <p:nvPr/>
          </p:nvSpPr>
          <p:spPr>
            <a:xfrm>
              <a:off x="9265524" y="3526430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9F07DC1-BDA3-4B3C-9EEC-42DB98A8CC06}"/>
              </a:ext>
            </a:extLst>
          </p:cNvPr>
          <p:cNvGrpSpPr/>
          <p:nvPr/>
        </p:nvGrpSpPr>
        <p:grpSpPr>
          <a:xfrm>
            <a:off x="6949143" y="3943737"/>
            <a:ext cx="1673352" cy="689157"/>
            <a:chOff x="9265524" y="4115317"/>
            <a:chExt cx="2231136" cy="91887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9D50A2B-5F9E-4C87-9B3B-6397207BD595}"/>
                </a:ext>
              </a:extLst>
            </p:cNvPr>
            <p:cNvSpPr txBox="1"/>
            <p:nvPr/>
          </p:nvSpPr>
          <p:spPr>
            <a:xfrm>
              <a:off x="9265524" y="4115317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04.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5ADB1F-073F-4CC9-B89A-519EDD2B5CA3}"/>
                </a:ext>
              </a:extLst>
            </p:cNvPr>
            <p:cNvSpPr txBox="1"/>
            <p:nvPr/>
          </p:nvSpPr>
          <p:spPr>
            <a:xfrm>
              <a:off x="9265524" y="4541751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E6A992F-D8DA-42F1-AE98-BAFB54323319}"/>
              </a:ext>
            </a:extLst>
          </p:cNvPr>
          <p:cNvGrpSpPr/>
          <p:nvPr/>
        </p:nvGrpSpPr>
        <p:grpSpPr>
          <a:xfrm>
            <a:off x="6949143" y="4705227"/>
            <a:ext cx="1673352" cy="689157"/>
            <a:chOff x="9265524" y="5130639"/>
            <a:chExt cx="2231136" cy="91887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AADCF65-262B-480D-9960-B39C6A8D4B87}"/>
                </a:ext>
              </a:extLst>
            </p:cNvPr>
            <p:cNvSpPr txBox="1"/>
            <p:nvPr/>
          </p:nvSpPr>
          <p:spPr>
            <a:xfrm>
              <a:off x="9265524" y="5130639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05.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6AC2AE-5427-49B9-A3D7-C6B368D0CE1A}"/>
                </a:ext>
              </a:extLst>
            </p:cNvPr>
            <p:cNvSpPr txBox="1"/>
            <p:nvPr/>
          </p:nvSpPr>
          <p:spPr>
            <a:xfrm>
              <a:off x="9265524" y="5557073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D5B3E5A-EC20-44DA-9CDC-C1CDACF11336}"/>
              </a:ext>
            </a:extLst>
          </p:cNvPr>
          <p:cNvGrpSpPr/>
          <p:nvPr/>
        </p:nvGrpSpPr>
        <p:grpSpPr>
          <a:xfrm>
            <a:off x="2601277" y="1792613"/>
            <a:ext cx="3941447" cy="3489414"/>
            <a:chOff x="3279532" y="1247151"/>
            <a:chExt cx="5255263" cy="46525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AD38B6B-FBF4-4052-849B-FF7DCCB318F8}"/>
                </a:ext>
              </a:extLst>
            </p:cNvPr>
            <p:cNvSpPr/>
            <p:nvPr/>
          </p:nvSpPr>
          <p:spPr>
            <a:xfrm>
              <a:off x="4346332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239"/>
                  </a:moveTo>
                  <a:cubicBezTo>
                    <a:pt x="6694" y="20398"/>
                    <a:pt x="13957" y="21204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92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6A38E1-EC19-4DD2-BD0F-03C1C19C5F44}"/>
                </a:ext>
              </a:extLst>
            </p:cNvPr>
            <p:cNvSpPr/>
            <p:nvPr/>
          </p:nvSpPr>
          <p:spPr>
            <a:xfrm>
              <a:off x="3279532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7"/>
                  </a:moveTo>
                  <a:lnTo>
                    <a:pt x="0" y="13010"/>
                  </a:lnTo>
                  <a:cubicBezTo>
                    <a:pt x="0" y="13957"/>
                    <a:pt x="704" y="14838"/>
                    <a:pt x="1949" y="15436"/>
                  </a:cubicBezTo>
                  <a:cubicBezTo>
                    <a:pt x="7119" y="17895"/>
                    <a:pt x="13913" y="20038"/>
                    <a:pt x="21600" y="21600"/>
                  </a:cubicBezTo>
                  <a:lnTo>
                    <a:pt x="21600" y="0"/>
                  </a:lnTo>
                  <a:lnTo>
                    <a:pt x="4980" y="0"/>
                  </a:lnTo>
                  <a:cubicBezTo>
                    <a:pt x="2247" y="17"/>
                    <a:pt x="0" y="1379"/>
                    <a:pt x="0" y="305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924797B-A375-45A6-B0D4-D3DE3476E983}"/>
                </a:ext>
              </a:extLst>
            </p:cNvPr>
            <p:cNvSpPr/>
            <p:nvPr/>
          </p:nvSpPr>
          <p:spPr>
            <a:xfrm>
              <a:off x="7521332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2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7687" y="20022"/>
                    <a:pt x="14454" y="17895"/>
                    <a:pt x="19651" y="15436"/>
                  </a:cubicBezTo>
                  <a:cubicBezTo>
                    <a:pt x="20896" y="14854"/>
                    <a:pt x="21600" y="13957"/>
                    <a:pt x="21600" y="13010"/>
                  </a:cubicBezTo>
                  <a:lnTo>
                    <a:pt x="21600" y="3057"/>
                  </a:lnTo>
                  <a:cubicBezTo>
                    <a:pt x="21600" y="1362"/>
                    <a:pt x="19380" y="0"/>
                    <a:pt x="1662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B61474-9797-4928-BEBA-A8F44D17C6EC}"/>
                </a:ext>
              </a:extLst>
            </p:cNvPr>
            <p:cNvSpPr/>
            <p:nvPr/>
          </p:nvSpPr>
          <p:spPr>
            <a:xfrm>
              <a:off x="6454532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643" y="21189"/>
                    <a:pt x="14906" y="20398"/>
                    <a:pt x="21600" y="19239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20E2E3-62DB-4475-9A11-4EDD98D8F582}"/>
                </a:ext>
              </a:extLst>
            </p:cNvPr>
            <p:cNvSpPr/>
            <p:nvPr/>
          </p:nvSpPr>
          <p:spPr>
            <a:xfrm>
              <a:off x="3330333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22"/>
                  </a:moveTo>
                  <a:cubicBezTo>
                    <a:pt x="0" y="20708"/>
                    <a:pt x="1834" y="21600"/>
                    <a:pt x="4114" y="21600"/>
                  </a:cubicBezTo>
                  <a:lnTo>
                    <a:pt x="21600" y="21600"/>
                  </a:lnTo>
                  <a:lnTo>
                    <a:pt x="21600" y="4892"/>
                  </a:lnTo>
                  <a:cubicBezTo>
                    <a:pt x="12812" y="3795"/>
                    <a:pt x="5366" y="2107"/>
                    <a:pt x="0" y="0"/>
                  </a:cubicBezTo>
                  <a:lnTo>
                    <a:pt x="0" y="1962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26F349-5982-479A-8B08-97709A56E424}"/>
                </a:ext>
              </a:extLst>
            </p:cNvPr>
            <p:cNvSpPr/>
            <p:nvPr/>
          </p:nvSpPr>
          <p:spPr>
            <a:xfrm>
              <a:off x="7254633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622"/>
                  </a:moveTo>
                  <a:lnTo>
                    <a:pt x="21600" y="0"/>
                  </a:lnTo>
                  <a:cubicBezTo>
                    <a:pt x="16234" y="2107"/>
                    <a:pt x="8788" y="3785"/>
                    <a:pt x="0" y="4892"/>
                  </a:cubicBezTo>
                  <a:lnTo>
                    <a:pt x="0" y="21600"/>
                  </a:lnTo>
                  <a:lnTo>
                    <a:pt x="17486" y="21600"/>
                  </a:lnTo>
                  <a:cubicBezTo>
                    <a:pt x="19766" y="21600"/>
                    <a:pt x="21600" y="20718"/>
                    <a:pt x="21600" y="196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DFE618-4D00-4649-98AB-F4882223CDD8}"/>
                </a:ext>
              </a:extLst>
            </p:cNvPr>
            <p:cNvSpPr/>
            <p:nvPr/>
          </p:nvSpPr>
          <p:spPr>
            <a:xfrm>
              <a:off x="5400432" y="1958350"/>
              <a:ext cx="1012191" cy="18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440"/>
                  </a:lnTo>
                  <a:cubicBezTo>
                    <a:pt x="1084" y="21498"/>
                    <a:pt x="2168" y="21527"/>
                    <a:pt x="3225" y="21571"/>
                  </a:cubicBezTo>
                  <a:lnTo>
                    <a:pt x="3225" y="19248"/>
                  </a:lnTo>
                  <a:cubicBezTo>
                    <a:pt x="3225" y="18726"/>
                    <a:pt x="4011" y="18305"/>
                    <a:pt x="4987" y="18305"/>
                  </a:cubicBezTo>
                  <a:lnTo>
                    <a:pt x="15611" y="18305"/>
                  </a:lnTo>
                  <a:cubicBezTo>
                    <a:pt x="16586" y="18305"/>
                    <a:pt x="17372" y="18726"/>
                    <a:pt x="17372" y="19248"/>
                  </a:cubicBezTo>
                  <a:lnTo>
                    <a:pt x="17372" y="21600"/>
                  </a:lnTo>
                  <a:cubicBezTo>
                    <a:pt x="18781" y="21556"/>
                    <a:pt x="20191" y="21513"/>
                    <a:pt x="21600" y="214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A782C96-D9E0-424A-965C-86A6BE599A44}"/>
                </a:ext>
              </a:extLst>
            </p:cNvPr>
            <p:cNvSpPr/>
            <p:nvPr/>
          </p:nvSpPr>
          <p:spPr>
            <a:xfrm>
              <a:off x="5616332" y="3622050"/>
              <a:ext cx="521973" cy="84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8" y="0"/>
                  </a:moveTo>
                  <a:lnTo>
                    <a:pt x="1472" y="0"/>
                  </a:lnTo>
                  <a:cubicBezTo>
                    <a:pt x="683" y="0"/>
                    <a:pt x="0" y="389"/>
                    <a:pt x="0" y="908"/>
                  </a:cubicBezTo>
                  <a:lnTo>
                    <a:pt x="0" y="15795"/>
                  </a:lnTo>
                  <a:lnTo>
                    <a:pt x="0" y="17546"/>
                  </a:lnTo>
                  <a:lnTo>
                    <a:pt x="0" y="20692"/>
                  </a:lnTo>
                  <a:cubicBezTo>
                    <a:pt x="0" y="21178"/>
                    <a:pt x="631" y="21600"/>
                    <a:pt x="1472" y="21600"/>
                  </a:cubicBezTo>
                  <a:lnTo>
                    <a:pt x="20128" y="21600"/>
                  </a:lnTo>
                  <a:cubicBezTo>
                    <a:pt x="20917" y="21600"/>
                    <a:pt x="21600" y="21211"/>
                    <a:pt x="21600" y="20692"/>
                  </a:cubicBezTo>
                  <a:lnTo>
                    <a:pt x="21600" y="17546"/>
                  </a:lnTo>
                  <a:lnTo>
                    <a:pt x="21600" y="15795"/>
                  </a:lnTo>
                  <a:lnTo>
                    <a:pt x="21600" y="908"/>
                  </a:lnTo>
                  <a:cubicBezTo>
                    <a:pt x="21600" y="422"/>
                    <a:pt x="20969" y="0"/>
                    <a:pt x="20128" y="0"/>
                  </a:cubicBezTo>
                  <a:close/>
                  <a:moveTo>
                    <a:pt x="18762" y="14886"/>
                  </a:moveTo>
                  <a:cubicBezTo>
                    <a:pt x="18762" y="15373"/>
                    <a:pt x="18131" y="15795"/>
                    <a:pt x="17291" y="15795"/>
                  </a:cubicBezTo>
                  <a:lnTo>
                    <a:pt x="4362" y="15795"/>
                  </a:lnTo>
                  <a:cubicBezTo>
                    <a:pt x="3574" y="15795"/>
                    <a:pt x="2891" y="15405"/>
                    <a:pt x="2891" y="14886"/>
                  </a:cubicBezTo>
                  <a:lnTo>
                    <a:pt x="2891" y="7849"/>
                  </a:lnTo>
                  <a:cubicBezTo>
                    <a:pt x="2891" y="7362"/>
                    <a:pt x="3521" y="6941"/>
                    <a:pt x="4362" y="6941"/>
                  </a:cubicBezTo>
                  <a:lnTo>
                    <a:pt x="17291" y="6941"/>
                  </a:lnTo>
                  <a:cubicBezTo>
                    <a:pt x="18079" y="6941"/>
                    <a:pt x="18762" y="7330"/>
                    <a:pt x="18762" y="7849"/>
                  </a:cubicBezTo>
                  <a:lnTo>
                    <a:pt x="18762" y="14886"/>
                  </a:lnTo>
                  <a:close/>
                  <a:moveTo>
                    <a:pt x="17291" y="3568"/>
                  </a:moveTo>
                  <a:lnTo>
                    <a:pt x="4362" y="3568"/>
                  </a:lnTo>
                  <a:cubicBezTo>
                    <a:pt x="3574" y="3568"/>
                    <a:pt x="2891" y="3178"/>
                    <a:pt x="2891" y="2659"/>
                  </a:cubicBezTo>
                  <a:cubicBezTo>
                    <a:pt x="2891" y="2173"/>
                    <a:pt x="3521" y="1751"/>
                    <a:pt x="4362" y="1751"/>
                  </a:cubicBezTo>
                  <a:lnTo>
                    <a:pt x="17291" y="1751"/>
                  </a:lnTo>
                  <a:cubicBezTo>
                    <a:pt x="18079" y="1751"/>
                    <a:pt x="18762" y="2141"/>
                    <a:pt x="18762" y="2659"/>
                  </a:cubicBezTo>
                  <a:cubicBezTo>
                    <a:pt x="18762" y="3178"/>
                    <a:pt x="18079" y="3568"/>
                    <a:pt x="17291" y="3568"/>
                  </a:cubicBezTo>
                  <a:close/>
                  <a:moveTo>
                    <a:pt x="12561" y="11514"/>
                  </a:moveTo>
                  <a:cubicBezTo>
                    <a:pt x="12561" y="12097"/>
                    <a:pt x="11772" y="12584"/>
                    <a:pt x="10826" y="12584"/>
                  </a:cubicBezTo>
                  <a:cubicBezTo>
                    <a:pt x="9880" y="12584"/>
                    <a:pt x="9092" y="12097"/>
                    <a:pt x="9092" y="11514"/>
                  </a:cubicBezTo>
                  <a:cubicBezTo>
                    <a:pt x="9092" y="10930"/>
                    <a:pt x="9880" y="10443"/>
                    <a:pt x="10826" y="10443"/>
                  </a:cubicBezTo>
                  <a:cubicBezTo>
                    <a:pt x="11772" y="10443"/>
                    <a:pt x="12561" y="10930"/>
                    <a:pt x="12561" y="1151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BD8934C-906D-4006-BBA4-B32603CFB099}"/>
                </a:ext>
              </a:extLst>
            </p:cNvPr>
            <p:cNvSpPr/>
            <p:nvPr/>
          </p:nvSpPr>
          <p:spPr>
            <a:xfrm>
              <a:off x="5933832" y="3850651"/>
              <a:ext cx="1277623" cy="19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31" y="1594"/>
                  </a:moveTo>
                  <a:lnTo>
                    <a:pt x="4831" y="6641"/>
                  </a:lnTo>
                  <a:cubicBezTo>
                    <a:pt x="4831" y="7144"/>
                    <a:pt x="4208" y="7550"/>
                    <a:pt x="3435" y="7550"/>
                  </a:cubicBezTo>
                  <a:lnTo>
                    <a:pt x="0" y="75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16275" y="853"/>
                    <a:pt x="10650" y="1384"/>
                    <a:pt x="4831" y="159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16F6CC-20DA-4093-A909-22FC78642E02}"/>
                </a:ext>
              </a:extLst>
            </p:cNvPr>
            <p:cNvSpPr/>
            <p:nvPr/>
          </p:nvSpPr>
          <p:spPr>
            <a:xfrm>
              <a:off x="4600332" y="3850651"/>
              <a:ext cx="1277623" cy="19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92" y="7564"/>
                  </a:moveTo>
                  <a:cubicBezTo>
                    <a:pt x="16619" y="7564"/>
                    <a:pt x="15996" y="7158"/>
                    <a:pt x="15996" y="6655"/>
                  </a:cubicBezTo>
                  <a:lnTo>
                    <a:pt x="15996" y="1580"/>
                  </a:lnTo>
                  <a:cubicBezTo>
                    <a:pt x="10456" y="1356"/>
                    <a:pt x="5089" y="839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7550"/>
                  </a:lnTo>
                  <a:lnTo>
                    <a:pt x="17392" y="755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9C1452-E26D-4DA8-A0AE-73E0231E431B}"/>
                </a:ext>
              </a:extLst>
            </p:cNvPr>
            <p:cNvSpPr/>
            <p:nvPr/>
          </p:nvSpPr>
          <p:spPr>
            <a:xfrm>
              <a:off x="4854333" y="1247151"/>
              <a:ext cx="2100752" cy="6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0974" y="18185"/>
                  </a:moveTo>
                  <a:lnTo>
                    <a:pt x="20283" y="18185"/>
                  </a:lnTo>
                  <a:cubicBezTo>
                    <a:pt x="20165" y="8064"/>
                    <a:pt x="17530" y="0"/>
                    <a:pt x="14296" y="0"/>
                  </a:cubicBezTo>
                  <a:lnTo>
                    <a:pt x="7304" y="0"/>
                  </a:lnTo>
                  <a:cubicBezTo>
                    <a:pt x="4070" y="0"/>
                    <a:pt x="1435" y="8064"/>
                    <a:pt x="1317" y="18185"/>
                  </a:cubicBezTo>
                  <a:lnTo>
                    <a:pt x="639" y="18185"/>
                  </a:lnTo>
                  <a:cubicBezTo>
                    <a:pt x="287" y="18185"/>
                    <a:pt x="0" y="19090"/>
                    <a:pt x="0" y="20201"/>
                  </a:cubicBezTo>
                  <a:lnTo>
                    <a:pt x="0" y="21600"/>
                  </a:lnTo>
                  <a:lnTo>
                    <a:pt x="5035" y="21600"/>
                  </a:lnTo>
                  <a:lnTo>
                    <a:pt x="5035" y="20201"/>
                  </a:lnTo>
                  <a:cubicBezTo>
                    <a:pt x="5035" y="19090"/>
                    <a:pt x="4748" y="18185"/>
                    <a:pt x="4396" y="18185"/>
                  </a:cubicBezTo>
                  <a:lnTo>
                    <a:pt x="3822" y="18185"/>
                  </a:lnTo>
                  <a:cubicBezTo>
                    <a:pt x="3913" y="15223"/>
                    <a:pt x="4448" y="7941"/>
                    <a:pt x="5087" y="7941"/>
                  </a:cubicBezTo>
                  <a:lnTo>
                    <a:pt x="16474" y="7941"/>
                  </a:lnTo>
                  <a:cubicBezTo>
                    <a:pt x="17126" y="7941"/>
                    <a:pt x="17661" y="15223"/>
                    <a:pt x="17739" y="18185"/>
                  </a:cubicBezTo>
                  <a:lnTo>
                    <a:pt x="17178" y="18185"/>
                  </a:lnTo>
                  <a:cubicBezTo>
                    <a:pt x="16826" y="18185"/>
                    <a:pt x="16539" y="19090"/>
                    <a:pt x="16539" y="20201"/>
                  </a:cubicBezTo>
                  <a:lnTo>
                    <a:pt x="16539" y="21600"/>
                  </a:lnTo>
                  <a:lnTo>
                    <a:pt x="21574" y="21600"/>
                  </a:lnTo>
                  <a:lnTo>
                    <a:pt x="21574" y="20201"/>
                  </a:lnTo>
                  <a:cubicBezTo>
                    <a:pt x="21600" y="19090"/>
                    <a:pt x="21326" y="18185"/>
                    <a:pt x="20974" y="1818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4" name="Graphic 13" descr="Bar graph with upward trend outline">
              <a:extLst>
                <a:ext uri="{FF2B5EF4-FFF2-40B4-BE49-F238E27FC236}">
                  <a16:creationId xmlns:a16="http://schemas.microsoft.com/office/drawing/2014/main" id="{AA56CC8E-32B0-49DA-A090-4D769F87E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23888" y="3765256"/>
              <a:ext cx="1143957" cy="1143957"/>
            </a:xfrm>
            <a:prstGeom prst="rect">
              <a:avLst/>
            </a:prstGeom>
          </p:spPr>
        </p:pic>
        <p:pic>
          <p:nvPicPr>
            <p:cNvPr id="15" name="Graphic 14" descr="Boardroom outline">
              <a:extLst>
                <a:ext uri="{FF2B5EF4-FFF2-40B4-BE49-F238E27FC236}">
                  <a16:creationId xmlns:a16="http://schemas.microsoft.com/office/drawing/2014/main" id="{C1E8D589-12DB-475D-BCC9-4656ED9FE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401706" y="1982046"/>
              <a:ext cx="1010917" cy="1010917"/>
            </a:xfrm>
            <a:prstGeom prst="rect">
              <a:avLst/>
            </a:prstGeom>
          </p:spPr>
        </p:pic>
        <p:pic>
          <p:nvPicPr>
            <p:cNvPr id="16" name="Graphic 15" descr="Checklist outline">
              <a:extLst>
                <a:ext uri="{FF2B5EF4-FFF2-40B4-BE49-F238E27FC236}">
                  <a16:creationId xmlns:a16="http://schemas.microsoft.com/office/drawing/2014/main" id="{9B30C5A1-39DA-42A2-8EB5-57572608D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76019" y="2685105"/>
              <a:ext cx="901335" cy="901335"/>
            </a:xfrm>
            <a:prstGeom prst="rect">
              <a:avLst/>
            </a:prstGeom>
          </p:spPr>
        </p:pic>
        <p:pic>
          <p:nvPicPr>
            <p:cNvPr id="17" name="Graphic 16" descr="Customer review outline">
              <a:extLst>
                <a:ext uri="{FF2B5EF4-FFF2-40B4-BE49-F238E27FC236}">
                  <a16:creationId xmlns:a16="http://schemas.microsoft.com/office/drawing/2014/main" id="{B1CE97A8-DE9A-4018-8834-C546BA62C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383433" y="3765256"/>
              <a:ext cx="1048759" cy="1048759"/>
            </a:xfrm>
            <a:prstGeom prst="rect">
              <a:avLst/>
            </a:prstGeom>
          </p:spPr>
        </p:pic>
        <p:pic>
          <p:nvPicPr>
            <p:cNvPr id="18" name="Graphic 17" descr="Handshake outline">
              <a:extLst>
                <a:ext uri="{FF2B5EF4-FFF2-40B4-BE49-F238E27FC236}">
                  <a16:creationId xmlns:a16="http://schemas.microsoft.com/office/drawing/2014/main" id="{93A3CD58-9BF8-4356-A5DB-E835FCFF6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669587" y="4747891"/>
              <a:ext cx="1151812" cy="1151812"/>
            </a:xfrm>
            <a:prstGeom prst="rect">
              <a:avLst/>
            </a:prstGeom>
          </p:spPr>
        </p:pic>
        <p:pic>
          <p:nvPicPr>
            <p:cNvPr id="19" name="Graphic 18" descr="Postit Notes outline">
              <a:extLst>
                <a:ext uri="{FF2B5EF4-FFF2-40B4-BE49-F238E27FC236}">
                  <a16:creationId xmlns:a16="http://schemas.microsoft.com/office/drawing/2014/main" id="{EA4C1121-F70C-42DE-95DD-A52DE8778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345811" y="2643021"/>
              <a:ext cx="977670" cy="977670"/>
            </a:xfrm>
            <a:prstGeom prst="rect">
              <a:avLst/>
            </a:prstGeom>
          </p:spPr>
        </p:pic>
        <p:pic>
          <p:nvPicPr>
            <p:cNvPr id="20" name="Graphic 19" descr="Target Audience outline">
              <a:extLst>
                <a:ext uri="{FF2B5EF4-FFF2-40B4-BE49-F238E27FC236}">
                  <a16:creationId xmlns:a16="http://schemas.microsoft.com/office/drawing/2014/main" id="{1054F08C-603E-45CD-BFFB-6CA7683F2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347405" y="1958350"/>
              <a:ext cx="909037" cy="909037"/>
            </a:xfrm>
            <a:prstGeom prst="rect">
              <a:avLst/>
            </a:prstGeom>
          </p:spPr>
        </p:pic>
        <p:pic>
          <p:nvPicPr>
            <p:cNvPr id="21" name="Graphic 20" descr="Bar graph with downward trend outline">
              <a:extLst>
                <a:ext uri="{FF2B5EF4-FFF2-40B4-BE49-F238E27FC236}">
                  <a16:creationId xmlns:a16="http://schemas.microsoft.com/office/drawing/2014/main" id="{F4475B80-F9C4-416C-9D0F-15A56A01E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052178" y="4718547"/>
              <a:ext cx="1084787" cy="1084787"/>
            </a:xfrm>
            <a:prstGeom prst="rect">
              <a:avLst/>
            </a:prstGeom>
          </p:spPr>
        </p:pic>
        <p:pic>
          <p:nvPicPr>
            <p:cNvPr id="22" name="Graphic 21" descr="Research">
              <a:extLst>
                <a:ext uri="{FF2B5EF4-FFF2-40B4-BE49-F238E27FC236}">
                  <a16:creationId xmlns:a16="http://schemas.microsoft.com/office/drawing/2014/main" id="{DD2198FD-1D20-4C12-BA33-3F7980BDB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672957" y="2015185"/>
              <a:ext cx="794888" cy="794888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7950F86-D13E-4A24-A6F2-C85E30533352}"/>
                </a:ext>
              </a:extLst>
            </p:cNvPr>
            <p:cNvSpPr txBox="1"/>
            <p:nvPr/>
          </p:nvSpPr>
          <p:spPr>
            <a:xfrm>
              <a:off x="3566816" y="277622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4E3BAB-CD15-404D-9A16-0CA42E16C6BB}"/>
                </a:ext>
              </a:extLst>
            </p:cNvPr>
            <p:cNvSpPr txBox="1"/>
            <p:nvPr/>
          </p:nvSpPr>
          <p:spPr>
            <a:xfrm>
              <a:off x="4581577" y="215175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3F44826-1AA1-414A-A912-CBD5E64A45EE}"/>
                </a:ext>
              </a:extLst>
            </p:cNvPr>
            <p:cNvSpPr txBox="1"/>
            <p:nvPr/>
          </p:nvSpPr>
          <p:spPr>
            <a:xfrm>
              <a:off x="5652095" y="296579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465CFB-6F47-4D4A-8CBC-A1BEA59E1B73}"/>
                </a:ext>
              </a:extLst>
            </p:cNvPr>
            <p:cNvSpPr txBox="1"/>
            <p:nvPr/>
          </p:nvSpPr>
          <p:spPr>
            <a:xfrm>
              <a:off x="6689158" y="218521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E6194DF-331C-4B75-99DD-642DB9C9414B}"/>
                </a:ext>
              </a:extLst>
            </p:cNvPr>
            <p:cNvSpPr txBox="1"/>
            <p:nvPr/>
          </p:nvSpPr>
          <p:spPr>
            <a:xfrm>
              <a:off x="7726222" y="277622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6BA7A1-EDAD-4D23-ABA6-E224187B886A}"/>
                </a:ext>
              </a:extLst>
            </p:cNvPr>
            <p:cNvSpPr txBox="1"/>
            <p:nvPr/>
          </p:nvSpPr>
          <p:spPr>
            <a:xfrm>
              <a:off x="3689480" y="497301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18CFD0-9A02-4AAC-969E-376F0D06C19C}"/>
                </a:ext>
              </a:extLst>
            </p:cNvPr>
            <p:cNvSpPr txBox="1"/>
            <p:nvPr/>
          </p:nvSpPr>
          <p:spPr>
            <a:xfrm>
              <a:off x="4949568" y="440430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89EA37E-6CBA-4E43-8F6C-6BF5AD4DEE02}"/>
                </a:ext>
              </a:extLst>
            </p:cNvPr>
            <p:cNvSpPr txBox="1"/>
            <p:nvPr/>
          </p:nvSpPr>
          <p:spPr>
            <a:xfrm>
              <a:off x="6376924" y="440430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943A95B-EA9F-45B6-8FBB-704E9EE966E3}"/>
                </a:ext>
              </a:extLst>
            </p:cNvPr>
            <p:cNvSpPr txBox="1"/>
            <p:nvPr/>
          </p:nvSpPr>
          <p:spPr>
            <a:xfrm>
              <a:off x="7648163" y="499531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Briefcase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0DB348D-7FF4-4A74-9DD7-165A62F58457}"/>
              </a:ext>
            </a:extLst>
          </p:cNvPr>
          <p:cNvGrpSpPr/>
          <p:nvPr/>
        </p:nvGrpSpPr>
        <p:grpSpPr>
          <a:xfrm>
            <a:off x="6949143" y="1659266"/>
            <a:ext cx="1673352" cy="689157"/>
            <a:chOff x="9265524" y="1069354"/>
            <a:chExt cx="2231136" cy="91887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BA8002-93D5-4175-BD39-008908AD630D}"/>
                </a:ext>
              </a:extLst>
            </p:cNvPr>
            <p:cNvSpPr txBox="1"/>
            <p:nvPr/>
          </p:nvSpPr>
          <p:spPr>
            <a:xfrm>
              <a:off x="9265524" y="1069354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B3A7CF3-5563-46D7-B062-C91479994E89}"/>
                </a:ext>
              </a:extLst>
            </p:cNvPr>
            <p:cNvSpPr txBox="1"/>
            <p:nvPr/>
          </p:nvSpPr>
          <p:spPr>
            <a:xfrm>
              <a:off x="9265524" y="1495788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499EB21-9554-4B90-866F-6F269DB6B395}"/>
              </a:ext>
            </a:extLst>
          </p:cNvPr>
          <p:cNvGrpSpPr/>
          <p:nvPr/>
        </p:nvGrpSpPr>
        <p:grpSpPr>
          <a:xfrm>
            <a:off x="520770" y="1659266"/>
            <a:ext cx="1670407" cy="827657"/>
            <a:chOff x="694359" y="1069354"/>
            <a:chExt cx="2227209" cy="110354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A178BA-31A0-4545-ABE1-990E6F55DD91}"/>
                </a:ext>
              </a:extLst>
            </p:cNvPr>
            <p:cNvSpPr txBox="1"/>
            <p:nvPr/>
          </p:nvSpPr>
          <p:spPr>
            <a:xfrm>
              <a:off x="694359" y="1069354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09.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6BA86A2-9661-4440-BD2C-65CF1C3AF972}"/>
                </a:ext>
              </a:extLst>
            </p:cNvPr>
            <p:cNvSpPr txBox="1"/>
            <p:nvPr/>
          </p:nvSpPr>
          <p:spPr>
            <a:xfrm>
              <a:off x="694359" y="1495788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D9CCC5-8ACA-4E64-BDE9-AB57C3EA3AEF}"/>
              </a:ext>
            </a:extLst>
          </p:cNvPr>
          <p:cNvGrpSpPr/>
          <p:nvPr/>
        </p:nvGrpSpPr>
        <p:grpSpPr>
          <a:xfrm>
            <a:off x="520770" y="2623825"/>
            <a:ext cx="1670407" cy="827657"/>
            <a:chOff x="694359" y="2355432"/>
            <a:chExt cx="2227209" cy="110354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2817D09-2BE3-4B96-B0EF-E83B7656D9E2}"/>
                </a:ext>
              </a:extLst>
            </p:cNvPr>
            <p:cNvSpPr txBox="1"/>
            <p:nvPr/>
          </p:nvSpPr>
          <p:spPr>
            <a:xfrm>
              <a:off x="694359" y="2355432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08.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84DC96B-D5A8-4D62-9F52-426A7FA29612}"/>
                </a:ext>
              </a:extLst>
            </p:cNvPr>
            <p:cNvSpPr txBox="1"/>
            <p:nvPr/>
          </p:nvSpPr>
          <p:spPr>
            <a:xfrm>
              <a:off x="694359" y="2781866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F3BF8A5-BF53-4316-9E85-379783C64420}"/>
              </a:ext>
            </a:extLst>
          </p:cNvPr>
          <p:cNvGrpSpPr/>
          <p:nvPr/>
        </p:nvGrpSpPr>
        <p:grpSpPr>
          <a:xfrm>
            <a:off x="520770" y="3588383"/>
            <a:ext cx="1670407" cy="827657"/>
            <a:chOff x="694359" y="3641510"/>
            <a:chExt cx="2227209" cy="11035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A82947-FEBD-4C3F-84A8-218D129C011F}"/>
                </a:ext>
              </a:extLst>
            </p:cNvPr>
            <p:cNvSpPr txBox="1"/>
            <p:nvPr/>
          </p:nvSpPr>
          <p:spPr>
            <a:xfrm>
              <a:off x="694359" y="3641510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07.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B7B97A-6D7B-4D01-A50E-793031B1EDEA}"/>
                </a:ext>
              </a:extLst>
            </p:cNvPr>
            <p:cNvSpPr txBox="1"/>
            <p:nvPr/>
          </p:nvSpPr>
          <p:spPr>
            <a:xfrm>
              <a:off x="694359" y="4067944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846946-8E49-4D83-A8F8-CFEDD6B4F40A}"/>
              </a:ext>
            </a:extLst>
          </p:cNvPr>
          <p:cNvGrpSpPr/>
          <p:nvPr/>
        </p:nvGrpSpPr>
        <p:grpSpPr>
          <a:xfrm>
            <a:off x="520770" y="4552944"/>
            <a:ext cx="1670407" cy="827657"/>
            <a:chOff x="694359" y="4927589"/>
            <a:chExt cx="2227209" cy="11035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1959285-9A5A-43FC-8DD1-A179DEC15862}"/>
                </a:ext>
              </a:extLst>
            </p:cNvPr>
            <p:cNvSpPr txBox="1"/>
            <p:nvPr/>
          </p:nvSpPr>
          <p:spPr>
            <a:xfrm>
              <a:off x="694359" y="4927589"/>
              <a:ext cx="2227209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AF7B0E9-9694-430A-B856-B977CA421ABE}"/>
                </a:ext>
              </a:extLst>
            </p:cNvPr>
            <p:cNvSpPr txBox="1"/>
            <p:nvPr/>
          </p:nvSpPr>
          <p:spPr>
            <a:xfrm>
              <a:off x="694359" y="5354023"/>
              <a:ext cx="2227209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6D93E7-206B-4A8C-9FBE-0AD5228C7FD4}"/>
              </a:ext>
            </a:extLst>
          </p:cNvPr>
          <p:cNvGrpSpPr/>
          <p:nvPr/>
        </p:nvGrpSpPr>
        <p:grpSpPr>
          <a:xfrm>
            <a:off x="6949143" y="2420756"/>
            <a:ext cx="1673352" cy="689157"/>
            <a:chOff x="9265524" y="2084675"/>
            <a:chExt cx="2231136" cy="91887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4D93BD-A0B7-4D5C-B81A-AEA1A26CD336}"/>
                </a:ext>
              </a:extLst>
            </p:cNvPr>
            <p:cNvSpPr txBox="1"/>
            <p:nvPr/>
          </p:nvSpPr>
          <p:spPr>
            <a:xfrm>
              <a:off x="9265524" y="2084675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E3F74A0-FB5C-4131-8217-6BCAEB27F46B}"/>
                </a:ext>
              </a:extLst>
            </p:cNvPr>
            <p:cNvSpPr txBox="1"/>
            <p:nvPr/>
          </p:nvSpPr>
          <p:spPr>
            <a:xfrm>
              <a:off x="9265524" y="2511109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643839-FB49-4955-A794-06DD9A21ABEE}"/>
              </a:ext>
            </a:extLst>
          </p:cNvPr>
          <p:cNvGrpSpPr/>
          <p:nvPr/>
        </p:nvGrpSpPr>
        <p:grpSpPr>
          <a:xfrm>
            <a:off x="6949143" y="3182246"/>
            <a:ext cx="1673352" cy="689157"/>
            <a:chOff x="9265524" y="3099996"/>
            <a:chExt cx="2231136" cy="91887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6C599A0-F4FD-4CAA-9DBC-D4D62C859EB2}"/>
                </a:ext>
              </a:extLst>
            </p:cNvPr>
            <p:cNvSpPr txBox="1"/>
            <p:nvPr/>
          </p:nvSpPr>
          <p:spPr>
            <a:xfrm>
              <a:off x="9265524" y="3099996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E194D95-0687-46E6-B162-7AF948C394ED}"/>
                </a:ext>
              </a:extLst>
            </p:cNvPr>
            <p:cNvSpPr txBox="1"/>
            <p:nvPr/>
          </p:nvSpPr>
          <p:spPr>
            <a:xfrm>
              <a:off x="9265524" y="3526430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9F07DC1-BDA3-4B3C-9EEC-42DB98A8CC06}"/>
              </a:ext>
            </a:extLst>
          </p:cNvPr>
          <p:cNvGrpSpPr/>
          <p:nvPr/>
        </p:nvGrpSpPr>
        <p:grpSpPr>
          <a:xfrm>
            <a:off x="6949143" y="3943737"/>
            <a:ext cx="1673352" cy="689157"/>
            <a:chOff x="9265524" y="4115317"/>
            <a:chExt cx="2231136" cy="91887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9D50A2B-5F9E-4C87-9B3B-6397207BD595}"/>
                </a:ext>
              </a:extLst>
            </p:cNvPr>
            <p:cNvSpPr txBox="1"/>
            <p:nvPr/>
          </p:nvSpPr>
          <p:spPr>
            <a:xfrm>
              <a:off x="9265524" y="4115317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5ADB1F-073F-4CC9-B89A-519EDD2B5CA3}"/>
                </a:ext>
              </a:extLst>
            </p:cNvPr>
            <p:cNvSpPr txBox="1"/>
            <p:nvPr/>
          </p:nvSpPr>
          <p:spPr>
            <a:xfrm>
              <a:off x="9265524" y="4541751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E6A992F-D8DA-42F1-AE98-BAFB54323319}"/>
              </a:ext>
            </a:extLst>
          </p:cNvPr>
          <p:cNvGrpSpPr/>
          <p:nvPr/>
        </p:nvGrpSpPr>
        <p:grpSpPr>
          <a:xfrm>
            <a:off x="6949143" y="4705227"/>
            <a:ext cx="1673352" cy="689157"/>
            <a:chOff x="9265524" y="5130639"/>
            <a:chExt cx="2231136" cy="91887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AADCF65-262B-480D-9960-B39C6A8D4B87}"/>
                </a:ext>
              </a:extLst>
            </p:cNvPr>
            <p:cNvSpPr txBox="1"/>
            <p:nvPr/>
          </p:nvSpPr>
          <p:spPr>
            <a:xfrm>
              <a:off x="9265524" y="5130639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6AC2AE-5427-49B9-A3D7-C6B368D0CE1A}"/>
                </a:ext>
              </a:extLst>
            </p:cNvPr>
            <p:cNvSpPr txBox="1"/>
            <p:nvPr/>
          </p:nvSpPr>
          <p:spPr>
            <a:xfrm>
              <a:off x="9265524" y="5557073"/>
              <a:ext cx="2231136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8CA206E-BF98-4CFE-8774-55403E9BDBF9}"/>
              </a:ext>
            </a:extLst>
          </p:cNvPr>
          <p:cNvGrpSpPr/>
          <p:nvPr/>
        </p:nvGrpSpPr>
        <p:grpSpPr>
          <a:xfrm>
            <a:off x="2601277" y="1792613"/>
            <a:ext cx="3941447" cy="3489414"/>
            <a:chOff x="3468369" y="1247151"/>
            <a:chExt cx="5255263" cy="465255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AD38B6B-FBF4-4052-849B-FF7DCCB318F8}"/>
                </a:ext>
              </a:extLst>
            </p:cNvPr>
            <p:cNvSpPr/>
            <p:nvPr/>
          </p:nvSpPr>
          <p:spPr>
            <a:xfrm>
              <a:off x="4535169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239"/>
                  </a:moveTo>
                  <a:cubicBezTo>
                    <a:pt x="6694" y="20398"/>
                    <a:pt x="13957" y="21204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92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16A38E1-EC19-4DD2-BD0F-03C1C19C5F44}"/>
                </a:ext>
              </a:extLst>
            </p:cNvPr>
            <p:cNvSpPr/>
            <p:nvPr/>
          </p:nvSpPr>
          <p:spPr>
            <a:xfrm>
              <a:off x="3468369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057"/>
                  </a:moveTo>
                  <a:lnTo>
                    <a:pt x="0" y="13010"/>
                  </a:lnTo>
                  <a:cubicBezTo>
                    <a:pt x="0" y="13957"/>
                    <a:pt x="704" y="14838"/>
                    <a:pt x="1949" y="15436"/>
                  </a:cubicBezTo>
                  <a:cubicBezTo>
                    <a:pt x="7119" y="17895"/>
                    <a:pt x="13913" y="20038"/>
                    <a:pt x="21600" y="21600"/>
                  </a:cubicBezTo>
                  <a:lnTo>
                    <a:pt x="21600" y="0"/>
                  </a:lnTo>
                  <a:lnTo>
                    <a:pt x="4980" y="0"/>
                  </a:lnTo>
                  <a:cubicBezTo>
                    <a:pt x="2247" y="17"/>
                    <a:pt x="0" y="1379"/>
                    <a:pt x="0" y="305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924797B-A375-45A6-B0D4-D3DE3476E983}"/>
                </a:ext>
              </a:extLst>
            </p:cNvPr>
            <p:cNvSpPr/>
            <p:nvPr/>
          </p:nvSpPr>
          <p:spPr>
            <a:xfrm>
              <a:off x="7710169" y="1958351"/>
              <a:ext cx="1013463" cy="165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20" y="0"/>
                  </a:moveTo>
                  <a:lnTo>
                    <a:pt x="0" y="0"/>
                  </a:lnTo>
                  <a:lnTo>
                    <a:pt x="0" y="21600"/>
                  </a:lnTo>
                  <a:cubicBezTo>
                    <a:pt x="7687" y="20022"/>
                    <a:pt x="14454" y="17895"/>
                    <a:pt x="19651" y="15436"/>
                  </a:cubicBezTo>
                  <a:cubicBezTo>
                    <a:pt x="20896" y="14854"/>
                    <a:pt x="21600" y="13957"/>
                    <a:pt x="21600" y="13010"/>
                  </a:cubicBezTo>
                  <a:lnTo>
                    <a:pt x="21600" y="3057"/>
                  </a:lnTo>
                  <a:cubicBezTo>
                    <a:pt x="21600" y="1362"/>
                    <a:pt x="19380" y="0"/>
                    <a:pt x="1662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68B61474-9797-4928-BEBA-A8F44D17C6EC}"/>
                </a:ext>
              </a:extLst>
            </p:cNvPr>
            <p:cNvSpPr/>
            <p:nvPr/>
          </p:nvSpPr>
          <p:spPr>
            <a:xfrm>
              <a:off x="6643369" y="1958350"/>
              <a:ext cx="1012191" cy="1870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643" y="21189"/>
                    <a:pt x="14906" y="20398"/>
                    <a:pt x="21600" y="19239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20E2E3-62DB-4475-9A11-4EDD98D8F582}"/>
                </a:ext>
              </a:extLst>
            </p:cNvPr>
            <p:cNvSpPr/>
            <p:nvPr/>
          </p:nvSpPr>
          <p:spPr>
            <a:xfrm>
              <a:off x="3519170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622"/>
                  </a:moveTo>
                  <a:cubicBezTo>
                    <a:pt x="0" y="20708"/>
                    <a:pt x="1834" y="21600"/>
                    <a:pt x="4114" y="21600"/>
                  </a:cubicBezTo>
                  <a:lnTo>
                    <a:pt x="21600" y="21600"/>
                  </a:lnTo>
                  <a:lnTo>
                    <a:pt x="21600" y="4892"/>
                  </a:lnTo>
                  <a:cubicBezTo>
                    <a:pt x="12812" y="3795"/>
                    <a:pt x="5366" y="2107"/>
                    <a:pt x="0" y="0"/>
                  </a:cubicBezTo>
                  <a:lnTo>
                    <a:pt x="0" y="1962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26F349-5982-479A-8B08-97709A56E424}"/>
                </a:ext>
              </a:extLst>
            </p:cNvPr>
            <p:cNvSpPr/>
            <p:nvPr/>
          </p:nvSpPr>
          <p:spPr>
            <a:xfrm>
              <a:off x="7443470" y="3266451"/>
              <a:ext cx="122682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622"/>
                  </a:moveTo>
                  <a:lnTo>
                    <a:pt x="21600" y="0"/>
                  </a:lnTo>
                  <a:cubicBezTo>
                    <a:pt x="16234" y="2107"/>
                    <a:pt x="8788" y="3785"/>
                    <a:pt x="0" y="4892"/>
                  </a:cubicBezTo>
                  <a:lnTo>
                    <a:pt x="0" y="21600"/>
                  </a:lnTo>
                  <a:lnTo>
                    <a:pt x="17486" y="21600"/>
                  </a:lnTo>
                  <a:cubicBezTo>
                    <a:pt x="19766" y="21600"/>
                    <a:pt x="21600" y="20718"/>
                    <a:pt x="21600" y="1962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DFE618-4D00-4649-98AB-F4882223CDD8}"/>
                </a:ext>
              </a:extLst>
            </p:cNvPr>
            <p:cNvSpPr/>
            <p:nvPr/>
          </p:nvSpPr>
          <p:spPr>
            <a:xfrm>
              <a:off x="5589269" y="1958350"/>
              <a:ext cx="1012191" cy="188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440"/>
                  </a:lnTo>
                  <a:cubicBezTo>
                    <a:pt x="1084" y="21498"/>
                    <a:pt x="2168" y="21527"/>
                    <a:pt x="3225" y="21571"/>
                  </a:cubicBezTo>
                  <a:lnTo>
                    <a:pt x="3225" y="19248"/>
                  </a:lnTo>
                  <a:cubicBezTo>
                    <a:pt x="3225" y="18726"/>
                    <a:pt x="4011" y="18305"/>
                    <a:pt x="4987" y="18305"/>
                  </a:cubicBezTo>
                  <a:lnTo>
                    <a:pt x="15611" y="18305"/>
                  </a:lnTo>
                  <a:cubicBezTo>
                    <a:pt x="16586" y="18305"/>
                    <a:pt x="17372" y="18726"/>
                    <a:pt x="17372" y="19248"/>
                  </a:cubicBezTo>
                  <a:lnTo>
                    <a:pt x="17372" y="21600"/>
                  </a:lnTo>
                  <a:cubicBezTo>
                    <a:pt x="18781" y="21556"/>
                    <a:pt x="20191" y="21513"/>
                    <a:pt x="21600" y="214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A782C96-D9E0-424A-965C-86A6BE599A44}"/>
                </a:ext>
              </a:extLst>
            </p:cNvPr>
            <p:cNvSpPr/>
            <p:nvPr/>
          </p:nvSpPr>
          <p:spPr>
            <a:xfrm>
              <a:off x="5805169" y="3622050"/>
              <a:ext cx="521973" cy="84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8" y="0"/>
                  </a:moveTo>
                  <a:lnTo>
                    <a:pt x="1472" y="0"/>
                  </a:lnTo>
                  <a:cubicBezTo>
                    <a:pt x="683" y="0"/>
                    <a:pt x="0" y="389"/>
                    <a:pt x="0" y="908"/>
                  </a:cubicBezTo>
                  <a:lnTo>
                    <a:pt x="0" y="15795"/>
                  </a:lnTo>
                  <a:lnTo>
                    <a:pt x="0" y="17546"/>
                  </a:lnTo>
                  <a:lnTo>
                    <a:pt x="0" y="20692"/>
                  </a:lnTo>
                  <a:cubicBezTo>
                    <a:pt x="0" y="21178"/>
                    <a:pt x="631" y="21600"/>
                    <a:pt x="1472" y="21600"/>
                  </a:cubicBezTo>
                  <a:lnTo>
                    <a:pt x="20128" y="21600"/>
                  </a:lnTo>
                  <a:cubicBezTo>
                    <a:pt x="20917" y="21600"/>
                    <a:pt x="21600" y="21211"/>
                    <a:pt x="21600" y="20692"/>
                  </a:cubicBezTo>
                  <a:lnTo>
                    <a:pt x="21600" y="17546"/>
                  </a:lnTo>
                  <a:lnTo>
                    <a:pt x="21600" y="15795"/>
                  </a:lnTo>
                  <a:lnTo>
                    <a:pt x="21600" y="908"/>
                  </a:lnTo>
                  <a:cubicBezTo>
                    <a:pt x="21600" y="422"/>
                    <a:pt x="20969" y="0"/>
                    <a:pt x="20128" y="0"/>
                  </a:cubicBezTo>
                  <a:close/>
                  <a:moveTo>
                    <a:pt x="18762" y="14886"/>
                  </a:moveTo>
                  <a:cubicBezTo>
                    <a:pt x="18762" y="15373"/>
                    <a:pt x="18131" y="15795"/>
                    <a:pt x="17291" y="15795"/>
                  </a:cubicBezTo>
                  <a:lnTo>
                    <a:pt x="4362" y="15795"/>
                  </a:lnTo>
                  <a:cubicBezTo>
                    <a:pt x="3574" y="15795"/>
                    <a:pt x="2891" y="15405"/>
                    <a:pt x="2891" y="14886"/>
                  </a:cubicBezTo>
                  <a:lnTo>
                    <a:pt x="2891" y="7849"/>
                  </a:lnTo>
                  <a:cubicBezTo>
                    <a:pt x="2891" y="7362"/>
                    <a:pt x="3521" y="6941"/>
                    <a:pt x="4362" y="6941"/>
                  </a:cubicBezTo>
                  <a:lnTo>
                    <a:pt x="17291" y="6941"/>
                  </a:lnTo>
                  <a:cubicBezTo>
                    <a:pt x="18079" y="6941"/>
                    <a:pt x="18762" y="7330"/>
                    <a:pt x="18762" y="7849"/>
                  </a:cubicBezTo>
                  <a:lnTo>
                    <a:pt x="18762" y="14886"/>
                  </a:lnTo>
                  <a:close/>
                  <a:moveTo>
                    <a:pt x="17291" y="3568"/>
                  </a:moveTo>
                  <a:lnTo>
                    <a:pt x="4362" y="3568"/>
                  </a:lnTo>
                  <a:cubicBezTo>
                    <a:pt x="3574" y="3568"/>
                    <a:pt x="2891" y="3178"/>
                    <a:pt x="2891" y="2659"/>
                  </a:cubicBezTo>
                  <a:cubicBezTo>
                    <a:pt x="2891" y="2173"/>
                    <a:pt x="3521" y="1751"/>
                    <a:pt x="4362" y="1751"/>
                  </a:cubicBezTo>
                  <a:lnTo>
                    <a:pt x="17291" y="1751"/>
                  </a:lnTo>
                  <a:cubicBezTo>
                    <a:pt x="18079" y="1751"/>
                    <a:pt x="18762" y="2141"/>
                    <a:pt x="18762" y="2659"/>
                  </a:cubicBezTo>
                  <a:cubicBezTo>
                    <a:pt x="18762" y="3178"/>
                    <a:pt x="18079" y="3568"/>
                    <a:pt x="17291" y="3568"/>
                  </a:cubicBezTo>
                  <a:close/>
                  <a:moveTo>
                    <a:pt x="12561" y="11514"/>
                  </a:moveTo>
                  <a:cubicBezTo>
                    <a:pt x="12561" y="12097"/>
                    <a:pt x="11772" y="12584"/>
                    <a:pt x="10826" y="12584"/>
                  </a:cubicBezTo>
                  <a:cubicBezTo>
                    <a:pt x="9880" y="12584"/>
                    <a:pt x="9092" y="12097"/>
                    <a:pt x="9092" y="11514"/>
                  </a:cubicBezTo>
                  <a:cubicBezTo>
                    <a:pt x="9092" y="10930"/>
                    <a:pt x="9880" y="10443"/>
                    <a:pt x="10826" y="10443"/>
                  </a:cubicBezTo>
                  <a:cubicBezTo>
                    <a:pt x="11772" y="10443"/>
                    <a:pt x="12561" y="10930"/>
                    <a:pt x="12561" y="115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BD8934C-906D-4006-BBA4-B32603CFB099}"/>
                </a:ext>
              </a:extLst>
            </p:cNvPr>
            <p:cNvSpPr/>
            <p:nvPr/>
          </p:nvSpPr>
          <p:spPr>
            <a:xfrm>
              <a:off x="6122669" y="3850651"/>
              <a:ext cx="1277623" cy="196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31" y="1594"/>
                  </a:moveTo>
                  <a:lnTo>
                    <a:pt x="4831" y="6641"/>
                  </a:lnTo>
                  <a:cubicBezTo>
                    <a:pt x="4831" y="7144"/>
                    <a:pt x="4208" y="7550"/>
                    <a:pt x="3435" y="7550"/>
                  </a:cubicBezTo>
                  <a:lnTo>
                    <a:pt x="0" y="75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16275" y="853"/>
                    <a:pt x="10650" y="1384"/>
                    <a:pt x="4831" y="159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316F6CC-20DA-4093-A909-22FC78642E02}"/>
                </a:ext>
              </a:extLst>
            </p:cNvPr>
            <p:cNvSpPr/>
            <p:nvPr/>
          </p:nvSpPr>
          <p:spPr>
            <a:xfrm>
              <a:off x="4789169" y="3850651"/>
              <a:ext cx="1277623" cy="196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92" y="7564"/>
                  </a:moveTo>
                  <a:cubicBezTo>
                    <a:pt x="16619" y="7564"/>
                    <a:pt x="15996" y="7158"/>
                    <a:pt x="15996" y="6655"/>
                  </a:cubicBezTo>
                  <a:lnTo>
                    <a:pt x="15996" y="1580"/>
                  </a:lnTo>
                  <a:cubicBezTo>
                    <a:pt x="10456" y="1356"/>
                    <a:pt x="5089" y="839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7550"/>
                  </a:lnTo>
                  <a:lnTo>
                    <a:pt x="17392" y="755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9C1452-E26D-4DA8-A0AE-73E0231E431B}"/>
                </a:ext>
              </a:extLst>
            </p:cNvPr>
            <p:cNvSpPr/>
            <p:nvPr/>
          </p:nvSpPr>
          <p:spPr>
            <a:xfrm>
              <a:off x="5045624" y="1247151"/>
              <a:ext cx="2100752" cy="6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20974" y="18185"/>
                  </a:moveTo>
                  <a:lnTo>
                    <a:pt x="20283" y="18185"/>
                  </a:lnTo>
                  <a:cubicBezTo>
                    <a:pt x="20165" y="8064"/>
                    <a:pt x="17530" y="0"/>
                    <a:pt x="14296" y="0"/>
                  </a:cubicBezTo>
                  <a:lnTo>
                    <a:pt x="7304" y="0"/>
                  </a:lnTo>
                  <a:cubicBezTo>
                    <a:pt x="4070" y="0"/>
                    <a:pt x="1435" y="8064"/>
                    <a:pt x="1317" y="18185"/>
                  </a:cubicBezTo>
                  <a:lnTo>
                    <a:pt x="639" y="18185"/>
                  </a:lnTo>
                  <a:cubicBezTo>
                    <a:pt x="287" y="18185"/>
                    <a:pt x="0" y="19090"/>
                    <a:pt x="0" y="20201"/>
                  </a:cubicBezTo>
                  <a:lnTo>
                    <a:pt x="0" y="21600"/>
                  </a:lnTo>
                  <a:lnTo>
                    <a:pt x="5035" y="21600"/>
                  </a:lnTo>
                  <a:lnTo>
                    <a:pt x="5035" y="20201"/>
                  </a:lnTo>
                  <a:cubicBezTo>
                    <a:pt x="5035" y="19090"/>
                    <a:pt x="4748" y="18185"/>
                    <a:pt x="4396" y="18185"/>
                  </a:cubicBezTo>
                  <a:lnTo>
                    <a:pt x="3822" y="18185"/>
                  </a:lnTo>
                  <a:cubicBezTo>
                    <a:pt x="3913" y="15223"/>
                    <a:pt x="4448" y="7941"/>
                    <a:pt x="5087" y="7941"/>
                  </a:cubicBezTo>
                  <a:lnTo>
                    <a:pt x="16474" y="7941"/>
                  </a:lnTo>
                  <a:cubicBezTo>
                    <a:pt x="17126" y="7941"/>
                    <a:pt x="17661" y="15223"/>
                    <a:pt x="17739" y="18185"/>
                  </a:cubicBezTo>
                  <a:lnTo>
                    <a:pt x="17178" y="18185"/>
                  </a:lnTo>
                  <a:cubicBezTo>
                    <a:pt x="16826" y="18185"/>
                    <a:pt x="16539" y="19090"/>
                    <a:pt x="16539" y="20201"/>
                  </a:cubicBezTo>
                  <a:lnTo>
                    <a:pt x="16539" y="21600"/>
                  </a:lnTo>
                  <a:lnTo>
                    <a:pt x="21574" y="21600"/>
                  </a:lnTo>
                  <a:lnTo>
                    <a:pt x="21574" y="20201"/>
                  </a:lnTo>
                  <a:cubicBezTo>
                    <a:pt x="21600" y="19090"/>
                    <a:pt x="21326" y="18185"/>
                    <a:pt x="20974" y="18185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4" name="Graphic 13" descr="Bar graph with upward trend outline">
              <a:extLst>
                <a:ext uri="{FF2B5EF4-FFF2-40B4-BE49-F238E27FC236}">
                  <a16:creationId xmlns:a16="http://schemas.microsoft.com/office/drawing/2014/main" id="{AA56CC8E-32B0-49DA-A090-4D769F87E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12725" y="3765256"/>
              <a:ext cx="1143957" cy="1143957"/>
            </a:xfrm>
            <a:prstGeom prst="rect">
              <a:avLst/>
            </a:prstGeom>
          </p:spPr>
        </p:pic>
        <p:pic>
          <p:nvPicPr>
            <p:cNvPr id="15" name="Graphic 14" descr="Boardroom outline">
              <a:extLst>
                <a:ext uri="{FF2B5EF4-FFF2-40B4-BE49-F238E27FC236}">
                  <a16:creationId xmlns:a16="http://schemas.microsoft.com/office/drawing/2014/main" id="{C1E8D589-12DB-475D-BCC9-4656ED9FE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90543" y="1982046"/>
              <a:ext cx="1010917" cy="1010917"/>
            </a:xfrm>
            <a:prstGeom prst="rect">
              <a:avLst/>
            </a:prstGeom>
          </p:spPr>
        </p:pic>
        <p:pic>
          <p:nvPicPr>
            <p:cNvPr id="16" name="Graphic 15" descr="Checklist outline">
              <a:extLst>
                <a:ext uri="{FF2B5EF4-FFF2-40B4-BE49-F238E27FC236}">
                  <a16:creationId xmlns:a16="http://schemas.microsoft.com/office/drawing/2014/main" id="{9B30C5A1-39DA-42A2-8EB5-57572608D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64856" y="2685105"/>
              <a:ext cx="901335" cy="901335"/>
            </a:xfrm>
            <a:prstGeom prst="rect">
              <a:avLst/>
            </a:prstGeom>
          </p:spPr>
        </p:pic>
        <p:pic>
          <p:nvPicPr>
            <p:cNvPr id="17" name="Graphic 16" descr="Customer review outline">
              <a:extLst>
                <a:ext uri="{FF2B5EF4-FFF2-40B4-BE49-F238E27FC236}">
                  <a16:creationId xmlns:a16="http://schemas.microsoft.com/office/drawing/2014/main" id="{B1CE97A8-DE9A-4018-8834-C546BA62C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72270" y="3765256"/>
              <a:ext cx="1048759" cy="1048759"/>
            </a:xfrm>
            <a:prstGeom prst="rect">
              <a:avLst/>
            </a:prstGeom>
          </p:spPr>
        </p:pic>
        <p:pic>
          <p:nvPicPr>
            <p:cNvPr id="18" name="Graphic 17" descr="Handshake outline">
              <a:extLst>
                <a:ext uri="{FF2B5EF4-FFF2-40B4-BE49-F238E27FC236}">
                  <a16:creationId xmlns:a16="http://schemas.microsoft.com/office/drawing/2014/main" id="{93A3CD58-9BF8-4356-A5DB-E835FCFF68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858424" y="4747891"/>
              <a:ext cx="1151812" cy="1151812"/>
            </a:xfrm>
            <a:prstGeom prst="rect">
              <a:avLst/>
            </a:prstGeom>
          </p:spPr>
        </p:pic>
        <p:pic>
          <p:nvPicPr>
            <p:cNvPr id="19" name="Graphic 18" descr="Postit Notes outline">
              <a:extLst>
                <a:ext uri="{FF2B5EF4-FFF2-40B4-BE49-F238E27FC236}">
                  <a16:creationId xmlns:a16="http://schemas.microsoft.com/office/drawing/2014/main" id="{EA4C1121-F70C-42DE-95DD-A52DE8778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534648" y="2643021"/>
              <a:ext cx="977670" cy="977670"/>
            </a:xfrm>
            <a:prstGeom prst="rect">
              <a:avLst/>
            </a:prstGeom>
          </p:spPr>
        </p:pic>
        <p:pic>
          <p:nvPicPr>
            <p:cNvPr id="20" name="Graphic 19" descr="Target Audience outline">
              <a:extLst>
                <a:ext uri="{FF2B5EF4-FFF2-40B4-BE49-F238E27FC236}">
                  <a16:creationId xmlns:a16="http://schemas.microsoft.com/office/drawing/2014/main" id="{1054F08C-603E-45CD-BFFB-6CA7683F2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536242" y="1958350"/>
              <a:ext cx="909037" cy="909037"/>
            </a:xfrm>
            <a:prstGeom prst="rect">
              <a:avLst/>
            </a:prstGeom>
          </p:spPr>
        </p:pic>
        <p:pic>
          <p:nvPicPr>
            <p:cNvPr id="21" name="Graphic 20" descr="Bar graph with downward trend outline">
              <a:extLst>
                <a:ext uri="{FF2B5EF4-FFF2-40B4-BE49-F238E27FC236}">
                  <a16:creationId xmlns:a16="http://schemas.microsoft.com/office/drawing/2014/main" id="{F4475B80-F9C4-416C-9D0F-15A56A01E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241015" y="4718547"/>
              <a:ext cx="1084787" cy="1084787"/>
            </a:xfrm>
            <a:prstGeom prst="rect">
              <a:avLst/>
            </a:prstGeom>
          </p:spPr>
        </p:pic>
        <p:pic>
          <p:nvPicPr>
            <p:cNvPr id="22" name="Graphic 21" descr="Research">
              <a:extLst>
                <a:ext uri="{FF2B5EF4-FFF2-40B4-BE49-F238E27FC236}">
                  <a16:creationId xmlns:a16="http://schemas.microsoft.com/office/drawing/2014/main" id="{DD2198FD-1D20-4C12-BA33-3F7980BDB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861794" y="2015185"/>
              <a:ext cx="794888" cy="794888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7950F86-D13E-4A24-A6F2-C85E30533352}"/>
                </a:ext>
              </a:extLst>
            </p:cNvPr>
            <p:cNvSpPr txBox="1"/>
            <p:nvPr/>
          </p:nvSpPr>
          <p:spPr>
            <a:xfrm>
              <a:off x="3755653" y="277622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4E3BAB-CD15-404D-9A16-0CA42E16C6BB}"/>
                </a:ext>
              </a:extLst>
            </p:cNvPr>
            <p:cNvSpPr txBox="1"/>
            <p:nvPr/>
          </p:nvSpPr>
          <p:spPr>
            <a:xfrm>
              <a:off x="4770414" y="2151756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3F44826-1AA1-414A-A912-CBD5E64A45EE}"/>
                </a:ext>
              </a:extLst>
            </p:cNvPr>
            <p:cNvSpPr txBox="1"/>
            <p:nvPr/>
          </p:nvSpPr>
          <p:spPr>
            <a:xfrm>
              <a:off x="5840932" y="2965795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C465CFB-6F47-4D4A-8CBC-A1BEA59E1B73}"/>
                </a:ext>
              </a:extLst>
            </p:cNvPr>
            <p:cNvSpPr txBox="1"/>
            <p:nvPr/>
          </p:nvSpPr>
          <p:spPr>
            <a:xfrm>
              <a:off x="6877995" y="2185210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E6194DF-331C-4B75-99DD-642DB9C9414B}"/>
                </a:ext>
              </a:extLst>
            </p:cNvPr>
            <p:cNvSpPr txBox="1"/>
            <p:nvPr/>
          </p:nvSpPr>
          <p:spPr>
            <a:xfrm>
              <a:off x="7915059" y="277622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6BA7A1-EDAD-4D23-ABA6-E224187B886A}"/>
                </a:ext>
              </a:extLst>
            </p:cNvPr>
            <p:cNvSpPr txBox="1"/>
            <p:nvPr/>
          </p:nvSpPr>
          <p:spPr>
            <a:xfrm>
              <a:off x="3878317" y="4973014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318CFD0-9A02-4AAC-969E-376F0D06C19C}"/>
                </a:ext>
              </a:extLst>
            </p:cNvPr>
            <p:cNvSpPr txBox="1"/>
            <p:nvPr/>
          </p:nvSpPr>
          <p:spPr>
            <a:xfrm>
              <a:off x="5138405" y="440430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89EA37E-6CBA-4E43-8F6C-6BF5AD4DEE02}"/>
                </a:ext>
              </a:extLst>
            </p:cNvPr>
            <p:cNvSpPr txBox="1"/>
            <p:nvPr/>
          </p:nvSpPr>
          <p:spPr>
            <a:xfrm>
              <a:off x="6565761" y="4404302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943A95B-EA9F-45B6-8FBB-704E9EE966E3}"/>
                </a:ext>
              </a:extLst>
            </p:cNvPr>
            <p:cNvSpPr txBox="1"/>
            <p:nvPr/>
          </p:nvSpPr>
          <p:spPr>
            <a:xfrm>
              <a:off x="7837000" y="4995318"/>
              <a:ext cx="48132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6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473</Words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Briefcase – Slide Template</vt:lpstr>
      <vt:lpstr>Puzzle Briefcase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Briefcase</dc:title>
  <dc:creator>PresentationGO.com</dc:creator>
  <dc:description>© Copyright PresentationGO.com</dc:description>
  <dcterms:created xsi:type="dcterms:W3CDTF">2014-11-26T05:14:11Z</dcterms:created>
  <dcterms:modified xsi:type="dcterms:W3CDTF">2021-04-26T17:29:38Z</dcterms:modified>
  <cp:category>Graphics &amp; Metaphors</cp:category>
</cp:coreProperties>
</file>