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3" r:id="rId4"/>
    <p:sldId id="354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100" d="100"/>
          <a:sy n="100" d="100"/>
        </p:scale>
        <p:origin x="258" y="111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8/5/2019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5945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8309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8/5/2019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Puzzle Cube Infographic – Slide Template</a:t>
            </a:r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F9827E7A-7CFB-48C6-BEA7-0FD5DE5A71DC}"/>
              </a:ext>
            </a:extLst>
          </p:cNvPr>
          <p:cNvGrpSpPr/>
          <p:nvPr/>
        </p:nvGrpSpPr>
        <p:grpSpPr>
          <a:xfrm>
            <a:off x="8921977" y="2947244"/>
            <a:ext cx="2937088" cy="1290153"/>
            <a:chOff x="8921977" y="1466725"/>
            <a:chExt cx="2937088" cy="1290153"/>
          </a:xfrm>
        </p:grpSpPr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F3CF23F9-0EEC-44ED-B9F4-7ADBB9D20D13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775941E8-527D-49D4-9F9F-5460EA4E41AA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D1ABC24E-E1E0-4EB5-A174-A48EA3A489AD}"/>
              </a:ext>
            </a:extLst>
          </p:cNvPr>
          <p:cNvGrpSpPr/>
          <p:nvPr/>
        </p:nvGrpSpPr>
        <p:grpSpPr>
          <a:xfrm>
            <a:off x="8921977" y="4652338"/>
            <a:ext cx="2937088" cy="1290153"/>
            <a:chOff x="8921977" y="4073386"/>
            <a:chExt cx="2937088" cy="1290153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AE0038F7-1289-4B2A-B3C3-7F6E1B3EA219}"/>
                </a:ext>
              </a:extLst>
            </p:cNvPr>
            <p:cNvSpPr txBox="1"/>
            <p:nvPr/>
          </p:nvSpPr>
          <p:spPr>
            <a:xfrm>
              <a:off x="8921977" y="407338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5CA2DDC8-19B5-421D-B914-29BED129B913}"/>
                </a:ext>
              </a:extLst>
            </p:cNvPr>
            <p:cNvSpPr txBox="1"/>
            <p:nvPr/>
          </p:nvSpPr>
          <p:spPr>
            <a:xfrm>
              <a:off x="8929772" y="453254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B6D83F0C-D58C-4472-8CB7-D4CAF3F1C63E}"/>
              </a:ext>
            </a:extLst>
          </p:cNvPr>
          <p:cNvGrpSpPr/>
          <p:nvPr/>
        </p:nvGrpSpPr>
        <p:grpSpPr>
          <a:xfrm>
            <a:off x="332936" y="2947244"/>
            <a:ext cx="2937088" cy="1290153"/>
            <a:chOff x="332936" y="2627766"/>
            <a:chExt cx="2937088" cy="1290153"/>
          </a:xfrm>
        </p:grpSpPr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EF4AA7E1-B9D1-40A1-85E7-663FB384CC9C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DA864514-9EF5-4494-A4DB-B95867AF0C7E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F2216F2B-4406-44DD-A937-F1DC6B9D43B8}"/>
              </a:ext>
            </a:extLst>
          </p:cNvPr>
          <p:cNvGrpSpPr/>
          <p:nvPr/>
        </p:nvGrpSpPr>
        <p:grpSpPr>
          <a:xfrm>
            <a:off x="332936" y="4652338"/>
            <a:ext cx="2937088" cy="1290153"/>
            <a:chOff x="332936" y="4652338"/>
            <a:chExt cx="2937088" cy="1290153"/>
          </a:xfrm>
        </p:grpSpPr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28077144-47A7-40B7-BD10-9D76428852C5}"/>
                </a:ext>
              </a:extLst>
            </p:cNvPr>
            <p:cNvSpPr txBox="1"/>
            <p:nvPr/>
          </p:nvSpPr>
          <p:spPr>
            <a:xfrm>
              <a:off x="332936" y="4652338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F9AC7013-EC6D-467B-9410-3A75EA962405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1E76C670-6E5B-40BC-9B35-6D7F2805302E}"/>
              </a:ext>
            </a:extLst>
          </p:cNvPr>
          <p:cNvGrpSpPr/>
          <p:nvPr/>
        </p:nvGrpSpPr>
        <p:grpSpPr>
          <a:xfrm>
            <a:off x="8929772" y="1242150"/>
            <a:ext cx="2937088" cy="1290153"/>
            <a:chOff x="8921977" y="1466725"/>
            <a:chExt cx="2937088" cy="1290153"/>
          </a:xfrm>
        </p:grpSpPr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A10FD986-B22C-4919-A058-08F6840E2F11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DD89356C-F91C-4B9E-AD70-85064D9281E0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DC596BCA-599D-41CB-A1D7-677554ED9D68}"/>
              </a:ext>
            </a:extLst>
          </p:cNvPr>
          <p:cNvGrpSpPr/>
          <p:nvPr/>
        </p:nvGrpSpPr>
        <p:grpSpPr>
          <a:xfrm>
            <a:off x="340731" y="1242150"/>
            <a:ext cx="2937088" cy="1290153"/>
            <a:chOff x="332936" y="2627766"/>
            <a:chExt cx="2937088" cy="1290153"/>
          </a:xfrm>
        </p:grpSpPr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D65F7A62-4EEF-4327-9229-0D88504B9429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468B76A6-D090-4CEE-ACE1-F56A1CE9A7D4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424E66C6-B9E9-4EA9-9EDF-8DDD88B132CA}"/>
              </a:ext>
            </a:extLst>
          </p:cNvPr>
          <p:cNvGrpSpPr/>
          <p:nvPr/>
        </p:nvGrpSpPr>
        <p:grpSpPr>
          <a:xfrm>
            <a:off x="3825778" y="1176337"/>
            <a:ext cx="4552949" cy="4548187"/>
            <a:chOff x="3825778" y="1176337"/>
            <a:chExt cx="4552949" cy="4548187"/>
          </a:xfrm>
        </p:grpSpPr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818B6A84-76BC-4D32-9E9D-20EE27221BC6}"/>
                </a:ext>
              </a:extLst>
            </p:cNvPr>
            <p:cNvSpPr/>
            <p:nvPr/>
          </p:nvSpPr>
          <p:spPr>
            <a:xfrm>
              <a:off x="3825778" y="1176337"/>
              <a:ext cx="4552949" cy="4548187"/>
            </a:xfrm>
            <a:custGeom>
              <a:avLst/>
              <a:gdLst>
                <a:gd name="connsiteX0" fmla="*/ 2275332 w 4552949"/>
                <a:gd name="connsiteY0" fmla="*/ 2716 h 4543327"/>
                <a:gd name="connsiteX1" fmla="*/ 4366914 w 4552949"/>
                <a:gd name="connsiteY1" fmla="*/ 738227 h 4543327"/>
                <a:gd name="connsiteX2" fmla="*/ 4368204 w 4552949"/>
                <a:gd name="connsiteY2" fmla="*/ 740475 h 4543327"/>
                <a:gd name="connsiteX3" fmla="*/ 4400608 w 4552949"/>
                <a:gd name="connsiteY3" fmla="*/ 750534 h 4543327"/>
                <a:gd name="connsiteX4" fmla="*/ 4522676 w 4552949"/>
                <a:gd name="connsiteY4" fmla="*/ 851055 h 4543327"/>
                <a:gd name="connsiteX5" fmla="*/ 4523809 w 4552949"/>
                <a:gd name="connsiteY5" fmla="*/ 853141 h 4543327"/>
                <a:gd name="connsiteX6" fmla="*/ 4527946 w 4552949"/>
                <a:gd name="connsiteY6" fmla="*/ 856240 h 4543327"/>
                <a:gd name="connsiteX7" fmla="*/ 4546339 w 4552949"/>
                <a:gd name="connsiteY7" fmla="*/ 885051 h 4543327"/>
                <a:gd name="connsiteX8" fmla="*/ 4549841 w 4552949"/>
                <a:gd name="connsiteY8" fmla="*/ 903286 h 4543327"/>
                <a:gd name="connsiteX9" fmla="*/ 4552949 w 4552949"/>
                <a:gd name="connsiteY9" fmla="*/ 3559403 h 4543327"/>
                <a:gd name="connsiteX10" fmla="*/ 4494766 w 4552949"/>
                <a:gd name="connsiteY10" fmla="*/ 3647082 h 4543327"/>
                <a:gd name="connsiteX11" fmla="*/ 2484921 w 4552949"/>
                <a:gd name="connsiteY11" fmla="*/ 4493675 h 4543327"/>
                <a:gd name="connsiteX12" fmla="*/ 2469606 w 4552949"/>
                <a:gd name="connsiteY12" fmla="*/ 4501198 h 4543327"/>
                <a:gd name="connsiteX13" fmla="*/ 2455504 w 4552949"/>
                <a:gd name="connsiteY13" fmla="*/ 4506065 h 4543327"/>
                <a:gd name="connsiteX14" fmla="*/ 2439513 w 4552949"/>
                <a:gd name="connsiteY14" fmla="*/ 4512801 h 4543327"/>
                <a:gd name="connsiteX15" fmla="*/ 2438859 w 4552949"/>
                <a:gd name="connsiteY15" fmla="*/ 4511811 h 4543327"/>
                <a:gd name="connsiteX16" fmla="*/ 2402703 w 4552949"/>
                <a:gd name="connsiteY16" fmla="*/ 4524289 h 4543327"/>
                <a:gd name="connsiteX17" fmla="*/ 2262008 w 4552949"/>
                <a:gd name="connsiteY17" fmla="*/ 4543327 h 4543327"/>
                <a:gd name="connsiteX18" fmla="*/ 1990271 w 4552949"/>
                <a:gd name="connsiteY18" fmla="*/ 4469688 h 4543327"/>
                <a:gd name="connsiteX19" fmla="*/ 1983791 w 4552949"/>
                <a:gd name="connsiteY19" fmla="*/ 4465498 h 4543327"/>
                <a:gd name="connsiteX20" fmla="*/ 60449 w 4552949"/>
                <a:gd name="connsiteY20" fmla="*/ 3647089 h 4543327"/>
                <a:gd name="connsiteX21" fmla="*/ 2696 w 4552949"/>
                <a:gd name="connsiteY21" fmla="*/ 3559889 h 4543327"/>
                <a:gd name="connsiteX22" fmla="*/ 10830 w 4552949"/>
                <a:gd name="connsiteY22" fmla="*/ 895582 h 4543327"/>
                <a:gd name="connsiteX23" fmla="*/ 22630 w 4552949"/>
                <a:gd name="connsiteY23" fmla="*/ 849817 h 4543327"/>
                <a:gd name="connsiteX24" fmla="*/ 49877 w 4552949"/>
                <a:gd name="connsiteY24" fmla="*/ 820604 h 4543327"/>
                <a:gd name="connsiteX25" fmla="*/ 152321 w 4552949"/>
                <a:gd name="connsiteY25" fmla="*/ 762096 h 4543327"/>
                <a:gd name="connsiteX26" fmla="*/ 153108 w 4552949"/>
                <a:gd name="connsiteY26" fmla="*/ 759749 h 4543327"/>
                <a:gd name="connsiteX27" fmla="*/ 173176 w 4552949"/>
                <a:gd name="connsiteY27" fmla="*/ 745372 h 4543327"/>
                <a:gd name="connsiteX28" fmla="*/ 2241734 w 4552949"/>
                <a:gd name="connsiteY28" fmla="*/ 3063 h 4543327"/>
                <a:gd name="connsiteX29" fmla="*/ 2275332 w 4552949"/>
                <a:gd name="connsiteY29" fmla="*/ 2716 h 4543327"/>
                <a:gd name="connsiteX0" fmla="*/ 2275332 w 4552949"/>
                <a:gd name="connsiteY0" fmla="*/ 2716 h 4543327"/>
                <a:gd name="connsiteX1" fmla="*/ 4366914 w 4552949"/>
                <a:gd name="connsiteY1" fmla="*/ 738227 h 4543327"/>
                <a:gd name="connsiteX2" fmla="*/ 4368204 w 4552949"/>
                <a:gd name="connsiteY2" fmla="*/ 740475 h 4543327"/>
                <a:gd name="connsiteX3" fmla="*/ 4400608 w 4552949"/>
                <a:gd name="connsiteY3" fmla="*/ 750534 h 4543327"/>
                <a:gd name="connsiteX4" fmla="*/ 4522676 w 4552949"/>
                <a:gd name="connsiteY4" fmla="*/ 851055 h 4543327"/>
                <a:gd name="connsiteX5" fmla="*/ 4523809 w 4552949"/>
                <a:gd name="connsiteY5" fmla="*/ 853141 h 4543327"/>
                <a:gd name="connsiteX6" fmla="*/ 4527946 w 4552949"/>
                <a:gd name="connsiteY6" fmla="*/ 856240 h 4543327"/>
                <a:gd name="connsiteX7" fmla="*/ 4546339 w 4552949"/>
                <a:gd name="connsiteY7" fmla="*/ 885051 h 4543327"/>
                <a:gd name="connsiteX8" fmla="*/ 4549841 w 4552949"/>
                <a:gd name="connsiteY8" fmla="*/ 903286 h 4543327"/>
                <a:gd name="connsiteX9" fmla="*/ 4552949 w 4552949"/>
                <a:gd name="connsiteY9" fmla="*/ 3559403 h 4543327"/>
                <a:gd name="connsiteX10" fmla="*/ 4494766 w 4552949"/>
                <a:gd name="connsiteY10" fmla="*/ 3647082 h 4543327"/>
                <a:gd name="connsiteX11" fmla="*/ 2484921 w 4552949"/>
                <a:gd name="connsiteY11" fmla="*/ 4493675 h 4543327"/>
                <a:gd name="connsiteX12" fmla="*/ 2469606 w 4552949"/>
                <a:gd name="connsiteY12" fmla="*/ 4501198 h 4543327"/>
                <a:gd name="connsiteX13" fmla="*/ 2455504 w 4552949"/>
                <a:gd name="connsiteY13" fmla="*/ 4506065 h 4543327"/>
                <a:gd name="connsiteX14" fmla="*/ 2439513 w 4552949"/>
                <a:gd name="connsiteY14" fmla="*/ 4512801 h 4543327"/>
                <a:gd name="connsiteX15" fmla="*/ 2438859 w 4552949"/>
                <a:gd name="connsiteY15" fmla="*/ 4511811 h 4543327"/>
                <a:gd name="connsiteX16" fmla="*/ 2402703 w 4552949"/>
                <a:gd name="connsiteY16" fmla="*/ 4524289 h 4543327"/>
                <a:gd name="connsiteX17" fmla="*/ 2262008 w 4552949"/>
                <a:gd name="connsiteY17" fmla="*/ 4543327 h 4543327"/>
                <a:gd name="connsiteX18" fmla="*/ 1990271 w 4552949"/>
                <a:gd name="connsiteY18" fmla="*/ 4469688 h 4543327"/>
                <a:gd name="connsiteX19" fmla="*/ 1983791 w 4552949"/>
                <a:gd name="connsiteY19" fmla="*/ 4465498 h 4543327"/>
                <a:gd name="connsiteX20" fmla="*/ 60449 w 4552949"/>
                <a:gd name="connsiteY20" fmla="*/ 3647089 h 4543327"/>
                <a:gd name="connsiteX21" fmla="*/ 2696 w 4552949"/>
                <a:gd name="connsiteY21" fmla="*/ 3559889 h 4543327"/>
                <a:gd name="connsiteX22" fmla="*/ 10830 w 4552949"/>
                <a:gd name="connsiteY22" fmla="*/ 895582 h 4543327"/>
                <a:gd name="connsiteX23" fmla="*/ 22630 w 4552949"/>
                <a:gd name="connsiteY23" fmla="*/ 849817 h 4543327"/>
                <a:gd name="connsiteX24" fmla="*/ 49877 w 4552949"/>
                <a:gd name="connsiteY24" fmla="*/ 820604 h 4543327"/>
                <a:gd name="connsiteX25" fmla="*/ 152321 w 4552949"/>
                <a:gd name="connsiteY25" fmla="*/ 762096 h 4543327"/>
                <a:gd name="connsiteX26" fmla="*/ 153108 w 4552949"/>
                <a:gd name="connsiteY26" fmla="*/ 759749 h 4543327"/>
                <a:gd name="connsiteX27" fmla="*/ 2241734 w 4552949"/>
                <a:gd name="connsiteY27" fmla="*/ 3063 h 4543327"/>
                <a:gd name="connsiteX28" fmla="*/ 2275332 w 4552949"/>
                <a:gd name="connsiteY28" fmla="*/ 2716 h 45433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4552949" h="4543327">
                  <a:moveTo>
                    <a:pt x="2275332" y="2716"/>
                  </a:moveTo>
                  <a:lnTo>
                    <a:pt x="4366914" y="738227"/>
                  </a:lnTo>
                  <a:lnTo>
                    <a:pt x="4368204" y="740475"/>
                  </a:lnTo>
                  <a:lnTo>
                    <a:pt x="4400608" y="750534"/>
                  </a:lnTo>
                  <a:cubicBezTo>
                    <a:pt x="4450398" y="771594"/>
                    <a:pt x="4492762" y="806774"/>
                    <a:pt x="4522676" y="851055"/>
                  </a:cubicBezTo>
                  <a:lnTo>
                    <a:pt x="4523809" y="853141"/>
                  </a:lnTo>
                  <a:lnTo>
                    <a:pt x="4527946" y="856240"/>
                  </a:lnTo>
                  <a:cubicBezTo>
                    <a:pt x="4535673" y="864522"/>
                    <a:pt x="4541972" y="874237"/>
                    <a:pt x="4546339" y="885051"/>
                  </a:cubicBezTo>
                  <a:lnTo>
                    <a:pt x="4549841" y="903286"/>
                  </a:lnTo>
                  <a:cubicBezTo>
                    <a:pt x="4550877" y="1788658"/>
                    <a:pt x="4551914" y="2674030"/>
                    <a:pt x="4552949" y="3559403"/>
                  </a:cubicBezTo>
                  <a:cubicBezTo>
                    <a:pt x="4552949" y="3597531"/>
                    <a:pt x="4530423" y="3631965"/>
                    <a:pt x="4494766" y="3647082"/>
                  </a:cubicBezTo>
                  <a:lnTo>
                    <a:pt x="2484921" y="4493675"/>
                  </a:lnTo>
                  <a:lnTo>
                    <a:pt x="2469606" y="4501198"/>
                  </a:lnTo>
                  <a:lnTo>
                    <a:pt x="2455504" y="4506065"/>
                  </a:lnTo>
                  <a:lnTo>
                    <a:pt x="2439513" y="4512801"/>
                  </a:lnTo>
                  <a:lnTo>
                    <a:pt x="2438859" y="4511811"/>
                  </a:lnTo>
                  <a:lnTo>
                    <a:pt x="2402703" y="4524289"/>
                  </a:lnTo>
                  <a:cubicBezTo>
                    <a:pt x="2357257" y="4536772"/>
                    <a:pt x="2310203" y="4543327"/>
                    <a:pt x="2262008" y="4543327"/>
                  </a:cubicBezTo>
                  <a:cubicBezTo>
                    <a:pt x="2165619" y="4543327"/>
                    <a:pt x="2073792" y="4517106"/>
                    <a:pt x="1990271" y="4469688"/>
                  </a:cubicBezTo>
                  <a:lnTo>
                    <a:pt x="1983791" y="4465498"/>
                  </a:lnTo>
                  <a:lnTo>
                    <a:pt x="60449" y="3647089"/>
                  </a:lnTo>
                  <a:cubicBezTo>
                    <a:pt x="25645" y="3632399"/>
                    <a:pt x="2696" y="3597933"/>
                    <a:pt x="2696" y="3559889"/>
                  </a:cubicBezTo>
                  <a:cubicBezTo>
                    <a:pt x="-5573" y="3101305"/>
                    <a:pt x="7508" y="1347260"/>
                    <a:pt x="10830" y="895582"/>
                  </a:cubicBezTo>
                  <a:cubicBezTo>
                    <a:pt x="10830" y="878688"/>
                    <a:pt x="15161" y="863175"/>
                    <a:pt x="22630" y="849817"/>
                  </a:cubicBezTo>
                  <a:lnTo>
                    <a:pt x="49877" y="820604"/>
                  </a:lnTo>
                  <a:lnTo>
                    <a:pt x="152321" y="762096"/>
                  </a:lnTo>
                  <a:lnTo>
                    <a:pt x="153108" y="759749"/>
                  </a:lnTo>
                  <a:lnTo>
                    <a:pt x="2241734" y="3063"/>
                  </a:lnTo>
                  <a:cubicBezTo>
                    <a:pt x="2252436" y="-783"/>
                    <a:pt x="2264721" y="-1129"/>
                    <a:pt x="2275332" y="2716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CB5DD8FE-6F93-4C60-BD78-D725A48472FA}"/>
                </a:ext>
              </a:extLst>
            </p:cNvPr>
            <p:cNvSpPr/>
            <p:nvPr/>
          </p:nvSpPr>
          <p:spPr>
            <a:xfrm>
              <a:off x="3874487" y="2041680"/>
              <a:ext cx="1300512" cy="1731134"/>
            </a:xfrm>
            <a:custGeom>
              <a:avLst/>
              <a:gdLst>
                <a:gd name="connsiteX0" fmla="*/ 29728 w 975804"/>
                <a:gd name="connsiteY0" fmla="*/ 0 h 1298909"/>
                <a:gd name="connsiteX1" fmla="*/ 788812 w 975804"/>
                <a:gd name="connsiteY1" fmla="*/ 303071 h 1298909"/>
                <a:gd name="connsiteX2" fmla="*/ 798163 w 975804"/>
                <a:gd name="connsiteY2" fmla="*/ 334270 h 1298909"/>
                <a:gd name="connsiteX3" fmla="*/ 798163 w 975804"/>
                <a:gd name="connsiteY3" fmla="*/ 711907 h 1298909"/>
                <a:gd name="connsiteX4" fmla="*/ 813167 w 975804"/>
                <a:gd name="connsiteY4" fmla="*/ 771198 h 1298909"/>
                <a:gd name="connsiteX5" fmla="*/ 818532 w 975804"/>
                <a:gd name="connsiteY5" fmla="*/ 780472 h 1298909"/>
                <a:gd name="connsiteX6" fmla="*/ 828125 w 975804"/>
                <a:gd name="connsiteY6" fmla="*/ 791848 h 1298909"/>
                <a:gd name="connsiteX7" fmla="*/ 834127 w 975804"/>
                <a:gd name="connsiteY7" fmla="*/ 797536 h 1298909"/>
                <a:gd name="connsiteX8" fmla="*/ 892824 w 975804"/>
                <a:gd name="connsiteY8" fmla="*/ 795187 h 1298909"/>
                <a:gd name="connsiteX9" fmla="*/ 894915 w 975804"/>
                <a:gd name="connsiteY9" fmla="*/ 792467 h 1298909"/>
                <a:gd name="connsiteX10" fmla="*/ 900008 w 975804"/>
                <a:gd name="connsiteY10" fmla="*/ 785295 h 1298909"/>
                <a:gd name="connsiteX11" fmla="*/ 907191 w 975804"/>
                <a:gd name="connsiteY11" fmla="*/ 781091 h 1298909"/>
                <a:gd name="connsiteX12" fmla="*/ 938927 w 975804"/>
                <a:gd name="connsiteY12" fmla="*/ 814044 h 1298909"/>
                <a:gd name="connsiteX13" fmla="*/ 973390 w 975804"/>
                <a:gd name="connsiteY13" fmla="*/ 939243 h 1298909"/>
                <a:gd name="connsiteX14" fmla="*/ 951248 w 975804"/>
                <a:gd name="connsiteY14" fmla="*/ 1080022 h 1298909"/>
                <a:gd name="connsiteX15" fmla="*/ 937427 w 975804"/>
                <a:gd name="connsiteY15" fmla="*/ 1075509 h 1298909"/>
                <a:gd name="connsiteX16" fmla="*/ 919467 w 975804"/>
                <a:gd name="connsiteY16" fmla="*/ 1051829 h 1298909"/>
                <a:gd name="connsiteX17" fmla="*/ 903327 w 975804"/>
                <a:gd name="connsiteY17" fmla="*/ 1016526 h 1298909"/>
                <a:gd name="connsiteX18" fmla="*/ 895825 w 975804"/>
                <a:gd name="connsiteY18" fmla="*/ 993465 h 1298909"/>
                <a:gd name="connsiteX19" fmla="*/ 853268 w 975804"/>
                <a:gd name="connsiteY19" fmla="*/ 922179 h 1298909"/>
                <a:gd name="connsiteX20" fmla="*/ 828444 w 975804"/>
                <a:gd name="connsiteY20" fmla="*/ 910494 h 1298909"/>
                <a:gd name="connsiteX21" fmla="*/ 813440 w 975804"/>
                <a:gd name="connsiteY21" fmla="*/ 912287 h 1298909"/>
                <a:gd name="connsiteX22" fmla="*/ 805665 w 975804"/>
                <a:gd name="connsiteY22" fmla="*/ 915254 h 1298909"/>
                <a:gd name="connsiteX23" fmla="*/ 798481 w 975804"/>
                <a:gd name="connsiteY23" fmla="*/ 928114 h 1298909"/>
                <a:gd name="connsiteX24" fmla="*/ 798481 w 975804"/>
                <a:gd name="connsiteY24" fmla="*/ 1255795 h 1298909"/>
                <a:gd name="connsiteX25" fmla="*/ 738284 w 975804"/>
                <a:gd name="connsiteY25" fmla="*/ 1295302 h 1298909"/>
                <a:gd name="connsiteX26" fmla="*/ 475033 w 975804"/>
                <a:gd name="connsiteY26" fmla="*/ 1181232 h 1298909"/>
                <a:gd name="connsiteX27" fmla="*/ 436387 w 975804"/>
                <a:gd name="connsiteY27" fmla="*/ 1138696 h 1298909"/>
                <a:gd name="connsiteX28" fmla="*/ 432204 w 975804"/>
                <a:gd name="connsiteY28" fmla="*/ 1111739 h 1298909"/>
                <a:gd name="connsiteX29" fmla="*/ 446844 w 975804"/>
                <a:gd name="connsiteY29" fmla="*/ 1072232 h 1298909"/>
                <a:gd name="connsiteX30" fmla="*/ 458847 w 975804"/>
                <a:gd name="connsiteY30" fmla="*/ 1063515 h 1298909"/>
                <a:gd name="connsiteX31" fmla="*/ 477397 w 975804"/>
                <a:gd name="connsiteY31" fmla="*/ 1037176 h 1298909"/>
                <a:gd name="connsiteX32" fmla="*/ 484581 w 975804"/>
                <a:gd name="connsiteY32" fmla="*/ 1000019 h 1298909"/>
                <a:gd name="connsiteX33" fmla="*/ 344135 w 975804"/>
                <a:gd name="connsiteY33" fmla="*/ 840073 h 1298909"/>
                <a:gd name="connsiteX34" fmla="*/ 264751 w 975804"/>
                <a:gd name="connsiteY34" fmla="*/ 880508 h 1298909"/>
                <a:gd name="connsiteX35" fmla="*/ 262068 w 975804"/>
                <a:gd name="connsiteY35" fmla="*/ 962304 h 1298909"/>
                <a:gd name="connsiteX36" fmla="*/ 278527 w 975804"/>
                <a:gd name="connsiteY36" fmla="*/ 998844 h 1298909"/>
                <a:gd name="connsiteX37" fmla="*/ 288439 w 975804"/>
                <a:gd name="connsiteY37" fmla="*/ 1013497 h 1298909"/>
                <a:gd name="connsiteX38" fmla="*/ 307308 w 975804"/>
                <a:gd name="connsiteY38" fmla="*/ 1074272 h 1298909"/>
                <a:gd name="connsiteX39" fmla="*/ 298305 w 975804"/>
                <a:gd name="connsiteY39" fmla="*/ 1105124 h 1298909"/>
                <a:gd name="connsiteX40" fmla="*/ 257295 w 975804"/>
                <a:gd name="connsiteY40" fmla="*/ 1087503 h 1298909"/>
                <a:gd name="connsiteX41" fmla="*/ 41647 w 975804"/>
                <a:gd name="connsiteY41" fmla="*/ 994021 h 1298909"/>
                <a:gd name="connsiteX42" fmla="*/ 0 w 975804"/>
                <a:gd name="connsiteY42" fmla="*/ 930525 h 1298909"/>
                <a:gd name="connsiteX43" fmla="*/ 1182 w 975804"/>
                <a:gd name="connsiteY43" fmla="*/ 54814 h 1298909"/>
                <a:gd name="connsiteX44" fmla="*/ 9808 w 975804"/>
                <a:gd name="connsiteY44" fmla="*/ 21357 h 12989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</a:cxnLst>
              <a:rect l="l" t="t" r="r" b="b"/>
              <a:pathLst>
                <a:path w="975804" h="1298909">
                  <a:moveTo>
                    <a:pt x="29728" y="0"/>
                  </a:moveTo>
                  <a:lnTo>
                    <a:pt x="788812" y="303071"/>
                  </a:lnTo>
                  <a:lnTo>
                    <a:pt x="798163" y="334270"/>
                  </a:lnTo>
                  <a:lnTo>
                    <a:pt x="798163" y="711907"/>
                  </a:lnTo>
                  <a:cubicBezTo>
                    <a:pt x="798163" y="733793"/>
                    <a:pt x="803573" y="754134"/>
                    <a:pt x="813167" y="771198"/>
                  </a:cubicBezTo>
                  <a:cubicBezTo>
                    <a:pt x="814940" y="774475"/>
                    <a:pt x="816440" y="777505"/>
                    <a:pt x="818532" y="780472"/>
                  </a:cubicBezTo>
                  <a:cubicBezTo>
                    <a:pt x="821851" y="784986"/>
                    <a:pt x="824852" y="788572"/>
                    <a:pt x="828125" y="791848"/>
                  </a:cubicBezTo>
                  <a:cubicBezTo>
                    <a:pt x="829944" y="793951"/>
                    <a:pt x="832035" y="795744"/>
                    <a:pt x="834127" y="797536"/>
                  </a:cubicBezTo>
                  <a:cubicBezTo>
                    <a:pt x="853905" y="814044"/>
                    <a:pt x="876638" y="812808"/>
                    <a:pt x="892824" y="795187"/>
                  </a:cubicBezTo>
                  <a:cubicBezTo>
                    <a:pt x="893733" y="794260"/>
                    <a:pt x="894324" y="793394"/>
                    <a:pt x="894915" y="792467"/>
                  </a:cubicBezTo>
                  <a:cubicBezTo>
                    <a:pt x="896734" y="789499"/>
                    <a:pt x="898189" y="787088"/>
                    <a:pt x="900008" y="785295"/>
                  </a:cubicBezTo>
                  <a:cubicBezTo>
                    <a:pt x="902417" y="782574"/>
                    <a:pt x="904782" y="781091"/>
                    <a:pt x="907191" y="781091"/>
                  </a:cubicBezTo>
                  <a:cubicBezTo>
                    <a:pt x="913784" y="781091"/>
                    <a:pt x="925469" y="789190"/>
                    <a:pt x="938927" y="814044"/>
                  </a:cubicBezTo>
                  <a:cubicBezTo>
                    <a:pt x="955704" y="844587"/>
                    <a:pt x="968889" y="892811"/>
                    <a:pt x="973390" y="939243"/>
                  </a:cubicBezTo>
                  <a:cubicBezTo>
                    <a:pt x="982075" y="1023698"/>
                    <a:pt x="965616" y="1072479"/>
                    <a:pt x="951248" y="1080022"/>
                  </a:cubicBezTo>
                  <a:cubicBezTo>
                    <a:pt x="950021" y="1080888"/>
                    <a:pt x="946156" y="1082990"/>
                    <a:pt x="937427" y="1075509"/>
                  </a:cubicBezTo>
                  <a:cubicBezTo>
                    <a:pt x="931743" y="1070377"/>
                    <a:pt x="925469" y="1062340"/>
                    <a:pt x="919467" y="1051829"/>
                  </a:cubicBezTo>
                  <a:cubicBezTo>
                    <a:pt x="913784" y="1041937"/>
                    <a:pt x="908419" y="1030004"/>
                    <a:pt x="903327" y="1016526"/>
                  </a:cubicBezTo>
                  <a:cubicBezTo>
                    <a:pt x="900599" y="1009602"/>
                    <a:pt x="898234" y="1002121"/>
                    <a:pt x="895825" y="993465"/>
                  </a:cubicBezTo>
                  <a:cubicBezTo>
                    <a:pt x="887413" y="970404"/>
                    <a:pt x="873364" y="939243"/>
                    <a:pt x="853268" y="922179"/>
                  </a:cubicBezTo>
                  <a:cubicBezTo>
                    <a:pt x="845493" y="915254"/>
                    <a:pt x="836809" y="911359"/>
                    <a:pt x="828444" y="910494"/>
                  </a:cubicBezTo>
                  <a:cubicBezTo>
                    <a:pt x="823351" y="909875"/>
                    <a:pt x="818259" y="910803"/>
                    <a:pt x="813440" y="912287"/>
                  </a:cubicBezTo>
                  <a:cubicBezTo>
                    <a:pt x="810757" y="913152"/>
                    <a:pt x="808075" y="913770"/>
                    <a:pt x="805665" y="915254"/>
                  </a:cubicBezTo>
                  <a:cubicBezTo>
                    <a:pt x="801164" y="917975"/>
                    <a:pt x="798481" y="922735"/>
                    <a:pt x="798481" y="928114"/>
                  </a:cubicBezTo>
                  <a:lnTo>
                    <a:pt x="798481" y="1255795"/>
                  </a:lnTo>
                  <a:cubicBezTo>
                    <a:pt x="798481" y="1286956"/>
                    <a:pt x="766746" y="1307606"/>
                    <a:pt x="738284" y="1295302"/>
                  </a:cubicBezTo>
                  <a:lnTo>
                    <a:pt x="475033" y="1181232"/>
                  </a:lnTo>
                  <a:cubicBezTo>
                    <a:pt x="456756" y="1173133"/>
                    <a:pt x="442070" y="1157862"/>
                    <a:pt x="436387" y="1138696"/>
                  </a:cubicBezTo>
                  <a:cubicBezTo>
                    <a:pt x="433704" y="1129422"/>
                    <a:pt x="432204" y="1120148"/>
                    <a:pt x="432204" y="1111739"/>
                  </a:cubicBezTo>
                  <a:cubicBezTo>
                    <a:pt x="432204" y="1094984"/>
                    <a:pt x="437296" y="1081506"/>
                    <a:pt x="446844" y="1072232"/>
                  </a:cubicBezTo>
                  <a:cubicBezTo>
                    <a:pt x="451345" y="1069512"/>
                    <a:pt x="455255" y="1066791"/>
                    <a:pt x="458847" y="1063515"/>
                  </a:cubicBezTo>
                  <a:cubicBezTo>
                    <a:pt x="466622" y="1056652"/>
                    <a:pt x="472896" y="1047625"/>
                    <a:pt x="477397" y="1037176"/>
                  </a:cubicBezTo>
                  <a:cubicBezTo>
                    <a:pt x="482217" y="1025800"/>
                    <a:pt x="484581" y="1013188"/>
                    <a:pt x="484581" y="1000019"/>
                  </a:cubicBezTo>
                  <a:cubicBezTo>
                    <a:pt x="484899" y="926630"/>
                    <a:pt x="416291" y="848791"/>
                    <a:pt x="344135" y="840073"/>
                  </a:cubicBezTo>
                  <a:cubicBezTo>
                    <a:pt x="309399" y="835869"/>
                    <a:pt x="278846" y="851449"/>
                    <a:pt x="264751" y="880508"/>
                  </a:cubicBezTo>
                  <a:cubicBezTo>
                    <a:pt x="253384" y="903878"/>
                    <a:pt x="252475" y="932009"/>
                    <a:pt x="262068" y="962304"/>
                  </a:cubicBezTo>
                  <a:cubicBezTo>
                    <a:pt x="265979" y="974855"/>
                    <a:pt x="271344" y="987159"/>
                    <a:pt x="278527" y="998844"/>
                  </a:cubicBezTo>
                  <a:cubicBezTo>
                    <a:pt x="281846" y="1004223"/>
                    <a:pt x="285438" y="1009602"/>
                    <a:pt x="288439" y="1013497"/>
                  </a:cubicBezTo>
                  <a:cubicBezTo>
                    <a:pt x="300715" y="1034147"/>
                    <a:pt x="307308" y="1055106"/>
                    <a:pt x="307308" y="1074272"/>
                  </a:cubicBezTo>
                  <a:cubicBezTo>
                    <a:pt x="307308" y="1086576"/>
                    <a:pt x="304307" y="1097086"/>
                    <a:pt x="298305" y="1105124"/>
                  </a:cubicBezTo>
                  <a:lnTo>
                    <a:pt x="257295" y="1087503"/>
                  </a:lnTo>
                  <a:lnTo>
                    <a:pt x="41647" y="994021"/>
                  </a:lnTo>
                  <a:cubicBezTo>
                    <a:pt x="16459" y="983264"/>
                    <a:pt x="0" y="958100"/>
                    <a:pt x="0" y="930525"/>
                  </a:cubicBezTo>
                  <a:lnTo>
                    <a:pt x="1182" y="54814"/>
                  </a:lnTo>
                  <a:cubicBezTo>
                    <a:pt x="1182" y="42464"/>
                    <a:pt x="4348" y="31122"/>
                    <a:pt x="9808" y="21357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3" name="Shape">
              <a:extLst>
                <a:ext uri="{FF2B5EF4-FFF2-40B4-BE49-F238E27FC236}">
                  <a16:creationId xmlns:a16="http://schemas.microsoft.com/office/drawing/2014/main" id="{D0C07F53-0094-4EE2-A811-EC6C39444CCA}"/>
                </a:ext>
              </a:extLst>
            </p:cNvPr>
            <p:cNvSpPr/>
            <p:nvPr/>
          </p:nvSpPr>
          <p:spPr>
            <a:xfrm>
              <a:off x="4985795" y="2505582"/>
              <a:ext cx="1056593" cy="1965749"/>
            </a:xfrm>
            <a:custGeom>
              <a:avLst/>
              <a:gdLst>
                <a:gd name="connsiteX0" fmla="*/ 13081 w 21600"/>
                <a:gd name="connsiteY0" fmla="*/ 19716 h 21364"/>
                <a:gd name="connsiteX1" fmla="*/ 12836 w 21600"/>
                <a:gd name="connsiteY1" fmla="*/ 19521 h 21364"/>
                <a:gd name="connsiteX2" fmla="*/ 12183 w 21600"/>
                <a:gd name="connsiteY2" fmla="*/ 18401 h 21364"/>
                <a:gd name="connsiteX3" fmla="*/ 12461 w 21600"/>
                <a:gd name="connsiteY3" fmla="*/ 17807 h 21364"/>
                <a:gd name="connsiteX4" fmla="*/ 12697 w 21600"/>
                <a:gd name="connsiteY4" fmla="*/ 17625 h 21364"/>
                <a:gd name="connsiteX5" fmla="*/ 12795 w 21600"/>
                <a:gd name="connsiteY5" fmla="*/ 17560 h 21364"/>
                <a:gd name="connsiteX6" fmla="*/ 13244 w 21600"/>
                <a:gd name="connsiteY6" fmla="*/ 17516 h 21364"/>
                <a:gd name="connsiteX7" fmla="*/ 13244 w 21600"/>
                <a:gd name="connsiteY7" fmla="*/ 17516 h 21364"/>
                <a:gd name="connsiteX8" fmla="*/ 18964 w 21600"/>
                <a:gd name="connsiteY8" fmla="*/ 18835 h 21364"/>
                <a:gd name="connsiteX9" fmla="*/ 21600 w 21600"/>
                <a:gd name="connsiteY9" fmla="*/ 17915 h 21364"/>
                <a:gd name="connsiteX10" fmla="*/ 21567 w 21600"/>
                <a:gd name="connsiteY10" fmla="*/ 5009 h 21364"/>
                <a:gd name="connsiteX11" fmla="*/ 19794 w 21600"/>
                <a:gd name="connsiteY11" fmla="*/ 3649 h 21364"/>
                <a:gd name="connsiteX12" fmla="*/ 2619 w 21600"/>
                <a:gd name="connsiteY12" fmla="*/ 81 h 21364"/>
                <a:gd name="connsiteX13" fmla="*/ 0 w 21600"/>
                <a:gd name="connsiteY13" fmla="*/ 1005 h 21364"/>
                <a:gd name="connsiteX14" fmla="*/ 0 w 21600"/>
                <a:gd name="connsiteY14" fmla="*/ 5443 h 21364"/>
                <a:gd name="connsiteX15" fmla="*/ 408 w 21600"/>
                <a:gd name="connsiteY15" fmla="*/ 6185 h 21364"/>
                <a:gd name="connsiteX16" fmla="*/ 685 w 21600"/>
                <a:gd name="connsiteY16" fmla="*/ 6350 h 21364"/>
                <a:gd name="connsiteX17" fmla="*/ 1142 w 21600"/>
                <a:gd name="connsiteY17" fmla="*/ 6371 h 21364"/>
                <a:gd name="connsiteX18" fmla="*/ 1363 w 21600"/>
                <a:gd name="connsiteY18" fmla="*/ 6215 h 21364"/>
                <a:gd name="connsiteX19" fmla="*/ 2113 w 21600"/>
                <a:gd name="connsiteY19" fmla="*/ 6011 h 21364"/>
                <a:gd name="connsiteX20" fmla="*/ 3737 w 21600"/>
                <a:gd name="connsiteY20" fmla="*/ 6714 h 21364"/>
                <a:gd name="connsiteX21" fmla="*/ 4782 w 21600"/>
                <a:gd name="connsiteY21" fmla="*/ 8701 h 21364"/>
                <a:gd name="connsiteX22" fmla="*/ 3746 w 21600"/>
                <a:gd name="connsiteY22" fmla="*/ 11170 h 21364"/>
                <a:gd name="connsiteX23" fmla="*/ 2456 w 21600"/>
                <a:gd name="connsiteY23" fmla="*/ 11048 h 21364"/>
                <a:gd name="connsiteX24" fmla="*/ 1787 w 21600"/>
                <a:gd name="connsiteY24" fmla="*/ 10593 h 21364"/>
                <a:gd name="connsiteX25" fmla="*/ 1289 w 21600"/>
                <a:gd name="connsiteY25" fmla="*/ 10011 h 21364"/>
                <a:gd name="connsiteX26" fmla="*/ 1077 w 21600"/>
                <a:gd name="connsiteY26" fmla="*/ 9660 h 21364"/>
                <a:gd name="connsiteX27" fmla="*/ 163 w 21600"/>
                <a:gd name="connsiteY27" fmla="*/ 8823 h 21364"/>
                <a:gd name="connsiteX28" fmla="*/ 16 w 21600"/>
                <a:gd name="connsiteY28" fmla="*/ 8766 h 21364"/>
                <a:gd name="connsiteX29" fmla="*/ 16 w 21600"/>
                <a:gd name="connsiteY29" fmla="*/ 13803 h 21364"/>
                <a:gd name="connsiteX30" fmla="*/ 1151 w 21600"/>
                <a:gd name="connsiteY30" fmla="*/ 14722 h 21364"/>
                <a:gd name="connsiteX31" fmla="*/ 5239 w 21600"/>
                <a:gd name="connsiteY31" fmla="*/ 15664 h 21364"/>
                <a:gd name="connsiteX32" fmla="*/ 9588 w 21600"/>
                <a:gd name="connsiteY32" fmla="*/ 16666 h 21364"/>
                <a:gd name="connsiteX33" fmla="*/ 9588 w 21600"/>
                <a:gd name="connsiteY33" fmla="*/ 16666 h 21364"/>
                <a:gd name="connsiteX34" fmla="*/ 9768 w 21600"/>
                <a:gd name="connsiteY34" fmla="*/ 16748 h 21364"/>
                <a:gd name="connsiteX35" fmla="*/ 10029 w 21600"/>
                <a:gd name="connsiteY35" fmla="*/ 17004 h 21364"/>
                <a:gd name="connsiteX36" fmla="*/ 10249 w 21600"/>
                <a:gd name="connsiteY36" fmla="*/ 17291 h 21364"/>
                <a:gd name="connsiteX37" fmla="*/ 10429 w 21600"/>
                <a:gd name="connsiteY37" fmla="*/ 17850 h 21364"/>
                <a:gd name="connsiteX38" fmla="*/ 9719 w 21600"/>
                <a:gd name="connsiteY38" fmla="*/ 18757 h 21364"/>
                <a:gd name="connsiteX39" fmla="*/ 9637 w 21600"/>
                <a:gd name="connsiteY39" fmla="*/ 18787 h 21364"/>
                <a:gd name="connsiteX40" fmla="*/ 9425 w 21600"/>
                <a:gd name="connsiteY40" fmla="*/ 18865 h 21364"/>
                <a:gd name="connsiteX41" fmla="*/ 9123 w 21600"/>
                <a:gd name="connsiteY41" fmla="*/ 19091 h 21364"/>
                <a:gd name="connsiteX42" fmla="*/ 8993 w 21600"/>
                <a:gd name="connsiteY42" fmla="*/ 19455 h 21364"/>
                <a:gd name="connsiteX43" fmla="*/ 12110 w 21600"/>
                <a:gd name="connsiteY43" fmla="*/ 21356 h 21364"/>
                <a:gd name="connsiteX44" fmla="*/ 13440 w 21600"/>
                <a:gd name="connsiteY44" fmla="*/ 21017 h 21364"/>
                <a:gd name="connsiteX45" fmla="*/ 13464 w 21600"/>
                <a:gd name="connsiteY45" fmla="*/ 20145 h 21364"/>
                <a:gd name="connsiteX46" fmla="*/ 13081 w 21600"/>
                <a:gd name="connsiteY46" fmla="*/ 19716 h 213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</a:cxnLst>
              <a:rect l="l" t="t" r="r" b="b"/>
              <a:pathLst>
                <a:path w="21600" h="21364" extrusionOk="0">
                  <a:moveTo>
                    <a:pt x="13081" y="19716"/>
                  </a:moveTo>
                  <a:cubicBezTo>
                    <a:pt x="13007" y="19651"/>
                    <a:pt x="12926" y="19581"/>
                    <a:pt x="12836" y="19521"/>
                  </a:cubicBezTo>
                  <a:cubicBezTo>
                    <a:pt x="12403" y="19139"/>
                    <a:pt x="12183" y="18757"/>
                    <a:pt x="12183" y="18401"/>
                  </a:cubicBezTo>
                  <a:cubicBezTo>
                    <a:pt x="12183" y="18180"/>
                    <a:pt x="12281" y="17980"/>
                    <a:pt x="12461" y="17807"/>
                  </a:cubicBezTo>
                  <a:cubicBezTo>
                    <a:pt x="12526" y="17742"/>
                    <a:pt x="12607" y="17681"/>
                    <a:pt x="12697" y="17625"/>
                  </a:cubicBezTo>
                  <a:lnTo>
                    <a:pt x="12795" y="17560"/>
                  </a:lnTo>
                  <a:cubicBezTo>
                    <a:pt x="12918" y="17499"/>
                    <a:pt x="13089" y="17482"/>
                    <a:pt x="13244" y="17516"/>
                  </a:cubicBezTo>
                  <a:lnTo>
                    <a:pt x="13244" y="17516"/>
                  </a:lnTo>
                  <a:lnTo>
                    <a:pt x="18964" y="18835"/>
                  </a:lnTo>
                  <a:cubicBezTo>
                    <a:pt x="20213" y="19121"/>
                    <a:pt x="21600" y="18636"/>
                    <a:pt x="21600" y="17915"/>
                  </a:cubicBezTo>
                  <a:lnTo>
                    <a:pt x="21567" y="5009"/>
                  </a:lnTo>
                  <a:cubicBezTo>
                    <a:pt x="21567" y="4606"/>
                    <a:pt x="20487" y="3805"/>
                    <a:pt x="19794" y="3649"/>
                  </a:cubicBezTo>
                  <a:cubicBezTo>
                    <a:pt x="13861" y="2313"/>
                    <a:pt x="8552" y="1417"/>
                    <a:pt x="2619" y="81"/>
                  </a:cubicBezTo>
                  <a:cubicBezTo>
                    <a:pt x="1379" y="-201"/>
                    <a:pt x="0" y="285"/>
                    <a:pt x="0" y="1005"/>
                  </a:cubicBezTo>
                  <a:lnTo>
                    <a:pt x="0" y="5443"/>
                  </a:lnTo>
                  <a:cubicBezTo>
                    <a:pt x="0" y="5643"/>
                    <a:pt x="73" y="5933"/>
                    <a:pt x="408" y="6185"/>
                  </a:cubicBezTo>
                  <a:cubicBezTo>
                    <a:pt x="506" y="6254"/>
                    <a:pt x="596" y="6311"/>
                    <a:pt x="685" y="6350"/>
                  </a:cubicBezTo>
                  <a:cubicBezTo>
                    <a:pt x="930" y="6454"/>
                    <a:pt x="1045" y="6428"/>
                    <a:pt x="1142" y="6371"/>
                  </a:cubicBezTo>
                  <a:cubicBezTo>
                    <a:pt x="1208" y="6311"/>
                    <a:pt x="1281" y="6259"/>
                    <a:pt x="1363" y="6215"/>
                  </a:cubicBezTo>
                  <a:cubicBezTo>
                    <a:pt x="1575" y="6089"/>
                    <a:pt x="1836" y="6020"/>
                    <a:pt x="2113" y="6011"/>
                  </a:cubicBezTo>
                  <a:cubicBezTo>
                    <a:pt x="2668" y="5990"/>
                    <a:pt x="3240" y="6228"/>
                    <a:pt x="3737" y="6714"/>
                  </a:cubicBezTo>
                  <a:cubicBezTo>
                    <a:pt x="4251" y="7213"/>
                    <a:pt x="4635" y="7955"/>
                    <a:pt x="4782" y="8701"/>
                  </a:cubicBezTo>
                  <a:cubicBezTo>
                    <a:pt x="5027" y="9976"/>
                    <a:pt x="4627" y="10922"/>
                    <a:pt x="3746" y="11170"/>
                  </a:cubicBezTo>
                  <a:cubicBezTo>
                    <a:pt x="3509" y="11235"/>
                    <a:pt x="3027" y="11308"/>
                    <a:pt x="2456" y="11048"/>
                  </a:cubicBezTo>
                  <a:cubicBezTo>
                    <a:pt x="2220" y="10944"/>
                    <a:pt x="1999" y="10788"/>
                    <a:pt x="1787" y="10593"/>
                  </a:cubicBezTo>
                  <a:cubicBezTo>
                    <a:pt x="1608" y="10428"/>
                    <a:pt x="1444" y="10232"/>
                    <a:pt x="1289" y="10011"/>
                  </a:cubicBezTo>
                  <a:cubicBezTo>
                    <a:pt x="1216" y="9898"/>
                    <a:pt x="1142" y="9781"/>
                    <a:pt x="1077" y="9660"/>
                  </a:cubicBezTo>
                  <a:cubicBezTo>
                    <a:pt x="808" y="9274"/>
                    <a:pt x="481" y="8970"/>
                    <a:pt x="163" y="8823"/>
                  </a:cubicBezTo>
                  <a:cubicBezTo>
                    <a:pt x="106" y="8796"/>
                    <a:pt x="57" y="8779"/>
                    <a:pt x="16" y="8766"/>
                  </a:cubicBezTo>
                  <a:lnTo>
                    <a:pt x="16" y="13803"/>
                  </a:lnTo>
                  <a:cubicBezTo>
                    <a:pt x="16" y="14202"/>
                    <a:pt x="465" y="14562"/>
                    <a:pt x="1151" y="14722"/>
                  </a:cubicBezTo>
                  <a:lnTo>
                    <a:pt x="5239" y="15664"/>
                  </a:lnTo>
                  <a:lnTo>
                    <a:pt x="9588" y="16666"/>
                  </a:lnTo>
                  <a:lnTo>
                    <a:pt x="9588" y="16666"/>
                  </a:lnTo>
                  <a:cubicBezTo>
                    <a:pt x="9662" y="16683"/>
                    <a:pt x="9727" y="16714"/>
                    <a:pt x="9768" y="16748"/>
                  </a:cubicBezTo>
                  <a:cubicBezTo>
                    <a:pt x="9866" y="16831"/>
                    <a:pt x="9955" y="16918"/>
                    <a:pt x="10029" y="17004"/>
                  </a:cubicBezTo>
                  <a:cubicBezTo>
                    <a:pt x="10119" y="17100"/>
                    <a:pt x="10192" y="17195"/>
                    <a:pt x="10249" y="17291"/>
                  </a:cubicBezTo>
                  <a:cubicBezTo>
                    <a:pt x="10363" y="17482"/>
                    <a:pt x="10429" y="17672"/>
                    <a:pt x="10429" y="17850"/>
                  </a:cubicBezTo>
                  <a:cubicBezTo>
                    <a:pt x="10421" y="18228"/>
                    <a:pt x="10184" y="18544"/>
                    <a:pt x="9719" y="18757"/>
                  </a:cubicBezTo>
                  <a:cubicBezTo>
                    <a:pt x="9694" y="18770"/>
                    <a:pt x="9670" y="18779"/>
                    <a:pt x="9637" y="18787"/>
                  </a:cubicBezTo>
                  <a:cubicBezTo>
                    <a:pt x="9564" y="18809"/>
                    <a:pt x="9490" y="18835"/>
                    <a:pt x="9425" y="18865"/>
                  </a:cubicBezTo>
                  <a:cubicBezTo>
                    <a:pt x="9294" y="18926"/>
                    <a:pt x="9197" y="19000"/>
                    <a:pt x="9123" y="19091"/>
                  </a:cubicBezTo>
                  <a:cubicBezTo>
                    <a:pt x="9033" y="19200"/>
                    <a:pt x="8993" y="19321"/>
                    <a:pt x="8993" y="19455"/>
                  </a:cubicBezTo>
                  <a:cubicBezTo>
                    <a:pt x="8993" y="20306"/>
                    <a:pt x="10535" y="21243"/>
                    <a:pt x="12110" y="21356"/>
                  </a:cubicBezTo>
                  <a:cubicBezTo>
                    <a:pt x="12714" y="21399"/>
                    <a:pt x="13211" y="21269"/>
                    <a:pt x="13440" y="21017"/>
                  </a:cubicBezTo>
                  <a:cubicBezTo>
                    <a:pt x="13709" y="20718"/>
                    <a:pt x="13603" y="20380"/>
                    <a:pt x="13464" y="20145"/>
                  </a:cubicBezTo>
                  <a:cubicBezTo>
                    <a:pt x="13366" y="20006"/>
                    <a:pt x="13236" y="19859"/>
                    <a:pt x="13081" y="19716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4" name="Shape">
              <a:extLst>
                <a:ext uri="{FF2B5EF4-FFF2-40B4-BE49-F238E27FC236}">
                  <a16:creationId xmlns:a16="http://schemas.microsoft.com/office/drawing/2014/main" id="{6C214A96-A1AC-431B-BB1D-07C38B5C9FBA}"/>
                </a:ext>
              </a:extLst>
            </p:cNvPr>
            <p:cNvSpPr/>
            <p:nvPr/>
          </p:nvSpPr>
          <p:spPr>
            <a:xfrm>
              <a:off x="4746299" y="3902660"/>
              <a:ext cx="1286745" cy="17429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4" h="21291" extrusionOk="0">
                  <a:moveTo>
                    <a:pt x="21437" y="6116"/>
                  </a:moveTo>
                  <a:cubicBezTo>
                    <a:pt x="21437" y="5668"/>
                    <a:pt x="21071" y="5263"/>
                    <a:pt x="20512" y="5082"/>
                  </a:cubicBezTo>
                  <a:lnTo>
                    <a:pt x="14579" y="3200"/>
                  </a:lnTo>
                  <a:cubicBezTo>
                    <a:pt x="14466" y="3332"/>
                    <a:pt x="14413" y="3488"/>
                    <a:pt x="14413" y="3673"/>
                  </a:cubicBezTo>
                  <a:cubicBezTo>
                    <a:pt x="14413" y="3985"/>
                    <a:pt x="14559" y="4332"/>
                    <a:pt x="14832" y="4663"/>
                  </a:cubicBezTo>
                  <a:cubicBezTo>
                    <a:pt x="14899" y="4727"/>
                    <a:pt x="14979" y="4814"/>
                    <a:pt x="15052" y="4902"/>
                  </a:cubicBezTo>
                  <a:cubicBezTo>
                    <a:pt x="15212" y="5097"/>
                    <a:pt x="15332" y="5297"/>
                    <a:pt x="15418" y="5497"/>
                  </a:cubicBezTo>
                  <a:cubicBezTo>
                    <a:pt x="15631" y="5994"/>
                    <a:pt x="15611" y="6453"/>
                    <a:pt x="15365" y="6833"/>
                  </a:cubicBezTo>
                  <a:cubicBezTo>
                    <a:pt x="15085" y="7252"/>
                    <a:pt x="14526" y="7496"/>
                    <a:pt x="13860" y="7496"/>
                  </a:cubicBezTo>
                  <a:cubicBezTo>
                    <a:pt x="13774" y="7496"/>
                    <a:pt x="13680" y="7491"/>
                    <a:pt x="13594" y="7481"/>
                  </a:cubicBezTo>
                  <a:cubicBezTo>
                    <a:pt x="11982" y="7325"/>
                    <a:pt x="10464" y="6053"/>
                    <a:pt x="10464" y="4863"/>
                  </a:cubicBezTo>
                  <a:cubicBezTo>
                    <a:pt x="10464" y="4648"/>
                    <a:pt x="10518" y="4444"/>
                    <a:pt x="10624" y="4263"/>
                  </a:cubicBezTo>
                  <a:cubicBezTo>
                    <a:pt x="10724" y="4097"/>
                    <a:pt x="10864" y="3951"/>
                    <a:pt x="11037" y="3834"/>
                  </a:cubicBezTo>
                  <a:cubicBezTo>
                    <a:pt x="11117" y="3781"/>
                    <a:pt x="11210" y="3737"/>
                    <a:pt x="11303" y="3698"/>
                  </a:cubicBezTo>
                  <a:cubicBezTo>
                    <a:pt x="11516" y="3551"/>
                    <a:pt x="11629" y="3327"/>
                    <a:pt x="11629" y="3054"/>
                  </a:cubicBezTo>
                  <a:cubicBezTo>
                    <a:pt x="11629" y="2913"/>
                    <a:pt x="11596" y="2761"/>
                    <a:pt x="11530" y="2605"/>
                  </a:cubicBezTo>
                  <a:cubicBezTo>
                    <a:pt x="11403" y="2313"/>
                    <a:pt x="11083" y="2093"/>
                    <a:pt x="10704" y="1972"/>
                  </a:cubicBezTo>
                  <a:lnTo>
                    <a:pt x="6090" y="509"/>
                  </a:lnTo>
                  <a:lnTo>
                    <a:pt x="4598" y="36"/>
                  </a:lnTo>
                  <a:cubicBezTo>
                    <a:pt x="4219" y="-86"/>
                    <a:pt x="3799" y="119"/>
                    <a:pt x="3799" y="421"/>
                  </a:cubicBezTo>
                  <a:lnTo>
                    <a:pt x="3799" y="7145"/>
                  </a:lnTo>
                  <a:cubicBezTo>
                    <a:pt x="3799" y="7257"/>
                    <a:pt x="3693" y="7359"/>
                    <a:pt x="3539" y="7384"/>
                  </a:cubicBezTo>
                  <a:cubicBezTo>
                    <a:pt x="3520" y="7389"/>
                    <a:pt x="3493" y="7389"/>
                    <a:pt x="3466" y="7389"/>
                  </a:cubicBezTo>
                  <a:cubicBezTo>
                    <a:pt x="3373" y="7398"/>
                    <a:pt x="3260" y="7394"/>
                    <a:pt x="3133" y="7369"/>
                  </a:cubicBezTo>
                  <a:cubicBezTo>
                    <a:pt x="3007" y="7345"/>
                    <a:pt x="2874" y="7296"/>
                    <a:pt x="2734" y="7208"/>
                  </a:cubicBezTo>
                  <a:cubicBezTo>
                    <a:pt x="2288" y="6930"/>
                    <a:pt x="1975" y="6428"/>
                    <a:pt x="1788" y="6053"/>
                  </a:cubicBezTo>
                  <a:cubicBezTo>
                    <a:pt x="1735" y="5911"/>
                    <a:pt x="1675" y="5789"/>
                    <a:pt x="1622" y="5677"/>
                  </a:cubicBezTo>
                  <a:cubicBezTo>
                    <a:pt x="1515" y="5458"/>
                    <a:pt x="1395" y="5268"/>
                    <a:pt x="1262" y="5107"/>
                  </a:cubicBezTo>
                  <a:cubicBezTo>
                    <a:pt x="1129" y="4936"/>
                    <a:pt x="989" y="4809"/>
                    <a:pt x="863" y="4726"/>
                  </a:cubicBezTo>
                  <a:cubicBezTo>
                    <a:pt x="670" y="4609"/>
                    <a:pt x="583" y="4644"/>
                    <a:pt x="550" y="4653"/>
                  </a:cubicBezTo>
                  <a:cubicBezTo>
                    <a:pt x="230" y="4775"/>
                    <a:pt x="-136" y="5565"/>
                    <a:pt x="50" y="6925"/>
                  </a:cubicBezTo>
                  <a:cubicBezTo>
                    <a:pt x="157" y="7681"/>
                    <a:pt x="450" y="8461"/>
                    <a:pt x="823" y="8964"/>
                  </a:cubicBezTo>
                  <a:cubicBezTo>
                    <a:pt x="1129" y="9373"/>
                    <a:pt x="1402" y="9505"/>
                    <a:pt x="1535" y="9510"/>
                  </a:cubicBezTo>
                  <a:cubicBezTo>
                    <a:pt x="1555" y="9510"/>
                    <a:pt x="1609" y="9510"/>
                    <a:pt x="1695" y="9441"/>
                  </a:cubicBezTo>
                  <a:cubicBezTo>
                    <a:pt x="1735" y="9412"/>
                    <a:pt x="1768" y="9373"/>
                    <a:pt x="1802" y="9329"/>
                  </a:cubicBezTo>
                  <a:cubicBezTo>
                    <a:pt x="1815" y="9315"/>
                    <a:pt x="1828" y="9300"/>
                    <a:pt x="1848" y="9285"/>
                  </a:cubicBezTo>
                  <a:cubicBezTo>
                    <a:pt x="2208" y="9003"/>
                    <a:pt x="2701" y="8988"/>
                    <a:pt x="3133" y="9241"/>
                  </a:cubicBezTo>
                  <a:cubicBezTo>
                    <a:pt x="3140" y="9246"/>
                    <a:pt x="3147" y="9246"/>
                    <a:pt x="3153" y="9251"/>
                  </a:cubicBezTo>
                  <a:cubicBezTo>
                    <a:pt x="3260" y="9315"/>
                    <a:pt x="3366" y="9397"/>
                    <a:pt x="3466" y="9500"/>
                  </a:cubicBezTo>
                  <a:cubicBezTo>
                    <a:pt x="3566" y="9602"/>
                    <a:pt x="3666" y="9719"/>
                    <a:pt x="3766" y="9856"/>
                  </a:cubicBezTo>
                  <a:cubicBezTo>
                    <a:pt x="3792" y="9890"/>
                    <a:pt x="3799" y="9929"/>
                    <a:pt x="3799" y="9968"/>
                  </a:cubicBezTo>
                  <a:lnTo>
                    <a:pt x="3799" y="15663"/>
                  </a:lnTo>
                  <a:cubicBezTo>
                    <a:pt x="3799" y="16116"/>
                    <a:pt x="4172" y="16526"/>
                    <a:pt x="4738" y="16702"/>
                  </a:cubicBezTo>
                  <a:lnTo>
                    <a:pt x="19327" y="21202"/>
                  </a:lnTo>
                  <a:cubicBezTo>
                    <a:pt x="20339" y="21514"/>
                    <a:pt x="21464" y="20968"/>
                    <a:pt x="21464" y="20163"/>
                  </a:cubicBezTo>
                  <a:lnTo>
                    <a:pt x="21437" y="6116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5" name="Shape">
              <a:extLst>
                <a:ext uri="{FF2B5EF4-FFF2-40B4-BE49-F238E27FC236}">
                  <a16:creationId xmlns:a16="http://schemas.microsoft.com/office/drawing/2014/main" id="{18E9B5D2-CCCC-4E86-8B95-AAF66355EF2A}"/>
                </a:ext>
              </a:extLst>
            </p:cNvPr>
            <p:cNvSpPr/>
            <p:nvPr/>
          </p:nvSpPr>
          <p:spPr>
            <a:xfrm>
              <a:off x="3868137" y="3213923"/>
              <a:ext cx="1066173" cy="19606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9" extrusionOk="0">
                  <a:moveTo>
                    <a:pt x="18074" y="11192"/>
                  </a:moveTo>
                  <a:cubicBezTo>
                    <a:pt x="18309" y="11127"/>
                    <a:pt x="18786" y="11053"/>
                    <a:pt x="19352" y="11305"/>
                  </a:cubicBezTo>
                  <a:cubicBezTo>
                    <a:pt x="19586" y="11410"/>
                    <a:pt x="19805" y="11562"/>
                    <a:pt x="20023" y="11758"/>
                  </a:cubicBezTo>
                  <a:cubicBezTo>
                    <a:pt x="20201" y="11923"/>
                    <a:pt x="20371" y="12119"/>
                    <a:pt x="20516" y="12336"/>
                  </a:cubicBezTo>
                  <a:cubicBezTo>
                    <a:pt x="20589" y="12449"/>
                    <a:pt x="20662" y="12563"/>
                    <a:pt x="20727" y="12684"/>
                  </a:cubicBezTo>
                  <a:cubicBezTo>
                    <a:pt x="20977" y="13058"/>
                    <a:pt x="21285" y="13350"/>
                    <a:pt x="21592" y="13502"/>
                  </a:cubicBezTo>
                  <a:lnTo>
                    <a:pt x="21592" y="7734"/>
                  </a:lnTo>
                  <a:cubicBezTo>
                    <a:pt x="21592" y="7312"/>
                    <a:pt x="21123" y="6929"/>
                    <a:pt x="20411" y="6763"/>
                  </a:cubicBezTo>
                  <a:lnTo>
                    <a:pt x="11783" y="4753"/>
                  </a:lnTo>
                  <a:cubicBezTo>
                    <a:pt x="11710" y="4736"/>
                    <a:pt x="11645" y="4706"/>
                    <a:pt x="11605" y="4671"/>
                  </a:cubicBezTo>
                  <a:cubicBezTo>
                    <a:pt x="11500" y="4584"/>
                    <a:pt x="11411" y="4497"/>
                    <a:pt x="11330" y="4410"/>
                  </a:cubicBezTo>
                  <a:cubicBezTo>
                    <a:pt x="11241" y="4314"/>
                    <a:pt x="11160" y="4214"/>
                    <a:pt x="11103" y="4118"/>
                  </a:cubicBezTo>
                  <a:cubicBezTo>
                    <a:pt x="10974" y="3914"/>
                    <a:pt x="10901" y="3714"/>
                    <a:pt x="10901" y="3522"/>
                  </a:cubicBezTo>
                  <a:cubicBezTo>
                    <a:pt x="10901" y="3144"/>
                    <a:pt x="11144" y="2826"/>
                    <a:pt x="11597" y="2609"/>
                  </a:cubicBezTo>
                  <a:cubicBezTo>
                    <a:pt x="11621" y="2596"/>
                    <a:pt x="11645" y="2587"/>
                    <a:pt x="11669" y="2578"/>
                  </a:cubicBezTo>
                  <a:cubicBezTo>
                    <a:pt x="11750" y="2557"/>
                    <a:pt x="11815" y="2530"/>
                    <a:pt x="11880" y="2500"/>
                  </a:cubicBezTo>
                  <a:cubicBezTo>
                    <a:pt x="12009" y="2439"/>
                    <a:pt x="12106" y="2361"/>
                    <a:pt x="12179" y="2269"/>
                  </a:cubicBezTo>
                  <a:cubicBezTo>
                    <a:pt x="12268" y="2161"/>
                    <a:pt x="12308" y="2034"/>
                    <a:pt x="12308" y="1900"/>
                  </a:cubicBezTo>
                  <a:cubicBezTo>
                    <a:pt x="12308" y="1043"/>
                    <a:pt x="10780" y="107"/>
                    <a:pt x="9227" y="7"/>
                  </a:cubicBezTo>
                  <a:cubicBezTo>
                    <a:pt x="8637" y="-32"/>
                    <a:pt x="8135" y="99"/>
                    <a:pt x="7909" y="351"/>
                  </a:cubicBezTo>
                  <a:cubicBezTo>
                    <a:pt x="7691" y="590"/>
                    <a:pt x="7683" y="882"/>
                    <a:pt x="7885" y="1217"/>
                  </a:cubicBezTo>
                  <a:cubicBezTo>
                    <a:pt x="7974" y="1365"/>
                    <a:pt x="8095" y="1512"/>
                    <a:pt x="8257" y="1652"/>
                  </a:cubicBezTo>
                  <a:cubicBezTo>
                    <a:pt x="8329" y="1717"/>
                    <a:pt x="8410" y="1786"/>
                    <a:pt x="8499" y="1847"/>
                  </a:cubicBezTo>
                  <a:cubicBezTo>
                    <a:pt x="8928" y="2230"/>
                    <a:pt x="9146" y="2609"/>
                    <a:pt x="9146" y="2970"/>
                  </a:cubicBezTo>
                  <a:cubicBezTo>
                    <a:pt x="9146" y="3205"/>
                    <a:pt x="9041" y="3414"/>
                    <a:pt x="8839" y="3592"/>
                  </a:cubicBezTo>
                  <a:cubicBezTo>
                    <a:pt x="8766" y="3657"/>
                    <a:pt x="8685" y="3714"/>
                    <a:pt x="8588" y="3770"/>
                  </a:cubicBezTo>
                  <a:cubicBezTo>
                    <a:pt x="8548" y="3792"/>
                    <a:pt x="8515" y="3822"/>
                    <a:pt x="8467" y="3844"/>
                  </a:cubicBezTo>
                  <a:cubicBezTo>
                    <a:pt x="8346" y="3901"/>
                    <a:pt x="8184" y="3914"/>
                    <a:pt x="8038" y="3879"/>
                  </a:cubicBezTo>
                  <a:cubicBezTo>
                    <a:pt x="8038" y="3879"/>
                    <a:pt x="8038" y="3879"/>
                    <a:pt x="8038" y="3879"/>
                  </a:cubicBezTo>
                  <a:lnTo>
                    <a:pt x="4496" y="3052"/>
                  </a:lnTo>
                  <a:lnTo>
                    <a:pt x="40" y="2013"/>
                  </a:lnTo>
                  <a:lnTo>
                    <a:pt x="40" y="2013"/>
                  </a:lnTo>
                  <a:lnTo>
                    <a:pt x="0" y="16313"/>
                  </a:lnTo>
                  <a:cubicBezTo>
                    <a:pt x="0" y="16717"/>
                    <a:pt x="453" y="17083"/>
                    <a:pt x="1140" y="17239"/>
                  </a:cubicBezTo>
                  <a:lnTo>
                    <a:pt x="19004" y="21290"/>
                  </a:lnTo>
                  <a:cubicBezTo>
                    <a:pt x="20233" y="21568"/>
                    <a:pt x="21600" y="21081"/>
                    <a:pt x="21600" y="20363"/>
                  </a:cubicBezTo>
                  <a:lnTo>
                    <a:pt x="21600" y="16369"/>
                  </a:lnTo>
                  <a:cubicBezTo>
                    <a:pt x="21390" y="16160"/>
                    <a:pt x="21220" y="16060"/>
                    <a:pt x="21107" y="16012"/>
                  </a:cubicBezTo>
                  <a:cubicBezTo>
                    <a:pt x="20872" y="15908"/>
                    <a:pt x="20759" y="15934"/>
                    <a:pt x="20654" y="15986"/>
                  </a:cubicBezTo>
                  <a:cubicBezTo>
                    <a:pt x="20589" y="16043"/>
                    <a:pt x="20516" y="16095"/>
                    <a:pt x="20436" y="16143"/>
                  </a:cubicBezTo>
                  <a:cubicBezTo>
                    <a:pt x="20217" y="16269"/>
                    <a:pt x="19958" y="16334"/>
                    <a:pt x="19683" y="16343"/>
                  </a:cubicBezTo>
                  <a:cubicBezTo>
                    <a:pt x="19077" y="16356"/>
                    <a:pt x="18567" y="16113"/>
                    <a:pt x="18082" y="15630"/>
                  </a:cubicBezTo>
                  <a:cubicBezTo>
                    <a:pt x="17573" y="15125"/>
                    <a:pt x="17193" y="14385"/>
                    <a:pt x="17055" y="13646"/>
                  </a:cubicBezTo>
                  <a:cubicBezTo>
                    <a:pt x="16805" y="12384"/>
                    <a:pt x="17201" y="11444"/>
                    <a:pt x="18074" y="11192"/>
                  </a:cubicBezTo>
                  <a:close/>
                </a:path>
              </a:pathLst>
            </a:custGeom>
            <a:solidFill>
              <a:schemeClr val="tx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02DEC15A-F79B-4905-A799-113CD74D241C}"/>
                </a:ext>
              </a:extLst>
            </p:cNvPr>
            <p:cNvSpPr/>
            <p:nvPr/>
          </p:nvSpPr>
          <p:spPr>
            <a:xfrm>
              <a:off x="6213760" y="1650428"/>
              <a:ext cx="1906588" cy="698679"/>
            </a:xfrm>
            <a:custGeom>
              <a:avLst/>
              <a:gdLst>
                <a:gd name="connsiteX0" fmla="*/ 979622 w 1906588"/>
                <a:gd name="connsiteY0" fmla="*/ 4 h 720566"/>
                <a:gd name="connsiteX1" fmla="*/ 1030497 w 1906588"/>
                <a:gd name="connsiteY1" fmla="*/ 8223 h 720566"/>
                <a:gd name="connsiteX2" fmla="*/ 1906588 w 1906588"/>
                <a:gd name="connsiteY2" fmla="*/ 310989 h 720566"/>
                <a:gd name="connsiteX3" fmla="*/ 971893 w 1906588"/>
                <a:gd name="connsiteY3" fmla="*/ 696081 h 720566"/>
                <a:gd name="connsiteX4" fmla="*/ 971172 w 1906588"/>
                <a:gd name="connsiteY4" fmla="*/ 697178 h 720566"/>
                <a:gd name="connsiteX5" fmla="*/ 899304 w 1906588"/>
                <a:gd name="connsiteY5" fmla="*/ 712027 h 720566"/>
                <a:gd name="connsiteX6" fmla="*/ 867083 w 1906588"/>
                <a:gd name="connsiteY6" fmla="*/ 690841 h 720566"/>
                <a:gd name="connsiteX7" fmla="*/ 481972 w 1906588"/>
                <a:gd name="connsiteY7" fmla="*/ 552238 h 720566"/>
                <a:gd name="connsiteX8" fmla="*/ 474392 w 1906588"/>
                <a:gd name="connsiteY8" fmla="*/ 550875 h 720566"/>
                <a:gd name="connsiteX9" fmla="*/ 472820 w 1906588"/>
                <a:gd name="connsiteY9" fmla="*/ 550875 h 720566"/>
                <a:gd name="connsiteX10" fmla="*/ 439635 w 1906588"/>
                <a:gd name="connsiteY10" fmla="*/ 555305 h 720566"/>
                <a:gd name="connsiteX11" fmla="*/ 412920 w 1906588"/>
                <a:gd name="connsiteY11" fmla="*/ 564162 h 720566"/>
                <a:gd name="connsiteX12" fmla="*/ 387407 w 1906588"/>
                <a:gd name="connsiteY12" fmla="*/ 587298 h 720566"/>
                <a:gd name="connsiteX13" fmla="*/ 386946 w 1906588"/>
                <a:gd name="connsiteY13" fmla="*/ 593090 h 720566"/>
                <a:gd name="connsiteX14" fmla="*/ 382970 w 1906588"/>
                <a:gd name="connsiteY14" fmla="*/ 595815 h 720566"/>
                <a:gd name="connsiteX15" fmla="*/ 361062 w 1906588"/>
                <a:gd name="connsiteY15" fmla="*/ 602936 h 720566"/>
                <a:gd name="connsiteX16" fmla="*/ 157053 w 1906588"/>
                <a:gd name="connsiteY16" fmla="*/ 577417 h 720566"/>
                <a:gd name="connsiteX17" fmla="*/ 149472 w 1906588"/>
                <a:gd name="connsiteY17" fmla="*/ 567570 h 720566"/>
                <a:gd name="connsiteX18" fmla="*/ 202532 w 1906588"/>
                <a:gd name="connsiteY18" fmla="*/ 555305 h 720566"/>
                <a:gd name="connsiteX19" fmla="*/ 241263 w 1906588"/>
                <a:gd name="connsiteY19" fmla="*/ 555305 h 720566"/>
                <a:gd name="connsiteX20" fmla="*/ 261692 w 1906588"/>
                <a:gd name="connsiteY20" fmla="*/ 556667 h 720566"/>
                <a:gd name="connsiteX21" fmla="*/ 347104 w 1906588"/>
                <a:gd name="connsiteY21" fmla="*/ 551216 h 720566"/>
                <a:gd name="connsiteX22" fmla="*/ 363467 w 1906588"/>
                <a:gd name="connsiteY22" fmla="*/ 545798 h 720566"/>
                <a:gd name="connsiteX23" fmla="*/ 373449 w 1906588"/>
                <a:gd name="connsiteY23" fmla="*/ 541028 h 720566"/>
                <a:gd name="connsiteX24" fmla="*/ 380567 w 1906588"/>
                <a:gd name="connsiteY24" fmla="*/ 533533 h 720566"/>
                <a:gd name="connsiteX25" fmla="*/ 382231 w 1906588"/>
                <a:gd name="connsiteY25" fmla="*/ 525390 h 720566"/>
                <a:gd name="connsiteX26" fmla="*/ 370214 w 1906588"/>
                <a:gd name="connsiteY26" fmla="*/ 511421 h 720566"/>
                <a:gd name="connsiteX27" fmla="*/ 18580 w 1906588"/>
                <a:gd name="connsiteY27" fmla="*/ 384846 h 720566"/>
                <a:gd name="connsiteX28" fmla="*/ 18580 w 1906588"/>
                <a:gd name="connsiteY28" fmla="*/ 337215 h 720566"/>
                <a:gd name="connsiteX29" fmla="*/ 350709 w 1906588"/>
                <a:gd name="connsiteY29" fmla="*/ 217454 h 720566"/>
                <a:gd name="connsiteX30" fmla="*/ 357088 w 1906588"/>
                <a:gd name="connsiteY30" fmla="*/ 215070 h 720566"/>
                <a:gd name="connsiteX31" fmla="*/ 400533 w 1906588"/>
                <a:gd name="connsiteY31" fmla="*/ 221543 h 720566"/>
                <a:gd name="connsiteX32" fmla="*/ 434459 w 1906588"/>
                <a:gd name="connsiteY32" fmla="*/ 235818 h 720566"/>
                <a:gd name="connsiteX33" fmla="*/ 436493 w 1906588"/>
                <a:gd name="connsiteY33" fmla="*/ 244336 h 720566"/>
                <a:gd name="connsiteX34" fmla="*/ 458030 w 1906588"/>
                <a:gd name="connsiteY34" fmla="*/ 267472 h 720566"/>
                <a:gd name="connsiteX35" fmla="*/ 557031 w 1906588"/>
                <a:gd name="connsiteY35" fmla="*/ 291628 h 720566"/>
                <a:gd name="connsiteX36" fmla="*/ 720276 w 1906588"/>
                <a:gd name="connsiteY36" fmla="*/ 281747 h 720566"/>
                <a:gd name="connsiteX37" fmla="*/ 835638 w 1906588"/>
                <a:gd name="connsiteY37" fmla="*/ 216432 h 720566"/>
                <a:gd name="connsiteX38" fmla="*/ 767050 w 1906588"/>
                <a:gd name="connsiteY38" fmla="*/ 167439 h 720566"/>
                <a:gd name="connsiteX39" fmla="*/ 711494 w 1906588"/>
                <a:gd name="connsiteY39" fmla="*/ 159602 h 720566"/>
                <a:gd name="connsiteX40" fmla="*/ 654831 w 1906588"/>
                <a:gd name="connsiteY40" fmla="*/ 157591 h 720566"/>
                <a:gd name="connsiteX41" fmla="*/ 625712 w 1906588"/>
                <a:gd name="connsiteY41" fmla="*/ 158613 h 720566"/>
                <a:gd name="connsiteX42" fmla="*/ 534292 w 1906588"/>
                <a:gd name="connsiteY42" fmla="*/ 151459 h 720566"/>
                <a:gd name="connsiteX43" fmla="*/ 929093 w 1906588"/>
                <a:gd name="connsiteY43" fmla="*/ 8904 h 720566"/>
                <a:gd name="connsiteX44" fmla="*/ 979622 w 1906588"/>
                <a:gd name="connsiteY44" fmla="*/ 4 h 720566"/>
                <a:gd name="connsiteX0" fmla="*/ 979622 w 1906588"/>
                <a:gd name="connsiteY0" fmla="*/ 4 h 717491"/>
                <a:gd name="connsiteX1" fmla="*/ 1030497 w 1906588"/>
                <a:gd name="connsiteY1" fmla="*/ 8223 h 717491"/>
                <a:gd name="connsiteX2" fmla="*/ 1906588 w 1906588"/>
                <a:gd name="connsiteY2" fmla="*/ 310989 h 717491"/>
                <a:gd name="connsiteX3" fmla="*/ 971893 w 1906588"/>
                <a:gd name="connsiteY3" fmla="*/ 696081 h 717491"/>
                <a:gd name="connsiteX4" fmla="*/ 1009272 w 1906588"/>
                <a:gd name="connsiteY4" fmla="*/ 682891 h 717491"/>
                <a:gd name="connsiteX5" fmla="*/ 899304 w 1906588"/>
                <a:gd name="connsiteY5" fmla="*/ 712027 h 717491"/>
                <a:gd name="connsiteX6" fmla="*/ 867083 w 1906588"/>
                <a:gd name="connsiteY6" fmla="*/ 690841 h 717491"/>
                <a:gd name="connsiteX7" fmla="*/ 481972 w 1906588"/>
                <a:gd name="connsiteY7" fmla="*/ 552238 h 717491"/>
                <a:gd name="connsiteX8" fmla="*/ 474392 w 1906588"/>
                <a:gd name="connsiteY8" fmla="*/ 550875 h 717491"/>
                <a:gd name="connsiteX9" fmla="*/ 472820 w 1906588"/>
                <a:gd name="connsiteY9" fmla="*/ 550875 h 717491"/>
                <a:gd name="connsiteX10" fmla="*/ 439635 w 1906588"/>
                <a:gd name="connsiteY10" fmla="*/ 555305 h 717491"/>
                <a:gd name="connsiteX11" fmla="*/ 412920 w 1906588"/>
                <a:gd name="connsiteY11" fmla="*/ 564162 h 717491"/>
                <a:gd name="connsiteX12" fmla="*/ 387407 w 1906588"/>
                <a:gd name="connsiteY12" fmla="*/ 587298 h 717491"/>
                <a:gd name="connsiteX13" fmla="*/ 386946 w 1906588"/>
                <a:gd name="connsiteY13" fmla="*/ 593090 h 717491"/>
                <a:gd name="connsiteX14" fmla="*/ 382970 w 1906588"/>
                <a:gd name="connsiteY14" fmla="*/ 595815 h 717491"/>
                <a:gd name="connsiteX15" fmla="*/ 361062 w 1906588"/>
                <a:gd name="connsiteY15" fmla="*/ 602936 h 717491"/>
                <a:gd name="connsiteX16" fmla="*/ 157053 w 1906588"/>
                <a:gd name="connsiteY16" fmla="*/ 577417 h 717491"/>
                <a:gd name="connsiteX17" fmla="*/ 149472 w 1906588"/>
                <a:gd name="connsiteY17" fmla="*/ 567570 h 717491"/>
                <a:gd name="connsiteX18" fmla="*/ 202532 w 1906588"/>
                <a:gd name="connsiteY18" fmla="*/ 555305 h 717491"/>
                <a:gd name="connsiteX19" fmla="*/ 241263 w 1906588"/>
                <a:gd name="connsiteY19" fmla="*/ 555305 h 717491"/>
                <a:gd name="connsiteX20" fmla="*/ 261692 w 1906588"/>
                <a:gd name="connsiteY20" fmla="*/ 556667 h 717491"/>
                <a:gd name="connsiteX21" fmla="*/ 347104 w 1906588"/>
                <a:gd name="connsiteY21" fmla="*/ 551216 h 717491"/>
                <a:gd name="connsiteX22" fmla="*/ 363467 w 1906588"/>
                <a:gd name="connsiteY22" fmla="*/ 545798 h 717491"/>
                <a:gd name="connsiteX23" fmla="*/ 373449 w 1906588"/>
                <a:gd name="connsiteY23" fmla="*/ 541028 h 717491"/>
                <a:gd name="connsiteX24" fmla="*/ 380567 w 1906588"/>
                <a:gd name="connsiteY24" fmla="*/ 533533 h 717491"/>
                <a:gd name="connsiteX25" fmla="*/ 382231 w 1906588"/>
                <a:gd name="connsiteY25" fmla="*/ 525390 h 717491"/>
                <a:gd name="connsiteX26" fmla="*/ 370214 w 1906588"/>
                <a:gd name="connsiteY26" fmla="*/ 511421 h 717491"/>
                <a:gd name="connsiteX27" fmla="*/ 18580 w 1906588"/>
                <a:gd name="connsiteY27" fmla="*/ 384846 h 717491"/>
                <a:gd name="connsiteX28" fmla="*/ 18580 w 1906588"/>
                <a:gd name="connsiteY28" fmla="*/ 337215 h 717491"/>
                <a:gd name="connsiteX29" fmla="*/ 350709 w 1906588"/>
                <a:gd name="connsiteY29" fmla="*/ 217454 h 717491"/>
                <a:gd name="connsiteX30" fmla="*/ 357088 w 1906588"/>
                <a:gd name="connsiteY30" fmla="*/ 215070 h 717491"/>
                <a:gd name="connsiteX31" fmla="*/ 400533 w 1906588"/>
                <a:gd name="connsiteY31" fmla="*/ 221543 h 717491"/>
                <a:gd name="connsiteX32" fmla="*/ 434459 w 1906588"/>
                <a:gd name="connsiteY32" fmla="*/ 235818 h 717491"/>
                <a:gd name="connsiteX33" fmla="*/ 436493 w 1906588"/>
                <a:gd name="connsiteY33" fmla="*/ 244336 h 717491"/>
                <a:gd name="connsiteX34" fmla="*/ 458030 w 1906588"/>
                <a:gd name="connsiteY34" fmla="*/ 267472 h 717491"/>
                <a:gd name="connsiteX35" fmla="*/ 557031 w 1906588"/>
                <a:gd name="connsiteY35" fmla="*/ 291628 h 717491"/>
                <a:gd name="connsiteX36" fmla="*/ 720276 w 1906588"/>
                <a:gd name="connsiteY36" fmla="*/ 281747 h 717491"/>
                <a:gd name="connsiteX37" fmla="*/ 835638 w 1906588"/>
                <a:gd name="connsiteY37" fmla="*/ 216432 h 717491"/>
                <a:gd name="connsiteX38" fmla="*/ 767050 w 1906588"/>
                <a:gd name="connsiteY38" fmla="*/ 167439 h 717491"/>
                <a:gd name="connsiteX39" fmla="*/ 711494 w 1906588"/>
                <a:gd name="connsiteY39" fmla="*/ 159602 h 717491"/>
                <a:gd name="connsiteX40" fmla="*/ 654831 w 1906588"/>
                <a:gd name="connsiteY40" fmla="*/ 157591 h 717491"/>
                <a:gd name="connsiteX41" fmla="*/ 625712 w 1906588"/>
                <a:gd name="connsiteY41" fmla="*/ 158613 h 717491"/>
                <a:gd name="connsiteX42" fmla="*/ 534292 w 1906588"/>
                <a:gd name="connsiteY42" fmla="*/ 151459 h 717491"/>
                <a:gd name="connsiteX43" fmla="*/ 929093 w 1906588"/>
                <a:gd name="connsiteY43" fmla="*/ 8904 h 717491"/>
                <a:gd name="connsiteX44" fmla="*/ 979622 w 1906588"/>
                <a:gd name="connsiteY44" fmla="*/ 4 h 717491"/>
                <a:gd name="connsiteX0" fmla="*/ 979622 w 1906588"/>
                <a:gd name="connsiteY0" fmla="*/ 4 h 704670"/>
                <a:gd name="connsiteX1" fmla="*/ 1030497 w 1906588"/>
                <a:gd name="connsiteY1" fmla="*/ 8223 h 704670"/>
                <a:gd name="connsiteX2" fmla="*/ 1906588 w 1906588"/>
                <a:gd name="connsiteY2" fmla="*/ 310989 h 704670"/>
                <a:gd name="connsiteX3" fmla="*/ 971893 w 1906588"/>
                <a:gd name="connsiteY3" fmla="*/ 696081 h 704670"/>
                <a:gd name="connsiteX4" fmla="*/ 1009272 w 1906588"/>
                <a:gd name="connsiteY4" fmla="*/ 682891 h 704670"/>
                <a:gd name="connsiteX5" fmla="*/ 901685 w 1906588"/>
                <a:gd name="connsiteY5" fmla="*/ 695358 h 704670"/>
                <a:gd name="connsiteX6" fmla="*/ 867083 w 1906588"/>
                <a:gd name="connsiteY6" fmla="*/ 690841 h 704670"/>
                <a:gd name="connsiteX7" fmla="*/ 481972 w 1906588"/>
                <a:gd name="connsiteY7" fmla="*/ 552238 h 704670"/>
                <a:gd name="connsiteX8" fmla="*/ 474392 w 1906588"/>
                <a:gd name="connsiteY8" fmla="*/ 550875 h 704670"/>
                <a:gd name="connsiteX9" fmla="*/ 472820 w 1906588"/>
                <a:gd name="connsiteY9" fmla="*/ 550875 h 704670"/>
                <a:gd name="connsiteX10" fmla="*/ 439635 w 1906588"/>
                <a:gd name="connsiteY10" fmla="*/ 555305 h 704670"/>
                <a:gd name="connsiteX11" fmla="*/ 412920 w 1906588"/>
                <a:gd name="connsiteY11" fmla="*/ 564162 h 704670"/>
                <a:gd name="connsiteX12" fmla="*/ 387407 w 1906588"/>
                <a:gd name="connsiteY12" fmla="*/ 587298 h 704670"/>
                <a:gd name="connsiteX13" fmla="*/ 386946 w 1906588"/>
                <a:gd name="connsiteY13" fmla="*/ 593090 h 704670"/>
                <a:gd name="connsiteX14" fmla="*/ 382970 w 1906588"/>
                <a:gd name="connsiteY14" fmla="*/ 595815 h 704670"/>
                <a:gd name="connsiteX15" fmla="*/ 361062 w 1906588"/>
                <a:gd name="connsiteY15" fmla="*/ 602936 h 704670"/>
                <a:gd name="connsiteX16" fmla="*/ 157053 w 1906588"/>
                <a:gd name="connsiteY16" fmla="*/ 577417 h 704670"/>
                <a:gd name="connsiteX17" fmla="*/ 149472 w 1906588"/>
                <a:gd name="connsiteY17" fmla="*/ 567570 h 704670"/>
                <a:gd name="connsiteX18" fmla="*/ 202532 w 1906588"/>
                <a:gd name="connsiteY18" fmla="*/ 555305 h 704670"/>
                <a:gd name="connsiteX19" fmla="*/ 241263 w 1906588"/>
                <a:gd name="connsiteY19" fmla="*/ 555305 h 704670"/>
                <a:gd name="connsiteX20" fmla="*/ 261692 w 1906588"/>
                <a:gd name="connsiteY20" fmla="*/ 556667 h 704670"/>
                <a:gd name="connsiteX21" fmla="*/ 347104 w 1906588"/>
                <a:gd name="connsiteY21" fmla="*/ 551216 h 704670"/>
                <a:gd name="connsiteX22" fmla="*/ 363467 w 1906588"/>
                <a:gd name="connsiteY22" fmla="*/ 545798 h 704670"/>
                <a:gd name="connsiteX23" fmla="*/ 373449 w 1906588"/>
                <a:gd name="connsiteY23" fmla="*/ 541028 h 704670"/>
                <a:gd name="connsiteX24" fmla="*/ 380567 w 1906588"/>
                <a:gd name="connsiteY24" fmla="*/ 533533 h 704670"/>
                <a:gd name="connsiteX25" fmla="*/ 382231 w 1906588"/>
                <a:gd name="connsiteY25" fmla="*/ 525390 h 704670"/>
                <a:gd name="connsiteX26" fmla="*/ 370214 w 1906588"/>
                <a:gd name="connsiteY26" fmla="*/ 511421 h 704670"/>
                <a:gd name="connsiteX27" fmla="*/ 18580 w 1906588"/>
                <a:gd name="connsiteY27" fmla="*/ 384846 h 704670"/>
                <a:gd name="connsiteX28" fmla="*/ 18580 w 1906588"/>
                <a:gd name="connsiteY28" fmla="*/ 337215 h 704670"/>
                <a:gd name="connsiteX29" fmla="*/ 350709 w 1906588"/>
                <a:gd name="connsiteY29" fmla="*/ 217454 h 704670"/>
                <a:gd name="connsiteX30" fmla="*/ 357088 w 1906588"/>
                <a:gd name="connsiteY30" fmla="*/ 215070 h 704670"/>
                <a:gd name="connsiteX31" fmla="*/ 400533 w 1906588"/>
                <a:gd name="connsiteY31" fmla="*/ 221543 h 704670"/>
                <a:gd name="connsiteX32" fmla="*/ 434459 w 1906588"/>
                <a:gd name="connsiteY32" fmla="*/ 235818 h 704670"/>
                <a:gd name="connsiteX33" fmla="*/ 436493 w 1906588"/>
                <a:gd name="connsiteY33" fmla="*/ 244336 h 704670"/>
                <a:gd name="connsiteX34" fmla="*/ 458030 w 1906588"/>
                <a:gd name="connsiteY34" fmla="*/ 267472 h 704670"/>
                <a:gd name="connsiteX35" fmla="*/ 557031 w 1906588"/>
                <a:gd name="connsiteY35" fmla="*/ 291628 h 704670"/>
                <a:gd name="connsiteX36" fmla="*/ 720276 w 1906588"/>
                <a:gd name="connsiteY36" fmla="*/ 281747 h 704670"/>
                <a:gd name="connsiteX37" fmla="*/ 835638 w 1906588"/>
                <a:gd name="connsiteY37" fmla="*/ 216432 h 704670"/>
                <a:gd name="connsiteX38" fmla="*/ 767050 w 1906588"/>
                <a:gd name="connsiteY38" fmla="*/ 167439 h 704670"/>
                <a:gd name="connsiteX39" fmla="*/ 711494 w 1906588"/>
                <a:gd name="connsiteY39" fmla="*/ 159602 h 704670"/>
                <a:gd name="connsiteX40" fmla="*/ 654831 w 1906588"/>
                <a:gd name="connsiteY40" fmla="*/ 157591 h 704670"/>
                <a:gd name="connsiteX41" fmla="*/ 625712 w 1906588"/>
                <a:gd name="connsiteY41" fmla="*/ 158613 h 704670"/>
                <a:gd name="connsiteX42" fmla="*/ 534292 w 1906588"/>
                <a:gd name="connsiteY42" fmla="*/ 151459 h 704670"/>
                <a:gd name="connsiteX43" fmla="*/ 929093 w 1906588"/>
                <a:gd name="connsiteY43" fmla="*/ 8904 h 704670"/>
                <a:gd name="connsiteX44" fmla="*/ 979622 w 1906588"/>
                <a:gd name="connsiteY44" fmla="*/ 4 h 704670"/>
                <a:gd name="connsiteX0" fmla="*/ 979622 w 1906588"/>
                <a:gd name="connsiteY0" fmla="*/ 4 h 698679"/>
                <a:gd name="connsiteX1" fmla="*/ 1030497 w 1906588"/>
                <a:gd name="connsiteY1" fmla="*/ 8223 h 698679"/>
                <a:gd name="connsiteX2" fmla="*/ 1906588 w 1906588"/>
                <a:gd name="connsiteY2" fmla="*/ 310989 h 698679"/>
                <a:gd name="connsiteX3" fmla="*/ 971893 w 1906588"/>
                <a:gd name="connsiteY3" fmla="*/ 696081 h 698679"/>
                <a:gd name="connsiteX4" fmla="*/ 1009272 w 1906588"/>
                <a:gd name="connsiteY4" fmla="*/ 682891 h 698679"/>
                <a:gd name="connsiteX5" fmla="*/ 867083 w 1906588"/>
                <a:gd name="connsiteY5" fmla="*/ 690841 h 698679"/>
                <a:gd name="connsiteX6" fmla="*/ 481972 w 1906588"/>
                <a:gd name="connsiteY6" fmla="*/ 552238 h 698679"/>
                <a:gd name="connsiteX7" fmla="*/ 474392 w 1906588"/>
                <a:gd name="connsiteY7" fmla="*/ 550875 h 698679"/>
                <a:gd name="connsiteX8" fmla="*/ 472820 w 1906588"/>
                <a:gd name="connsiteY8" fmla="*/ 550875 h 698679"/>
                <a:gd name="connsiteX9" fmla="*/ 439635 w 1906588"/>
                <a:gd name="connsiteY9" fmla="*/ 555305 h 698679"/>
                <a:gd name="connsiteX10" fmla="*/ 412920 w 1906588"/>
                <a:gd name="connsiteY10" fmla="*/ 564162 h 698679"/>
                <a:gd name="connsiteX11" fmla="*/ 387407 w 1906588"/>
                <a:gd name="connsiteY11" fmla="*/ 587298 h 698679"/>
                <a:gd name="connsiteX12" fmla="*/ 386946 w 1906588"/>
                <a:gd name="connsiteY12" fmla="*/ 593090 h 698679"/>
                <a:gd name="connsiteX13" fmla="*/ 382970 w 1906588"/>
                <a:gd name="connsiteY13" fmla="*/ 595815 h 698679"/>
                <a:gd name="connsiteX14" fmla="*/ 361062 w 1906588"/>
                <a:gd name="connsiteY14" fmla="*/ 602936 h 698679"/>
                <a:gd name="connsiteX15" fmla="*/ 157053 w 1906588"/>
                <a:gd name="connsiteY15" fmla="*/ 577417 h 698679"/>
                <a:gd name="connsiteX16" fmla="*/ 149472 w 1906588"/>
                <a:gd name="connsiteY16" fmla="*/ 567570 h 698679"/>
                <a:gd name="connsiteX17" fmla="*/ 202532 w 1906588"/>
                <a:gd name="connsiteY17" fmla="*/ 555305 h 698679"/>
                <a:gd name="connsiteX18" fmla="*/ 241263 w 1906588"/>
                <a:gd name="connsiteY18" fmla="*/ 555305 h 698679"/>
                <a:gd name="connsiteX19" fmla="*/ 261692 w 1906588"/>
                <a:gd name="connsiteY19" fmla="*/ 556667 h 698679"/>
                <a:gd name="connsiteX20" fmla="*/ 347104 w 1906588"/>
                <a:gd name="connsiteY20" fmla="*/ 551216 h 698679"/>
                <a:gd name="connsiteX21" fmla="*/ 363467 w 1906588"/>
                <a:gd name="connsiteY21" fmla="*/ 545798 h 698679"/>
                <a:gd name="connsiteX22" fmla="*/ 373449 w 1906588"/>
                <a:gd name="connsiteY22" fmla="*/ 541028 h 698679"/>
                <a:gd name="connsiteX23" fmla="*/ 380567 w 1906588"/>
                <a:gd name="connsiteY23" fmla="*/ 533533 h 698679"/>
                <a:gd name="connsiteX24" fmla="*/ 382231 w 1906588"/>
                <a:gd name="connsiteY24" fmla="*/ 525390 h 698679"/>
                <a:gd name="connsiteX25" fmla="*/ 370214 w 1906588"/>
                <a:gd name="connsiteY25" fmla="*/ 511421 h 698679"/>
                <a:gd name="connsiteX26" fmla="*/ 18580 w 1906588"/>
                <a:gd name="connsiteY26" fmla="*/ 384846 h 698679"/>
                <a:gd name="connsiteX27" fmla="*/ 18580 w 1906588"/>
                <a:gd name="connsiteY27" fmla="*/ 337215 h 698679"/>
                <a:gd name="connsiteX28" fmla="*/ 350709 w 1906588"/>
                <a:gd name="connsiteY28" fmla="*/ 217454 h 698679"/>
                <a:gd name="connsiteX29" fmla="*/ 357088 w 1906588"/>
                <a:gd name="connsiteY29" fmla="*/ 215070 h 698679"/>
                <a:gd name="connsiteX30" fmla="*/ 400533 w 1906588"/>
                <a:gd name="connsiteY30" fmla="*/ 221543 h 698679"/>
                <a:gd name="connsiteX31" fmla="*/ 434459 w 1906588"/>
                <a:gd name="connsiteY31" fmla="*/ 235818 h 698679"/>
                <a:gd name="connsiteX32" fmla="*/ 436493 w 1906588"/>
                <a:gd name="connsiteY32" fmla="*/ 244336 h 698679"/>
                <a:gd name="connsiteX33" fmla="*/ 458030 w 1906588"/>
                <a:gd name="connsiteY33" fmla="*/ 267472 h 698679"/>
                <a:gd name="connsiteX34" fmla="*/ 557031 w 1906588"/>
                <a:gd name="connsiteY34" fmla="*/ 291628 h 698679"/>
                <a:gd name="connsiteX35" fmla="*/ 720276 w 1906588"/>
                <a:gd name="connsiteY35" fmla="*/ 281747 h 698679"/>
                <a:gd name="connsiteX36" fmla="*/ 835638 w 1906588"/>
                <a:gd name="connsiteY36" fmla="*/ 216432 h 698679"/>
                <a:gd name="connsiteX37" fmla="*/ 767050 w 1906588"/>
                <a:gd name="connsiteY37" fmla="*/ 167439 h 698679"/>
                <a:gd name="connsiteX38" fmla="*/ 711494 w 1906588"/>
                <a:gd name="connsiteY38" fmla="*/ 159602 h 698679"/>
                <a:gd name="connsiteX39" fmla="*/ 654831 w 1906588"/>
                <a:gd name="connsiteY39" fmla="*/ 157591 h 698679"/>
                <a:gd name="connsiteX40" fmla="*/ 625712 w 1906588"/>
                <a:gd name="connsiteY40" fmla="*/ 158613 h 698679"/>
                <a:gd name="connsiteX41" fmla="*/ 534292 w 1906588"/>
                <a:gd name="connsiteY41" fmla="*/ 151459 h 698679"/>
                <a:gd name="connsiteX42" fmla="*/ 929093 w 1906588"/>
                <a:gd name="connsiteY42" fmla="*/ 8904 h 698679"/>
                <a:gd name="connsiteX43" fmla="*/ 979622 w 1906588"/>
                <a:gd name="connsiteY43" fmla="*/ 4 h 698679"/>
                <a:gd name="connsiteX0" fmla="*/ 979622 w 1906588"/>
                <a:gd name="connsiteY0" fmla="*/ 4 h 698679"/>
                <a:gd name="connsiteX1" fmla="*/ 1030497 w 1906588"/>
                <a:gd name="connsiteY1" fmla="*/ 8223 h 698679"/>
                <a:gd name="connsiteX2" fmla="*/ 1906588 w 1906588"/>
                <a:gd name="connsiteY2" fmla="*/ 310989 h 698679"/>
                <a:gd name="connsiteX3" fmla="*/ 1000468 w 1906588"/>
                <a:gd name="connsiteY3" fmla="*/ 684174 h 698679"/>
                <a:gd name="connsiteX4" fmla="*/ 1009272 w 1906588"/>
                <a:gd name="connsiteY4" fmla="*/ 682891 h 698679"/>
                <a:gd name="connsiteX5" fmla="*/ 867083 w 1906588"/>
                <a:gd name="connsiteY5" fmla="*/ 690841 h 698679"/>
                <a:gd name="connsiteX6" fmla="*/ 481972 w 1906588"/>
                <a:gd name="connsiteY6" fmla="*/ 552238 h 698679"/>
                <a:gd name="connsiteX7" fmla="*/ 474392 w 1906588"/>
                <a:gd name="connsiteY7" fmla="*/ 550875 h 698679"/>
                <a:gd name="connsiteX8" fmla="*/ 472820 w 1906588"/>
                <a:gd name="connsiteY8" fmla="*/ 550875 h 698679"/>
                <a:gd name="connsiteX9" fmla="*/ 439635 w 1906588"/>
                <a:gd name="connsiteY9" fmla="*/ 555305 h 698679"/>
                <a:gd name="connsiteX10" fmla="*/ 412920 w 1906588"/>
                <a:gd name="connsiteY10" fmla="*/ 564162 h 698679"/>
                <a:gd name="connsiteX11" fmla="*/ 387407 w 1906588"/>
                <a:gd name="connsiteY11" fmla="*/ 587298 h 698679"/>
                <a:gd name="connsiteX12" fmla="*/ 386946 w 1906588"/>
                <a:gd name="connsiteY12" fmla="*/ 593090 h 698679"/>
                <a:gd name="connsiteX13" fmla="*/ 382970 w 1906588"/>
                <a:gd name="connsiteY13" fmla="*/ 595815 h 698679"/>
                <a:gd name="connsiteX14" fmla="*/ 361062 w 1906588"/>
                <a:gd name="connsiteY14" fmla="*/ 602936 h 698679"/>
                <a:gd name="connsiteX15" fmla="*/ 157053 w 1906588"/>
                <a:gd name="connsiteY15" fmla="*/ 577417 h 698679"/>
                <a:gd name="connsiteX16" fmla="*/ 149472 w 1906588"/>
                <a:gd name="connsiteY16" fmla="*/ 567570 h 698679"/>
                <a:gd name="connsiteX17" fmla="*/ 202532 w 1906588"/>
                <a:gd name="connsiteY17" fmla="*/ 555305 h 698679"/>
                <a:gd name="connsiteX18" fmla="*/ 241263 w 1906588"/>
                <a:gd name="connsiteY18" fmla="*/ 555305 h 698679"/>
                <a:gd name="connsiteX19" fmla="*/ 261692 w 1906588"/>
                <a:gd name="connsiteY19" fmla="*/ 556667 h 698679"/>
                <a:gd name="connsiteX20" fmla="*/ 347104 w 1906588"/>
                <a:gd name="connsiteY20" fmla="*/ 551216 h 698679"/>
                <a:gd name="connsiteX21" fmla="*/ 363467 w 1906588"/>
                <a:gd name="connsiteY21" fmla="*/ 545798 h 698679"/>
                <a:gd name="connsiteX22" fmla="*/ 373449 w 1906588"/>
                <a:gd name="connsiteY22" fmla="*/ 541028 h 698679"/>
                <a:gd name="connsiteX23" fmla="*/ 380567 w 1906588"/>
                <a:gd name="connsiteY23" fmla="*/ 533533 h 698679"/>
                <a:gd name="connsiteX24" fmla="*/ 382231 w 1906588"/>
                <a:gd name="connsiteY24" fmla="*/ 525390 h 698679"/>
                <a:gd name="connsiteX25" fmla="*/ 370214 w 1906588"/>
                <a:gd name="connsiteY25" fmla="*/ 511421 h 698679"/>
                <a:gd name="connsiteX26" fmla="*/ 18580 w 1906588"/>
                <a:gd name="connsiteY26" fmla="*/ 384846 h 698679"/>
                <a:gd name="connsiteX27" fmla="*/ 18580 w 1906588"/>
                <a:gd name="connsiteY27" fmla="*/ 337215 h 698679"/>
                <a:gd name="connsiteX28" fmla="*/ 350709 w 1906588"/>
                <a:gd name="connsiteY28" fmla="*/ 217454 h 698679"/>
                <a:gd name="connsiteX29" fmla="*/ 357088 w 1906588"/>
                <a:gd name="connsiteY29" fmla="*/ 215070 h 698679"/>
                <a:gd name="connsiteX30" fmla="*/ 400533 w 1906588"/>
                <a:gd name="connsiteY30" fmla="*/ 221543 h 698679"/>
                <a:gd name="connsiteX31" fmla="*/ 434459 w 1906588"/>
                <a:gd name="connsiteY31" fmla="*/ 235818 h 698679"/>
                <a:gd name="connsiteX32" fmla="*/ 436493 w 1906588"/>
                <a:gd name="connsiteY32" fmla="*/ 244336 h 698679"/>
                <a:gd name="connsiteX33" fmla="*/ 458030 w 1906588"/>
                <a:gd name="connsiteY33" fmla="*/ 267472 h 698679"/>
                <a:gd name="connsiteX34" fmla="*/ 557031 w 1906588"/>
                <a:gd name="connsiteY34" fmla="*/ 291628 h 698679"/>
                <a:gd name="connsiteX35" fmla="*/ 720276 w 1906588"/>
                <a:gd name="connsiteY35" fmla="*/ 281747 h 698679"/>
                <a:gd name="connsiteX36" fmla="*/ 835638 w 1906588"/>
                <a:gd name="connsiteY36" fmla="*/ 216432 h 698679"/>
                <a:gd name="connsiteX37" fmla="*/ 767050 w 1906588"/>
                <a:gd name="connsiteY37" fmla="*/ 167439 h 698679"/>
                <a:gd name="connsiteX38" fmla="*/ 711494 w 1906588"/>
                <a:gd name="connsiteY38" fmla="*/ 159602 h 698679"/>
                <a:gd name="connsiteX39" fmla="*/ 654831 w 1906588"/>
                <a:gd name="connsiteY39" fmla="*/ 157591 h 698679"/>
                <a:gd name="connsiteX40" fmla="*/ 625712 w 1906588"/>
                <a:gd name="connsiteY40" fmla="*/ 158613 h 698679"/>
                <a:gd name="connsiteX41" fmla="*/ 534292 w 1906588"/>
                <a:gd name="connsiteY41" fmla="*/ 151459 h 698679"/>
                <a:gd name="connsiteX42" fmla="*/ 929093 w 1906588"/>
                <a:gd name="connsiteY42" fmla="*/ 8904 h 698679"/>
                <a:gd name="connsiteX43" fmla="*/ 979622 w 1906588"/>
                <a:gd name="connsiteY43" fmla="*/ 4 h 6986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</a:cxnLst>
              <a:rect l="l" t="t" r="r" b="b"/>
              <a:pathLst>
                <a:path w="1906588" h="698679">
                  <a:moveTo>
                    <a:pt x="979622" y="4"/>
                  </a:moveTo>
                  <a:cubicBezTo>
                    <a:pt x="996827" y="-124"/>
                    <a:pt x="1014089" y="2602"/>
                    <a:pt x="1030497" y="8223"/>
                  </a:cubicBezTo>
                  <a:lnTo>
                    <a:pt x="1906588" y="310989"/>
                  </a:lnTo>
                  <a:lnTo>
                    <a:pt x="1000468" y="684174"/>
                  </a:lnTo>
                  <a:cubicBezTo>
                    <a:pt x="1000228" y="684540"/>
                    <a:pt x="1009512" y="682525"/>
                    <a:pt x="1009272" y="682891"/>
                  </a:cubicBezTo>
                  <a:cubicBezTo>
                    <a:pt x="991804" y="682018"/>
                    <a:pt x="954966" y="712617"/>
                    <a:pt x="867083" y="690841"/>
                  </a:cubicBezTo>
                  <a:lnTo>
                    <a:pt x="481972" y="552238"/>
                  </a:lnTo>
                  <a:cubicBezTo>
                    <a:pt x="479569" y="551216"/>
                    <a:pt x="477164" y="550875"/>
                    <a:pt x="474392" y="550875"/>
                  </a:cubicBezTo>
                  <a:lnTo>
                    <a:pt x="472820" y="550875"/>
                  </a:lnTo>
                  <a:cubicBezTo>
                    <a:pt x="459232" y="551897"/>
                    <a:pt x="448417" y="553260"/>
                    <a:pt x="439635" y="555305"/>
                  </a:cubicBezTo>
                  <a:cubicBezTo>
                    <a:pt x="428912" y="557689"/>
                    <a:pt x="420501" y="560756"/>
                    <a:pt x="412920" y="564162"/>
                  </a:cubicBezTo>
                  <a:cubicBezTo>
                    <a:pt x="399794" y="570296"/>
                    <a:pt x="391012" y="577758"/>
                    <a:pt x="387407" y="587298"/>
                  </a:cubicBezTo>
                  <a:cubicBezTo>
                    <a:pt x="386575" y="589682"/>
                    <a:pt x="386575" y="590704"/>
                    <a:pt x="386946" y="593090"/>
                  </a:cubicBezTo>
                  <a:cubicBezTo>
                    <a:pt x="386946" y="593090"/>
                    <a:pt x="386206" y="594111"/>
                    <a:pt x="382970" y="595815"/>
                  </a:cubicBezTo>
                  <a:cubicBezTo>
                    <a:pt x="379365" y="597860"/>
                    <a:pt x="372988" y="600551"/>
                    <a:pt x="361062" y="602936"/>
                  </a:cubicBezTo>
                  <a:cubicBezTo>
                    <a:pt x="299962" y="615202"/>
                    <a:pt x="197355" y="602595"/>
                    <a:pt x="157053" y="577417"/>
                  </a:cubicBezTo>
                  <a:cubicBezTo>
                    <a:pt x="149842" y="572680"/>
                    <a:pt x="147531" y="569615"/>
                    <a:pt x="149472" y="567570"/>
                  </a:cubicBezTo>
                  <a:cubicBezTo>
                    <a:pt x="154279" y="563823"/>
                    <a:pt x="168237" y="557348"/>
                    <a:pt x="202532" y="555305"/>
                  </a:cubicBezTo>
                  <a:cubicBezTo>
                    <a:pt x="214918" y="554623"/>
                    <a:pt x="227674" y="554623"/>
                    <a:pt x="241263" y="555305"/>
                  </a:cubicBezTo>
                  <a:cubicBezTo>
                    <a:pt x="247642" y="555645"/>
                    <a:pt x="254020" y="555986"/>
                    <a:pt x="261692" y="556667"/>
                  </a:cubicBezTo>
                  <a:cubicBezTo>
                    <a:pt x="294785" y="558030"/>
                    <a:pt x="323902" y="556327"/>
                    <a:pt x="347104" y="551216"/>
                  </a:cubicBezTo>
                  <a:cubicBezTo>
                    <a:pt x="353020" y="549546"/>
                    <a:pt x="358290" y="547843"/>
                    <a:pt x="363467" y="545798"/>
                  </a:cubicBezTo>
                  <a:cubicBezTo>
                    <a:pt x="367072" y="544436"/>
                    <a:pt x="370214" y="542732"/>
                    <a:pt x="373449" y="541028"/>
                  </a:cubicBezTo>
                  <a:cubicBezTo>
                    <a:pt x="377054" y="539325"/>
                    <a:pt x="378996" y="536600"/>
                    <a:pt x="380567" y="533533"/>
                  </a:cubicBezTo>
                  <a:cubicBezTo>
                    <a:pt x="381769" y="531147"/>
                    <a:pt x="382601" y="528082"/>
                    <a:pt x="382231" y="525390"/>
                  </a:cubicBezTo>
                  <a:cubicBezTo>
                    <a:pt x="381769" y="519256"/>
                    <a:pt x="377054" y="513805"/>
                    <a:pt x="370214" y="511421"/>
                  </a:cubicBezTo>
                  <a:lnTo>
                    <a:pt x="18580" y="384846"/>
                  </a:lnTo>
                  <a:cubicBezTo>
                    <a:pt x="-6194" y="376022"/>
                    <a:pt x="-6194" y="346074"/>
                    <a:pt x="18580" y="337215"/>
                  </a:cubicBezTo>
                  <a:lnTo>
                    <a:pt x="350709" y="217454"/>
                  </a:lnTo>
                  <a:lnTo>
                    <a:pt x="357088" y="215070"/>
                  </a:lnTo>
                  <a:cubicBezTo>
                    <a:pt x="374189" y="216432"/>
                    <a:pt x="388980" y="218818"/>
                    <a:pt x="400533" y="221543"/>
                  </a:cubicBezTo>
                  <a:cubicBezTo>
                    <a:pt x="422164" y="226653"/>
                    <a:pt x="431316" y="232752"/>
                    <a:pt x="434459" y="235818"/>
                  </a:cubicBezTo>
                  <a:cubicBezTo>
                    <a:pt x="434921" y="238885"/>
                    <a:pt x="435290" y="241611"/>
                    <a:pt x="436493" y="244336"/>
                  </a:cubicBezTo>
                  <a:cubicBezTo>
                    <a:pt x="439635" y="253195"/>
                    <a:pt x="446845" y="260997"/>
                    <a:pt x="458030" y="267472"/>
                  </a:cubicBezTo>
                  <a:cubicBezTo>
                    <a:pt x="478366" y="280043"/>
                    <a:pt x="511921" y="288220"/>
                    <a:pt x="557031" y="291628"/>
                  </a:cubicBezTo>
                  <a:cubicBezTo>
                    <a:pt x="608519" y="295376"/>
                    <a:pt x="669620" y="291628"/>
                    <a:pt x="720276" y="281747"/>
                  </a:cubicBezTo>
                  <a:cubicBezTo>
                    <a:pt x="795335" y="267130"/>
                    <a:pt x="835269" y="244336"/>
                    <a:pt x="835638" y="216432"/>
                  </a:cubicBezTo>
                  <a:cubicBezTo>
                    <a:pt x="835638" y="201135"/>
                    <a:pt x="824084" y="180044"/>
                    <a:pt x="767050" y="167439"/>
                  </a:cubicBezTo>
                  <a:cubicBezTo>
                    <a:pt x="751059" y="164031"/>
                    <a:pt x="732293" y="161305"/>
                    <a:pt x="711494" y="159602"/>
                  </a:cubicBezTo>
                  <a:cubicBezTo>
                    <a:pt x="693191" y="157932"/>
                    <a:pt x="674797" y="157591"/>
                    <a:pt x="654831" y="157591"/>
                  </a:cubicBezTo>
                  <a:lnTo>
                    <a:pt x="625712" y="158613"/>
                  </a:lnTo>
                  <a:cubicBezTo>
                    <a:pt x="591787" y="158920"/>
                    <a:pt x="559803" y="156570"/>
                    <a:pt x="534292" y="151459"/>
                  </a:cubicBezTo>
                  <a:lnTo>
                    <a:pt x="929093" y="8904"/>
                  </a:lnTo>
                  <a:cubicBezTo>
                    <a:pt x="945270" y="3113"/>
                    <a:pt x="962417" y="132"/>
                    <a:pt x="979622" y="4"/>
                  </a:cubicBezTo>
                  <a:close/>
                </a:path>
              </a:pathLst>
            </a:custGeom>
            <a:solidFill>
              <a:schemeClr val="accent5">
                <a:lumMod val="60000"/>
                <a:lumOff val="40000"/>
              </a:scheme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AF8D125D-979E-4563-8AEF-EFD1F5CFFD8B}"/>
                </a:ext>
              </a:extLst>
            </p:cNvPr>
            <p:cNvSpPr/>
            <p:nvPr/>
          </p:nvSpPr>
          <p:spPr>
            <a:xfrm>
              <a:off x="5061787" y="2045017"/>
              <a:ext cx="2023375" cy="741368"/>
            </a:xfrm>
            <a:custGeom>
              <a:avLst/>
              <a:gdLst>
                <a:gd name="connsiteX0" fmla="*/ 744435 w 1518184"/>
                <a:gd name="connsiteY0" fmla="*/ 0 h 550840"/>
                <a:gd name="connsiteX1" fmla="*/ 804009 w 1518184"/>
                <a:gd name="connsiteY1" fmla="*/ 0 h 550840"/>
                <a:gd name="connsiteX2" fmla="*/ 1072944 w 1518184"/>
                <a:gd name="connsiteY2" fmla="*/ 96760 h 550840"/>
                <a:gd name="connsiteX3" fmla="*/ 1047210 w 1518184"/>
                <a:gd name="connsiteY3" fmla="*/ 96760 h 550840"/>
                <a:gd name="connsiteX4" fmla="*/ 1031072 w 1518184"/>
                <a:gd name="connsiteY4" fmla="*/ 95737 h 550840"/>
                <a:gd name="connsiteX5" fmla="*/ 998370 w 1518184"/>
                <a:gd name="connsiteY5" fmla="*/ 95737 h 550840"/>
                <a:gd name="connsiteX6" fmla="*/ 941498 w 1518184"/>
                <a:gd name="connsiteY6" fmla="*/ 110794 h 550840"/>
                <a:gd name="connsiteX7" fmla="*/ 929199 w 1518184"/>
                <a:gd name="connsiteY7" fmla="*/ 132243 h 550840"/>
                <a:gd name="connsiteX8" fmla="*/ 948678 w 1518184"/>
                <a:gd name="connsiteY8" fmla="*/ 158522 h 550840"/>
                <a:gd name="connsiteX9" fmla="*/ 1126262 w 1518184"/>
                <a:gd name="connsiteY9" fmla="*/ 181760 h 550840"/>
                <a:gd name="connsiteX10" fmla="*/ 1151713 w 1518184"/>
                <a:gd name="connsiteY10" fmla="*/ 173094 h 550840"/>
                <a:gd name="connsiteX11" fmla="*/ 1166997 w 1518184"/>
                <a:gd name="connsiteY11" fmla="*/ 157756 h 550840"/>
                <a:gd name="connsiteX12" fmla="*/ 1168206 w 1518184"/>
                <a:gd name="connsiteY12" fmla="*/ 151901 h 550840"/>
                <a:gd name="connsiteX13" fmla="*/ 1185267 w 1518184"/>
                <a:gd name="connsiteY13" fmla="*/ 145510 h 550840"/>
                <a:gd name="connsiteX14" fmla="*/ 1201760 w 1518184"/>
                <a:gd name="connsiteY14" fmla="*/ 143210 h 550840"/>
                <a:gd name="connsiteX15" fmla="*/ 1501549 w 1518184"/>
                <a:gd name="connsiteY15" fmla="*/ 250936 h 550840"/>
                <a:gd name="connsiteX16" fmla="*/ 1501549 w 1518184"/>
                <a:gd name="connsiteY16" fmla="*/ 293321 h 550840"/>
                <a:gd name="connsiteX17" fmla="*/ 796260 w 1518184"/>
                <a:gd name="connsiteY17" fmla="*/ 546814 h 550840"/>
                <a:gd name="connsiteX18" fmla="*/ 750407 w 1518184"/>
                <a:gd name="connsiteY18" fmla="*/ 546814 h 550840"/>
                <a:gd name="connsiteX19" fmla="*/ 213336 w 1518184"/>
                <a:gd name="connsiteY19" fmla="*/ 353811 h 550840"/>
                <a:gd name="connsiteX20" fmla="*/ 0 w 1518184"/>
                <a:gd name="connsiteY20" fmla="*/ 268634 h 550840"/>
                <a:gd name="connsiteX21" fmla="*/ 350878 w 1518184"/>
                <a:gd name="connsiteY21" fmla="*/ 142187 h 550840"/>
                <a:gd name="connsiteX22" fmla="*/ 359835 w 1518184"/>
                <a:gd name="connsiteY22" fmla="*/ 132243 h 550840"/>
                <a:gd name="connsiteX23" fmla="*/ 358627 w 1518184"/>
                <a:gd name="connsiteY23" fmla="*/ 125596 h 550840"/>
                <a:gd name="connsiteX24" fmla="*/ 354148 w 1518184"/>
                <a:gd name="connsiteY24" fmla="*/ 120483 h 550840"/>
                <a:gd name="connsiteX25" fmla="*/ 345759 w 1518184"/>
                <a:gd name="connsiteY25" fmla="*/ 116163 h 550840"/>
                <a:gd name="connsiteX26" fmla="*/ 317039 w 1518184"/>
                <a:gd name="connsiteY26" fmla="*/ 105937 h 550840"/>
                <a:gd name="connsiteX27" fmla="*/ 234076 w 1518184"/>
                <a:gd name="connsiteY27" fmla="*/ 98549 h 550840"/>
                <a:gd name="connsiteX28" fmla="*/ 213105 w 1518184"/>
                <a:gd name="connsiteY28" fmla="*/ 99316 h 550840"/>
                <a:gd name="connsiteX29" fmla="*/ 173863 w 1518184"/>
                <a:gd name="connsiteY29" fmla="*/ 98038 h 550840"/>
                <a:gd name="connsiteX30" fmla="*/ 136753 w 1518184"/>
                <a:gd name="connsiteY30" fmla="*/ 92670 h 550840"/>
                <a:gd name="connsiteX31" fmla="*/ 107677 w 1518184"/>
                <a:gd name="connsiteY31" fmla="*/ 80936 h 550840"/>
                <a:gd name="connsiteX32" fmla="*/ 171161 w 1518184"/>
                <a:gd name="connsiteY32" fmla="*/ 56420 h 550840"/>
                <a:gd name="connsiteX33" fmla="*/ 284053 w 1518184"/>
                <a:gd name="connsiteY33" fmla="*/ 49518 h 550840"/>
                <a:gd name="connsiteX34" fmla="*/ 343982 w 1518184"/>
                <a:gd name="connsiteY34" fmla="*/ 63067 h 550840"/>
                <a:gd name="connsiteX35" fmla="*/ 348745 w 1518184"/>
                <a:gd name="connsiteY35" fmla="*/ 67387 h 550840"/>
                <a:gd name="connsiteX36" fmla="*/ 349385 w 1518184"/>
                <a:gd name="connsiteY36" fmla="*/ 73011 h 550840"/>
                <a:gd name="connsiteX37" fmla="*/ 390973 w 1518184"/>
                <a:gd name="connsiteY37" fmla="*/ 99828 h 550840"/>
                <a:gd name="connsiteX38" fmla="*/ 395807 w 1518184"/>
                <a:gd name="connsiteY38" fmla="*/ 101336 h 550840"/>
                <a:gd name="connsiteX39" fmla="*/ 415286 w 1518184"/>
                <a:gd name="connsiteY39" fmla="*/ 104915 h 550840"/>
                <a:gd name="connsiteX40" fmla="*/ 441590 w 1518184"/>
                <a:gd name="connsiteY40" fmla="*/ 107727 h 550840"/>
                <a:gd name="connsiteX41" fmla="*/ 448485 w 1518184"/>
                <a:gd name="connsiteY41" fmla="*/ 106704 h 550840"/>
                <a:gd name="connsiteX0" fmla="*/ 744435 w 1518184"/>
                <a:gd name="connsiteY0" fmla="*/ 0 h 556265"/>
                <a:gd name="connsiteX1" fmla="*/ 804009 w 1518184"/>
                <a:gd name="connsiteY1" fmla="*/ 0 h 556265"/>
                <a:gd name="connsiteX2" fmla="*/ 1072944 w 1518184"/>
                <a:gd name="connsiteY2" fmla="*/ 96760 h 556265"/>
                <a:gd name="connsiteX3" fmla="*/ 1047210 w 1518184"/>
                <a:gd name="connsiteY3" fmla="*/ 96760 h 556265"/>
                <a:gd name="connsiteX4" fmla="*/ 1031072 w 1518184"/>
                <a:gd name="connsiteY4" fmla="*/ 95737 h 556265"/>
                <a:gd name="connsiteX5" fmla="*/ 998370 w 1518184"/>
                <a:gd name="connsiteY5" fmla="*/ 95737 h 556265"/>
                <a:gd name="connsiteX6" fmla="*/ 941498 w 1518184"/>
                <a:gd name="connsiteY6" fmla="*/ 110794 h 556265"/>
                <a:gd name="connsiteX7" fmla="*/ 929199 w 1518184"/>
                <a:gd name="connsiteY7" fmla="*/ 132243 h 556265"/>
                <a:gd name="connsiteX8" fmla="*/ 948678 w 1518184"/>
                <a:gd name="connsiteY8" fmla="*/ 158522 h 556265"/>
                <a:gd name="connsiteX9" fmla="*/ 1126262 w 1518184"/>
                <a:gd name="connsiteY9" fmla="*/ 181760 h 556265"/>
                <a:gd name="connsiteX10" fmla="*/ 1151713 w 1518184"/>
                <a:gd name="connsiteY10" fmla="*/ 173094 h 556265"/>
                <a:gd name="connsiteX11" fmla="*/ 1166997 w 1518184"/>
                <a:gd name="connsiteY11" fmla="*/ 157756 h 556265"/>
                <a:gd name="connsiteX12" fmla="*/ 1168206 w 1518184"/>
                <a:gd name="connsiteY12" fmla="*/ 151901 h 556265"/>
                <a:gd name="connsiteX13" fmla="*/ 1185267 w 1518184"/>
                <a:gd name="connsiteY13" fmla="*/ 145510 h 556265"/>
                <a:gd name="connsiteX14" fmla="*/ 1201760 w 1518184"/>
                <a:gd name="connsiteY14" fmla="*/ 143210 h 556265"/>
                <a:gd name="connsiteX15" fmla="*/ 1501549 w 1518184"/>
                <a:gd name="connsiteY15" fmla="*/ 250936 h 556265"/>
                <a:gd name="connsiteX16" fmla="*/ 1501549 w 1518184"/>
                <a:gd name="connsiteY16" fmla="*/ 293321 h 556265"/>
                <a:gd name="connsiteX17" fmla="*/ 803880 w 1518184"/>
                <a:gd name="connsiteY17" fmla="*/ 554434 h 556265"/>
                <a:gd name="connsiteX18" fmla="*/ 750407 w 1518184"/>
                <a:gd name="connsiteY18" fmla="*/ 546814 h 556265"/>
                <a:gd name="connsiteX19" fmla="*/ 213336 w 1518184"/>
                <a:gd name="connsiteY19" fmla="*/ 353811 h 556265"/>
                <a:gd name="connsiteX20" fmla="*/ 0 w 1518184"/>
                <a:gd name="connsiteY20" fmla="*/ 268634 h 556265"/>
                <a:gd name="connsiteX21" fmla="*/ 350878 w 1518184"/>
                <a:gd name="connsiteY21" fmla="*/ 142187 h 556265"/>
                <a:gd name="connsiteX22" fmla="*/ 359835 w 1518184"/>
                <a:gd name="connsiteY22" fmla="*/ 132243 h 556265"/>
                <a:gd name="connsiteX23" fmla="*/ 358627 w 1518184"/>
                <a:gd name="connsiteY23" fmla="*/ 125596 h 556265"/>
                <a:gd name="connsiteX24" fmla="*/ 354148 w 1518184"/>
                <a:gd name="connsiteY24" fmla="*/ 120483 h 556265"/>
                <a:gd name="connsiteX25" fmla="*/ 345759 w 1518184"/>
                <a:gd name="connsiteY25" fmla="*/ 116163 h 556265"/>
                <a:gd name="connsiteX26" fmla="*/ 317039 w 1518184"/>
                <a:gd name="connsiteY26" fmla="*/ 105937 h 556265"/>
                <a:gd name="connsiteX27" fmla="*/ 234076 w 1518184"/>
                <a:gd name="connsiteY27" fmla="*/ 98549 h 556265"/>
                <a:gd name="connsiteX28" fmla="*/ 213105 w 1518184"/>
                <a:gd name="connsiteY28" fmla="*/ 99316 h 556265"/>
                <a:gd name="connsiteX29" fmla="*/ 173863 w 1518184"/>
                <a:gd name="connsiteY29" fmla="*/ 98038 h 556265"/>
                <a:gd name="connsiteX30" fmla="*/ 136753 w 1518184"/>
                <a:gd name="connsiteY30" fmla="*/ 92670 h 556265"/>
                <a:gd name="connsiteX31" fmla="*/ 107677 w 1518184"/>
                <a:gd name="connsiteY31" fmla="*/ 80936 h 556265"/>
                <a:gd name="connsiteX32" fmla="*/ 171161 w 1518184"/>
                <a:gd name="connsiteY32" fmla="*/ 56420 h 556265"/>
                <a:gd name="connsiteX33" fmla="*/ 284053 w 1518184"/>
                <a:gd name="connsiteY33" fmla="*/ 49518 h 556265"/>
                <a:gd name="connsiteX34" fmla="*/ 343982 w 1518184"/>
                <a:gd name="connsiteY34" fmla="*/ 63067 h 556265"/>
                <a:gd name="connsiteX35" fmla="*/ 348745 w 1518184"/>
                <a:gd name="connsiteY35" fmla="*/ 67387 h 556265"/>
                <a:gd name="connsiteX36" fmla="*/ 349385 w 1518184"/>
                <a:gd name="connsiteY36" fmla="*/ 73011 h 556265"/>
                <a:gd name="connsiteX37" fmla="*/ 390973 w 1518184"/>
                <a:gd name="connsiteY37" fmla="*/ 99828 h 556265"/>
                <a:gd name="connsiteX38" fmla="*/ 395807 w 1518184"/>
                <a:gd name="connsiteY38" fmla="*/ 101336 h 556265"/>
                <a:gd name="connsiteX39" fmla="*/ 415286 w 1518184"/>
                <a:gd name="connsiteY39" fmla="*/ 104915 h 556265"/>
                <a:gd name="connsiteX40" fmla="*/ 441590 w 1518184"/>
                <a:gd name="connsiteY40" fmla="*/ 107727 h 556265"/>
                <a:gd name="connsiteX41" fmla="*/ 448485 w 1518184"/>
                <a:gd name="connsiteY41" fmla="*/ 106704 h 556265"/>
                <a:gd name="connsiteX42" fmla="*/ 744435 w 1518184"/>
                <a:gd name="connsiteY42" fmla="*/ 0 h 5562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1518184" h="556265">
                  <a:moveTo>
                    <a:pt x="744435" y="0"/>
                  </a:moveTo>
                  <a:lnTo>
                    <a:pt x="804009" y="0"/>
                  </a:lnTo>
                  <a:lnTo>
                    <a:pt x="1072944" y="96760"/>
                  </a:lnTo>
                  <a:cubicBezTo>
                    <a:pt x="1064911" y="97271"/>
                    <a:pt x="1056238" y="97271"/>
                    <a:pt x="1047210" y="96760"/>
                  </a:cubicBezTo>
                  <a:cubicBezTo>
                    <a:pt x="1041807" y="96249"/>
                    <a:pt x="1036404" y="95993"/>
                    <a:pt x="1031072" y="95737"/>
                  </a:cubicBezTo>
                  <a:cubicBezTo>
                    <a:pt x="1019698" y="94970"/>
                    <a:pt x="1008607" y="95226"/>
                    <a:pt x="998370" y="95737"/>
                  </a:cubicBezTo>
                  <a:cubicBezTo>
                    <a:pt x="972351" y="97527"/>
                    <a:pt x="953157" y="102358"/>
                    <a:pt x="941498" y="110794"/>
                  </a:cubicBezTo>
                  <a:cubicBezTo>
                    <a:pt x="933394" y="116674"/>
                    <a:pt x="928915" y="124318"/>
                    <a:pt x="929199" y="132243"/>
                  </a:cubicBezTo>
                  <a:cubicBezTo>
                    <a:pt x="929484" y="138889"/>
                    <a:pt x="933109" y="148834"/>
                    <a:pt x="948678" y="158522"/>
                  </a:cubicBezTo>
                  <a:cubicBezTo>
                    <a:pt x="989697" y="184317"/>
                    <a:pt x="1076286" y="191986"/>
                    <a:pt x="1126262" y="181760"/>
                  </a:cubicBezTo>
                  <a:cubicBezTo>
                    <a:pt x="1136499" y="179459"/>
                    <a:pt x="1145172" y="176647"/>
                    <a:pt x="1151713" y="173094"/>
                  </a:cubicBezTo>
                  <a:cubicBezTo>
                    <a:pt x="1159533" y="169004"/>
                    <a:pt x="1164651" y="163891"/>
                    <a:pt x="1166997" y="157756"/>
                  </a:cubicBezTo>
                  <a:cubicBezTo>
                    <a:pt x="1167637" y="155736"/>
                    <a:pt x="1167921" y="153947"/>
                    <a:pt x="1168206" y="151901"/>
                  </a:cubicBezTo>
                  <a:cubicBezTo>
                    <a:pt x="1169698" y="150623"/>
                    <a:pt x="1174177" y="147811"/>
                    <a:pt x="1185267" y="145510"/>
                  </a:cubicBezTo>
                  <a:cubicBezTo>
                    <a:pt x="1190386" y="144488"/>
                    <a:pt x="1195789" y="143721"/>
                    <a:pt x="1201760" y="143210"/>
                  </a:cubicBezTo>
                  <a:lnTo>
                    <a:pt x="1501549" y="250936"/>
                  </a:lnTo>
                  <a:cubicBezTo>
                    <a:pt x="1523729" y="258861"/>
                    <a:pt x="1523729" y="285422"/>
                    <a:pt x="1501549" y="293321"/>
                  </a:cubicBezTo>
                  <a:cubicBezTo>
                    <a:pt x="1266453" y="377819"/>
                    <a:pt x="1038976" y="469936"/>
                    <a:pt x="803880" y="554434"/>
                  </a:cubicBezTo>
                  <a:cubicBezTo>
                    <a:pt x="789164" y="559802"/>
                    <a:pt x="765051" y="552182"/>
                    <a:pt x="750407" y="546814"/>
                  </a:cubicBezTo>
                  <a:lnTo>
                    <a:pt x="213336" y="353811"/>
                  </a:lnTo>
                  <a:lnTo>
                    <a:pt x="0" y="268634"/>
                  </a:lnTo>
                  <a:lnTo>
                    <a:pt x="350878" y="142187"/>
                  </a:lnTo>
                  <a:cubicBezTo>
                    <a:pt x="355641" y="140398"/>
                    <a:pt x="359267" y="136589"/>
                    <a:pt x="359835" y="132243"/>
                  </a:cubicBezTo>
                  <a:cubicBezTo>
                    <a:pt x="360191" y="129942"/>
                    <a:pt x="359551" y="127641"/>
                    <a:pt x="358627" y="125596"/>
                  </a:cubicBezTo>
                  <a:cubicBezTo>
                    <a:pt x="357489" y="123551"/>
                    <a:pt x="356281" y="121761"/>
                    <a:pt x="354148" y="120483"/>
                  </a:cubicBezTo>
                  <a:cubicBezTo>
                    <a:pt x="351802" y="118719"/>
                    <a:pt x="348461" y="117441"/>
                    <a:pt x="345759" y="116163"/>
                  </a:cubicBezTo>
                  <a:cubicBezTo>
                    <a:pt x="338011" y="112073"/>
                    <a:pt x="328698" y="108494"/>
                    <a:pt x="317039" y="105937"/>
                  </a:cubicBezTo>
                  <a:cubicBezTo>
                    <a:pt x="294290" y="100850"/>
                    <a:pt x="266138" y="98549"/>
                    <a:pt x="234076" y="98549"/>
                  </a:cubicBezTo>
                  <a:cubicBezTo>
                    <a:pt x="227180" y="99061"/>
                    <a:pt x="220000" y="99316"/>
                    <a:pt x="213105" y="99316"/>
                  </a:cubicBezTo>
                  <a:cubicBezTo>
                    <a:pt x="199953" y="99572"/>
                    <a:pt x="186446" y="99061"/>
                    <a:pt x="173863" y="98038"/>
                  </a:cubicBezTo>
                  <a:cubicBezTo>
                    <a:pt x="159787" y="96760"/>
                    <a:pt x="147204" y="94970"/>
                    <a:pt x="136753" y="92670"/>
                  </a:cubicBezTo>
                  <a:cubicBezTo>
                    <a:pt x="115142" y="87812"/>
                    <a:pt x="108246" y="82214"/>
                    <a:pt x="107677" y="80936"/>
                  </a:cubicBezTo>
                  <a:cubicBezTo>
                    <a:pt x="108246" y="78379"/>
                    <a:pt x="120829" y="66364"/>
                    <a:pt x="171161" y="56420"/>
                  </a:cubicBezTo>
                  <a:cubicBezTo>
                    <a:pt x="205640" y="49518"/>
                    <a:pt x="249005" y="46961"/>
                    <a:pt x="284053" y="49518"/>
                  </a:cubicBezTo>
                  <a:cubicBezTo>
                    <a:pt x="321518" y="52585"/>
                    <a:pt x="337726" y="59232"/>
                    <a:pt x="343982" y="63067"/>
                  </a:cubicBezTo>
                  <a:cubicBezTo>
                    <a:pt x="347252" y="65086"/>
                    <a:pt x="348461" y="66620"/>
                    <a:pt x="348745" y="67387"/>
                  </a:cubicBezTo>
                  <a:cubicBezTo>
                    <a:pt x="348461" y="69176"/>
                    <a:pt x="348745" y="71221"/>
                    <a:pt x="349385" y="73011"/>
                  </a:cubicBezTo>
                  <a:cubicBezTo>
                    <a:pt x="354148" y="84745"/>
                    <a:pt x="368224" y="93437"/>
                    <a:pt x="390973" y="99828"/>
                  </a:cubicBezTo>
                  <a:cubicBezTo>
                    <a:pt x="392821" y="100339"/>
                    <a:pt x="394030" y="100825"/>
                    <a:pt x="395807" y="101336"/>
                  </a:cubicBezTo>
                  <a:cubicBezTo>
                    <a:pt x="401779" y="102614"/>
                    <a:pt x="408390" y="103892"/>
                    <a:pt x="415286" y="104915"/>
                  </a:cubicBezTo>
                  <a:cubicBezTo>
                    <a:pt x="423319" y="106193"/>
                    <a:pt x="432063" y="107216"/>
                    <a:pt x="441590" y="107727"/>
                  </a:cubicBezTo>
                  <a:cubicBezTo>
                    <a:pt x="444007" y="107727"/>
                    <a:pt x="446424" y="107471"/>
                    <a:pt x="448485" y="106704"/>
                  </a:cubicBezTo>
                  <a:lnTo>
                    <a:pt x="744435" y="0"/>
                  </a:ln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1" name="Shape">
              <a:extLst>
                <a:ext uri="{FF2B5EF4-FFF2-40B4-BE49-F238E27FC236}">
                  <a16:creationId xmlns:a16="http://schemas.microsoft.com/office/drawing/2014/main" id="{B1D89EA3-5ED6-4FFD-B9F5-470EE478E606}"/>
                </a:ext>
              </a:extLst>
            </p:cNvPr>
            <p:cNvSpPr/>
            <p:nvPr/>
          </p:nvSpPr>
          <p:spPr>
            <a:xfrm>
              <a:off x="5125859" y="1242150"/>
              <a:ext cx="1940740" cy="7280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2" h="21567" extrusionOk="0">
                  <a:moveTo>
                    <a:pt x="288" y="11629"/>
                  </a:moveTo>
                  <a:lnTo>
                    <a:pt x="4615" y="15812"/>
                  </a:lnTo>
                  <a:cubicBezTo>
                    <a:pt x="4677" y="15791"/>
                    <a:pt x="4739" y="15771"/>
                    <a:pt x="4791" y="15731"/>
                  </a:cubicBezTo>
                  <a:cubicBezTo>
                    <a:pt x="4954" y="15640"/>
                    <a:pt x="5020" y="15529"/>
                    <a:pt x="5042" y="15479"/>
                  </a:cubicBezTo>
                  <a:cubicBezTo>
                    <a:pt x="5047" y="15398"/>
                    <a:pt x="5051" y="15328"/>
                    <a:pt x="5060" y="15257"/>
                  </a:cubicBezTo>
                  <a:cubicBezTo>
                    <a:pt x="5095" y="15015"/>
                    <a:pt x="5170" y="14814"/>
                    <a:pt x="5285" y="14653"/>
                  </a:cubicBezTo>
                  <a:cubicBezTo>
                    <a:pt x="5386" y="14511"/>
                    <a:pt x="5509" y="14390"/>
                    <a:pt x="5663" y="14310"/>
                  </a:cubicBezTo>
                  <a:cubicBezTo>
                    <a:pt x="6398" y="13907"/>
                    <a:pt x="7670" y="14209"/>
                    <a:pt x="8273" y="15227"/>
                  </a:cubicBezTo>
                  <a:cubicBezTo>
                    <a:pt x="8502" y="15610"/>
                    <a:pt x="8555" y="16003"/>
                    <a:pt x="8559" y="16265"/>
                  </a:cubicBezTo>
                  <a:cubicBezTo>
                    <a:pt x="8564" y="16578"/>
                    <a:pt x="8498" y="16880"/>
                    <a:pt x="8379" y="17112"/>
                  </a:cubicBezTo>
                  <a:cubicBezTo>
                    <a:pt x="8207" y="17445"/>
                    <a:pt x="7926" y="17636"/>
                    <a:pt x="7543" y="17707"/>
                  </a:cubicBezTo>
                  <a:cubicBezTo>
                    <a:pt x="7393" y="17727"/>
                    <a:pt x="7230" y="17737"/>
                    <a:pt x="7063" y="17707"/>
                  </a:cubicBezTo>
                  <a:cubicBezTo>
                    <a:pt x="6984" y="17696"/>
                    <a:pt x="6904" y="17686"/>
                    <a:pt x="6825" y="17666"/>
                  </a:cubicBezTo>
                  <a:cubicBezTo>
                    <a:pt x="6720" y="17656"/>
                    <a:pt x="6618" y="17646"/>
                    <a:pt x="6521" y="17656"/>
                  </a:cubicBezTo>
                  <a:lnTo>
                    <a:pt x="10562" y="21567"/>
                  </a:lnTo>
                  <a:cubicBezTo>
                    <a:pt x="10760" y="21567"/>
                    <a:pt x="10932" y="21567"/>
                    <a:pt x="11126" y="21567"/>
                  </a:cubicBezTo>
                  <a:lnTo>
                    <a:pt x="12944" y="19803"/>
                  </a:lnTo>
                  <a:lnTo>
                    <a:pt x="15748" y="17092"/>
                  </a:lnTo>
                  <a:cubicBezTo>
                    <a:pt x="15748" y="17092"/>
                    <a:pt x="15748" y="17092"/>
                    <a:pt x="15748" y="17092"/>
                  </a:cubicBezTo>
                  <a:cubicBezTo>
                    <a:pt x="15783" y="17061"/>
                    <a:pt x="15818" y="17051"/>
                    <a:pt x="15853" y="17051"/>
                  </a:cubicBezTo>
                  <a:cubicBezTo>
                    <a:pt x="15990" y="17082"/>
                    <a:pt x="16113" y="17122"/>
                    <a:pt x="16232" y="17172"/>
                  </a:cubicBezTo>
                  <a:cubicBezTo>
                    <a:pt x="16316" y="17213"/>
                    <a:pt x="16399" y="17243"/>
                    <a:pt x="16470" y="17293"/>
                  </a:cubicBezTo>
                  <a:cubicBezTo>
                    <a:pt x="16509" y="17324"/>
                    <a:pt x="16540" y="17354"/>
                    <a:pt x="16580" y="17384"/>
                  </a:cubicBezTo>
                  <a:cubicBezTo>
                    <a:pt x="16888" y="17626"/>
                    <a:pt x="17086" y="17969"/>
                    <a:pt x="17152" y="18402"/>
                  </a:cubicBezTo>
                  <a:cubicBezTo>
                    <a:pt x="17161" y="18473"/>
                    <a:pt x="17165" y="18553"/>
                    <a:pt x="17161" y="18624"/>
                  </a:cubicBezTo>
                  <a:cubicBezTo>
                    <a:pt x="17165" y="18654"/>
                    <a:pt x="17183" y="18725"/>
                    <a:pt x="17231" y="18795"/>
                  </a:cubicBezTo>
                  <a:cubicBezTo>
                    <a:pt x="17324" y="18946"/>
                    <a:pt x="17561" y="19208"/>
                    <a:pt x="18112" y="19329"/>
                  </a:cubicBezTo>
                  <a:cubicBezTo>
                    <a:pt x="18627" y="19440"/>
                    <a:pt x="19265" y="19329"/>
                    <a:pt x="19771" y="19057"/>
                  </a:cubicBezTo>
                  <a:cubicBezTo>
                    <a:pt x="20511" y="18664"/>
                    <a:pt x="20695" y="18190"/>
                    <a:pt x="20704" y="18090"/>
                  </a:cubicBezTo>
                  <a:cubicBezTo>
                    <a:pt x="20695" y="18039"/>
                    <a:pt x="20599" y="17817"/>
                    <a:pt x="20277" y="17626"/>
                  </a:cubicBezTo>
                  <a:cubicBezTo>
                    <a:pt x="20123" y="17535"/>
                    <a:pt x="19938" y="17465"/>
                    <a:pt x="19731" y="17414"/>
                  </a:cubicBezTo>
                  <a:cubicBezTo>
                    <a:pt x="19547" y="17374"/>
                    <a:pt x="19353" y="17354"/>
                    <a:pt x="19155" y="17364"/>
                  </a:cubicBezTo>
                  <a:cubicBezTo>
                    <a:pt x="19054" y="17364"/>
                    <a:pt x="18948" y="17374"/>
                    <a:pt x="18847" y="17394"/>
                  </a:cubicBezTo>
                  <a:cubicBezTo>
                    <a:pt x="18376" y="17404"/>
                    <a:pt x="17962" y="17303"/>
                    <a:pt x="17627" y="17102"/>
                  </a:cubicBezTo>
                  <a:cubicBezTo>
                    <a:pt x="17473" y="17011"/>
                    <a:pt x="17346" y="16880"/>
                    <a:pt x="17236" y="16739"/>
                  </a:cubicBezTo>
                  <a:cubicBezTo>
                    <a:pt x="17196" y="16689"/>
                    <a:pt x="17152" y="16648"/>
                    <a:pt x="17121" y="16588"/>
                  </a:cubicBezTo>
                  <a:cubicBezTo>
                    <a:pt x="17086" y="16537"/>
                    <a:pt x="17064" y="16457"/>
                    <a:pt x="17046" y="16376"/>
                  </a:cubicBezTo>
                  <a:cubicBezTo>
                    <a:pt x="17033" y="16295"/>
                    <a:pt x="17024" y="16215"/>
                    <a:pt x="17029" y="16124"/>
                  </a:cubicBezTo>
                  <a:cubicBezTo>
                    <a:pt x="17038" y="15943"/>
                    <a:pt x="17090" y="15781"/>
                    <a:pt x="17161" y="15711"/>
                  </a:cubicBezTo>
                  <a:lnTo>
                    <a:pt x="21114" y="11881"/>
                  </a:lnTo>
                  <a:cubicBezTo>
                    <a:pt x="21501" y="11508"/>
                    <a:pt x="21497" y="10248"/>
                    <a:pt x="21109" y="9885"/>
                  </a:cubicBezTo>
                  <a:lnTo>
                    <a:pt x="10549" y="78"/>
                  </a:lnTo>
                  <a:cubicBezTo>
                    <a:pt x="10435" y="-33"/>
                    <a:pt x="10303" y="-23"/>
                    <a:pt x="10188" y="88"/>
                  </a:cubicBezTo>
                  <a:lnTo>
                    <a:pt x="293" y="9633"/>
                  </a:lnTo>
                  <a:cubicBezTo>
                    <a:pt x="-95" y="10016"/>
                    <a:pt x="-99" y="11266"/>
                    <a:pt x="288" y="11629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7B9AE21B-C0B6-4D04-9EAC-A125DF74AFB6}"/>
                </a:ext>
              </a:extLst>
            </p:cNvPr>
            <p:cNvSpPr/>
            <p:nvPr/>
          </p:nvSpPr>
          <p:spPr>
            <a:xfrm>
              <a:off x="4013922" y="1636726"/>
              <a:ext cx="1981647" cy="737575"/>
            </a:xfrm>
            <a:custGeom>
              <a:avLst/>
              <a:gdLst>
                <a:gd name="connsiteX0" fmla="*/ 733725 w 1486875"/>
                <a:gd name="connsiteY0" fmla="*/ 0 h 553419"/>
                <a:gd name="connsiteX1" fmla="*/ 783427 w 1486875"/>
                <a:gd name="connsiteY1" fmla="*/ 8619 h 553419"/>
                <a:gd name="connsiteX2" fmla="*/ 1128744 w 1486875"/>
                <a:gd name="connsiteY2" fmla="*/ 132680 h 553419"/>
                <a:gd name="connsiteX3" fmla="*/ 1136255 w 1486875"/>
                <a:gd name="connsiteY3" fmla="*/ 133715 h 553419"/>
                <a:gd name="connsiteX4" fmla="*/ 1156008 w 1486875"/>
                <a:gd name="connsiteY4" fmla="*/ 130635 h 553419"/>
                <a:gd name="connsiteX5" fmla="*/ 1158998 w 1486875"/>
                <a:gd name="connsiteY5" fmla="*/ 129884 h 553419"/>
                <a:gd name="connsiteX6" fmla="*/ 1178194 w 1486875"/>
                <a:gd name="connsiteY6" fmla="*/ 122973 h 553419"/>
                <a:gd name="connsiteX7" fmla="*/ 1194956 w 1486875"/>
                <a:gd name="connsiteY7" fmla="*/ 106641 h 553419"/>
                <a:gd name="connsiteX8" fmla="*/ 1195234 w 1486875"/>
                <a:gd name="connsiteY8" fmla="*/ 102318 h 553419"/>
                <a:gd name="connsiteX9" fmla="*/ 1198224 w 1486875"/>
                <a:gd name="connsiteY9" fmla="*/ 100273 h 553419"/>
                <a:gd name="connsiteX10" fmla="*/ 1214986 w 1486875"/>
                <a:gd name="connsiteY10" fmla="*/ 94890 h 553419"/>
                <a:gd name="connsiteX11" fmla="*/ 1368066 w 1486875"/>
                <a:gd name="connsiteY11" fmla="*/ 113785 h 553419"/>
                <a:gd name="connsiteX12" fmla="*/ 1373769 w 1486875"/>
                <a:gd name="connsiteY12" fmla="*/ 121187 h 553419"/>
                <a:gd name="connsiteX13" fmla="*/ 1333917 w 1486875"/>
                <a:gd name="connsiteY13" fmla="*/ 130376 h 553419"/>
                <a:gd name="connsiteX14" fmla="*/ 1304845 w 1486875"/>
                <a:gd name="connsiteY14" fmla="*/ 130376 h 553419"/>
                <a:gd name="connsiteX15" fmla="*/ 1289613 w 1486875"/>
                <a:gd name="connsiteY15" fmla="*/ 129367 h 553419"/>
                <a:gd name="connsiteX16" fmla="*/ 1225488 w 1486875"/>
                <a:gd name="connsiteY16" fmla="*/ 133456 h 553419"/>
                <a:gd name="connsiteX17" fmla="*/ 1216238 w 1486875"/>
                <a:gd name="connsiteY17" fmla="*/ 136511 h 553419"/>
                <a:gd name="connsiteX18" fmla="*/ 1208448 w 1486875"/>
                <a:gd name="connsiteY18" fmla="*/ 139073 h 553419"/>
                <a:gd name="connsiteX19" fmla="*/ 1202397 w 1486875"/>
                <a:gd name="connsiteY19" fmla="*/ 145440 h 553419"/>
                <a:gd name="connsiteX20" fmla="*/ 1200937 w 1486875"/>
                <a:gd name="connsiteY20" fmla="*/ 151057 h 553419"/>
                <a:gd name="connsiteX21" fmla="*/ 1209909 w 1486875"/>
                <a:gd name="connsiteY21" fmla="*/ 162032 h 553419"/>
                <a:gd name="connsiteX22" fmla="*/ 1473156 w 1486875"/>
                <a:gd name="connsiteY22" fmla="*/ 256766 h 553419"/>
                <a:gd name="connsiteX23" fmla="*/ 1473156 w 1486875"/>
                <a:gd name="connsiteY23" fmla="*/ 291994 h 553419"/>
                <a:gd name="connsiteX24" fmla="*/ 1234182 w 1486875"/>
                <a:gd name="connsiteY24" fmla="*/ 378264 h 553419"/>
                <a:gd name="connsiteX25" fmla="*/ 1217977 w 1486875"/>
                <a:gd name="connsiteY25" fmla="*/ 380309 h 553419"/>
                <a:gd name="connsiteX26" fmla="*/ 1190157 w 1486875"/>
                <a:gd name="connsiteY26" fmla="*/ 375727 h 553419"/>
                <a:gd name="connsiteX27" fmla="*/ 1164701 w 1486875"/>
                <a:gd name="connsiteY27" fmla="*/ 364986 h 553419"/>
                <a:gd name="connsiteX28" fmla="*/ 1163519 w 1486875"/>
                <a:gd name="connsiteY28" fmla="*/ 358618 h 553419"/>
                <a:gd name="connsiteX29" fmla="*/ 1147314 w 1486875"/>
                <a:gd name="connsiteY29" fmla="*/ 340991 h 553419"/>
                <a:gd name="connsiteX30" fmla="*/ 1073034 w 1486875"/>
                <a:gd name="connsiteY30" fmla="*/ 322873 h 553419"/>
                <a:gd name="connsiteX31" fmla="*/ 950556 w 1486875"/>
                <a:gd name="connsiteY31" fmla="*/ 330276 h 553419"/>
                <a:gd name="connsiteX32" fmla="*/ 863966 w 1486875"/>
                <a:gd name="connsiteY32" fmla="*/ 379299 h 553419"/>
                <a:gd name="connsiteX33" fmla="*/ 915503 w 1486875"/>
                <a:gd name="connsiteY33" fmla="*/ 416313 h 553419"/>
                <a:gd name="connsiteX34" fmla="*/ 957164 w 1486875"/>
                <a:gd name="connsiteY34" fmla="*/ 422188 h 553419"/>
                <a:gd name="connsiteX35" fmla="*/ 999659 w 1486875"/>
                <a:gd name="connsiteY35" fmla="*/ 423716 h 553419"/>
                <a:gd name="connsiteX36" fmla="*/ 1021567 w 1486875"/>
                <a:gd name="connsiteY36" fmla="*/ 422939 h 553419"/>
                <a:gd name="connsiteX37" fmla="*/ 1093412 w 1486875"/>
                <a:gd name="connsiteY37" fmla="*/ 429073 h 553419"/>
                <a:gd name="connsiteX38" fmla="*/ 803527 w 1486875"/>
                <a:gd name="connsiteY38" fmla="*/ 533488 h 553419"/>
                <a:gd name="connsiteX39" fmla="*/ 748096 w 1486875"/>
                <a:gd name="connsiteY39" fmla="*/ 553419 h 553419"/>
                <a:gd name="connsiteX40" fmla="*/ 732222 w 1486875"/>
                <a:gd name="connsiteY40" fmla="*/ 553419 h 553419"/>
                <a:gd name="connsiteX41" fmla="*/ 0 w 1486875"/>
                <a:gd name="connsiteY41" fmla="*/ 261073 h 553419"/>
                <a:gd name="connsiteX42" fmla="*/ 575 w 1486875"/>
                <a:gd name="connsiteY42" fmla="*/ 259357 h 553419"/>
                <a:gd name="connsiteX43" fmla="*/ 15246 w 1486875"/>
                <a:gd name="connsiteY43" fmla="*/ 248846 h 553419"/>
                <a:gd name="connsiteX44" fmla="*/ 683971 w 1486875"/>
                <a:gd name="connsiteY44" fmla="*/ 8619 h 553419"/>
                <a:gd name="connsiteX45" fmla="*/ 733725 w 1486875"/>
                <a:gd name="connsiteY45" fmla="*/ 0 h 5534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</a:cxnLst>
              <a:rect l="l" t="t" r="r" b="b"/>
              <a:pathLst>
                <a:path w="1486875" h="553419">
                  <a:moveTo>
                    <a:pt x="733725" y="0"/>
                  </a:moveTo>
                  <a:cubicBezTo>
                    <a:pt x="750652" y="0"/>
                    <a:pt x="767570" y="2873"/>
                    <a:pt x="783427" y="8619"/>
                  </a:cubicBezTo>
                  <a:lnTo>
                    <a:pt x="1128744" y="132680"/>
                  </a:lnTo>
                  <a:cubicBezTo>
                    <a:pt x="1131178" y="133715"/>
                    <a:pt x="1133821" y="133974"/>
                    <a:pt x="1136255" y="133715"/>
                  </a:cubicBezTo>
                  <a:cubicBezTo>
                    <a:pt x="1143419" y="132939"/>
                    <a:pt x="1150026" y="131929"/>
                    <a:pt x="1156008" y="130635"/>
                  </a:cubicBezTo>
                  <a:cubicBezTo>
                    <a:pt x="1156912" y="130635"/>
                    <a:pt x="1157816" y="130143"/>
                    <a:pt x="1158998" y="129884"/>
                  </a:cubicBezTo>
                  <a:cubicBezTo>
                    <a:pt x="1166510" y="128098"/>
                    <a:pt x="1172769" y="125795"/>
                    <a:pt x="1178194" y="122973"/>
                  </a:cubicBezTo>
                  <a:cubicBezTo>
                    <a:pt x="1186888" y="118651"/>
                    <a:pt x="1192521" y="113293"/>
                    <a:pt x="1194956" y="106641"/>
                  </a:cubicBezTo>
                  <a:cubicBezTo>
                    <a:pt x="1195512" y="104855"/>
                    <a:pt x="1195512" y="104104"/>
                    <a:pt x="1195234" y="102318"/>
                  </a:cubicBezTo>
                  <a:cubicBezTo>
                    <a:pt x="1195234" y="102318"/>
                    <a:pt x="1195860" y="101542"/>
                    <a:pt x="1198224" y="100273"/>
                  </a:cubicBezTo>
                  <a:cubicBezTo>
                    <a:pt x="1201215" y="98720"/>
                    <a:pt x="1206292" y="96676"/>
                    <a:pt x="1214986" y="94890"/>
                  </a:cubicBezTo>
                  <a:cubicBezTo>
                    <a:pt x="1260820" y="85468"/>
                    <a:pt x="1337812" y="94890"/>
                    <a:pt x="1368066" y="113785"/>
                  </a:cubicBezTo>
                  <a:cubicBezTo>
                    <a:pt x="1373421" y="117357"/>
                    <a:pt x="1374951" y="119660"/>
                    <a:pt x="1373769" y="121187"/>
                  </a:cubicBezTo>
                  <a:cubicBezTo>
                    <a:pt x="1370152" y="124009"/>
                    <a:pt x="1359650" y="128849"/>
                    <a:pt x="1333917" y="130376"/>
                  </a:cubicBezTo>
                  <a:cubicBezTo>
                    <a:pt x="1324597" y="130894"/>
                    <a:pt x="1314721" y="130894"/>
                    <a:pt x="1304845" y="130376"/>
                  </a:cubicBezTo>
                  <a:cubicBezTo>
                    <a:pt x="1300046" y="130143"/>
                    <a:pt x="1295247" y="129884"/>
                    <a:pt x="1289613" y="129367"/>
                  </a:cubicBezTo>
                  <a:cubicBezTo>
                    <a:pt x="1264714" y="128098"/>
                    <a:pt x="1242597" y="129625"/>
                    <a:pt x="1225488" y="133456"/>
                  </a:cubicBezTo>
                  <a:cubicBezTo>
                    <a:pt x="1221872" y="134207"/>
                    <a:pt x="1219229" y="135501"/>
                    <a:pt x="1216238" y="136511"/>
                  </a:cubicBezTo>
                  <a:cubicBezTo>
                    <a:pt x="1213526" y="137287"/>
                    <a:pt x="1210813" y="138038"/>
                    <a:pt x="1208448" y="139073"/>
                  </a:cubicBezTo>
                  <a:cubicBezTo>
                    <a:pt x="1205736" y="140600"/>
                    <a:pt x="1203649" y="142904"/>
                    <a:pt x="1202397" y="145440"/>
                  </a:cubicBezTo>
                  <a:cubicBezTo>
                    <a:pt x="1201563" y="147226"/>
                    <a:pt x="1200937" y="149012"/>
                    <a:pt x="1200937" y="151057"/>
                  </a:cubicBezTo>
                  <a:cubicBezTo>
                    <a:pt x="1201215" y="155923"/>
                    <a:pt x="1204554" y="160246"/>
                    <a:pt x="1209909" y="162032"/>
                  </a:cubicBezTo>
                  <a:lnTo>
                    <a:pt x="1473156" y="256766"/>
                  </a:lnTo>
                  <a:cubicBezTo>
                    <a:pt x="1491448" y="263392"/>
                    <a:pt x="1491448" y="285342"/>
                    <a:pt x="1473156" y="291994"/>
                  </a:cubicBezTo>
                  <a:lnTo>
                    <a:pt x="1234182" y="378264"/>
                  </a:lnTo>
                  <a:cubicBezTo>
                    <a:pt x="1229105" y="380050"/>
                    <a:pt x="1223402" y="380826"/>
                    <a:pt x="1217977" y="380309"/>
                  </a:cubicBezTo>
                  <a:cubicBezTo>
                    <a:pt x="1207544" y="379299"/>
                    <a:pt x="1198224" y="377772"/>
                    <a:pt x="1190157" y="375727"/>
                  </a:cubicBezTo>
                  <a:cubicBezTo>
                    <a:pt x="1173951" y="371896"/>
                    <a:pt x="1167066" y="367289"/>
                    <a:pt x="1164701" y="364986"/>
                  </a:cubicBezTo>
                  <a:cubicBezTo>
                    <a:pt x="1164701" y="362708"/>
                    <a:pt x="1164423" y="360663"/>
                    <a:pt x="1163519" y="358618"/>
                  </a:cubicBezTo>
                  <a:cubicBezTo>
                    <a:pt x="1161085" y="351966"/>
                    <a:pt x="1155729" y="345858"/>
                    <a:pt x="1147314" y="340991"/>
                  </a:cubicBezTo>
                  <a:cubicBezTo>
                    <a:pt x="1131735" y="331544"/>
                    <a:pt x="1106905" y="325435"/>
                    <a:pt x="1073034" y="322873"/>
                  </a:cubicBezTo>
                  <a:cubicBezTo>
                    <a:pt x="1034434" y="320077"/>
                    <a:pt x="988600" y="322873"/>
                    <a:pt x="950556" y="330276"/>
                  </a:cubicBezTo>
                  <a:cubicBezTo>
                    <a:pt x="894221" y="341250"/>
                    <a:pt x="864314" y="358359"/>
                    <a:pt x="863966" y="379299"/>
                  </a:cubicBezTo>
                  <a:cubicBezTo>
                    <a:pt x="863688" y="391025"/>
                    <a:pt x="872660" y="406865"/>
                    <a:pt x="915503" y="416313"/>
                  </a:cubicBezTo>
                  <a:cubicBezTo>
                    <a:pt x="927466" y="418875"/>
                    <a:pt x="941584" y="420894"/>
                    <a:pt x="957164" y="422188"/>
                  </a:cubicBezTo>
                  <a:cubicBezTo>
                    <a:pt x="970935" y="423457"/>
                    <a:pt x="984984" y="423974"/>
                    <a:pt x="999659" y="423716"/>
                  </a:cubicBezTo>
                  <a:cubicBezTo>
                    <a:pt x="1007170" y="423457"/>
                    <a:pt x="1014612" y="423198"/>
                    <a:pt x="1021567" y="422939"/>
                  </a:cubicBezTo>
                  <a:cubicBezTo>
                    <a:pt x="1048483" y="422680"/>
                    <a:pt x="1073660" y="424725"/>
                    <a:pt x="1093412" y="429073"/>
                  </a:cubicBezTo>
                  <a:lnTo>
                    <a:pt x="803527" y="533488"/>
                  </a:lnTo>
                  <a:lnTo>
                    <a:pt x="748096" y="553419"/>
                  </a:lnTo>
                  <a:lnTo>
                    <a:pt x="732222" y="553419"/>
                  </a:lnTo>
                  <a:lnTo>
                    <a:pt x="0" y="261073"/>
                  </a:lnTo>
                  <a:lnTo>
                    <a:pt x="575" y="259357"/>
                  </a:lnTo>
                  <a:cubicBezTo>
                    <a:pt x="3835" y="254941"/>
                    <a:pt x="8725" y="251208"/>
                    <a:pt x="15246" y="248846"/>
                  </a:cubicBezTo>
                  <a:lnTo>
                    <a:pt x="683971" y="8619"/>
                  </a:lnTo>
                  <a:cubicBezTo>
                    <a:pt x="699863" y="2873"/>
                    <a:pt x="716798" y="0"/>
                    <a:pt x="733725" y="0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3" name="Shape">
              <a:extLst>
                <a:ext uri="{FF2B5EF4-FFF2-40B4-BE49-F238E27FC236}">
                  <a16:creationId xmlns:a16="http://schemas.microsoft.com/office/drawing/2014/main" id="{F3618B3C-A579-4E09-946C-0E441371BA51}"/>
                </a:ext>
              </a:extLst>
            </p:cNvPr>
            <p:cNvSpPr/>
            <p:nvPr/>
          </p:nvSpPr>
          <p:spPr>
            <a:xfrm>
              <a:off x="6133922" y="2542032"/>
              <a:ext cx="1291480" cy="1694171"/>
            </a:xfrm>
            <a:custGeom>
              <a:avLst/>
              <a:gdLst>
                <a:gd name="connsiteX0" fmla="*/ 20923 w 21464"/>
                <a:gd name="connsiteY0" fmla="*/ 4247 h 21151"/>
                <a:gd name="connsiteX1" fmla="*/ 20612 w 21464"/>
                <a:gd name="connsiteY1" fmla="*/ 4320 h 21151"/>
                <a:gd name="connsiteX2" fmla="*/ 20214 w 21464"/>
                <a:gd name="connsiteY2" fmla="*/ 4694 h 21151"/>
                <a:gd name="connsiteX3" fmla="*/ 19855 w 21464"/>
                <a:gd name="connsiteY3" fmla="*/ 5262 h 21151"/>
                <a:gd name="connsiteX4" fmla="*/ 19696 w 21464"/>
                <a:gd name="connsiteY4" fmla="*/ 5621 h 21151"/>
                <a:gd name="connsiteX5" fmla="*/ 18747 w 21464"/>
                <a:gd name="connsiteY5" fmla="*/ 6786 h 21151"/>
                <a:gd name="connsiteX6" fmla="*/ 18230 w 21464"/>
                <a:gd name="connsiteY6" fmla="*/ 6970 h 21151"/>
                <a:gd name="connsiteX7" fmla="*/ 17898 w 21464"/>
                <a:gd name="connsiteY7" fmla="*/ 6955 h 21151"/>
                <a:gd name="connsiteX8" fmla="*/ 17746 w 21464"/>
                <a:gd name="connsiteY8" fmla="*/ 6912 h 21151"/>
                <a:gd name="connsiteX9" fmla="*/ 17567 w 21464"/>
                <a:gd name="connsiteY9" fmla="*/ 6698 h 21151"/>
                <a:gd name="connsiteX10" fmla="*/ 17567 w 21464"/>
                <a:gd name="connsiteY10" fmla="*/ 1122 h 21151"/>
                <a:gd name="connsiteX11" fmla="*/ 15437 w 21464"/>
                <a:gd name="connsiteY11" fmla="*/ 89 h 21151"/>
                <a:gd name="connsiteX12" fmla="*/ 631 w 21464"/>
                <a:gd name="connsiteY12" fmla="*/ 4548 h 21151"/>
                <a:gd name="connsiteX13" fmla="*/ 33 w 21464"/>
                <a:gd name="connsiteY13" fmla="*/ 5577 h 21151"/>
                <a:gd name="connsiteX14" fmla="*/ 0 w 21464"/>
                <a:gd name="connsiteY14" fmla="*/ 20029 h 21151"/>
                <a:gd name="connsiteX15" fmla="*/ 2143 w 21464"/>
                <a:gd name="connsiteY15" fmla="*/ 21058 h 21151"/>
                <a:gd name="connsiteX16" fmla="*/ 6820 w 21464"/>
                <a:gd name="connsiteY16" fmla="*/ 19578 h 21151"/>
                <a:gd name="connsiteX17" fmla="*/ 7675 w 21464"/>
                <a:gd name="connsiteY17" fmla="*/ 18888 h 21151"/>
                <a:gd name="connsiteX18" fmla="*/ 7762 w 21464"/>
                <a:gd name="connsiteY18" fmla="*/ 18466 h 21151"/>
                <a:gd name="connsiteX19" fmla="*/ 7437 w 21464"/>
                <a:gd name="connsiteY19" fmla="*/ 17826 h 21151"/>
                <a:gd name="connsiteX20" fmla="*/ 7171 w 21464"/>
                <a:gd name="connsiteY20" fmla="*/ 17685 h 21151"/>
                <a:gd name="connsiteX21" fmla="*/ 6760 w 21464"/>
                <a:gd name="connsiteY21" fmla="*/ 17258 h 21151"/>
                <a:gd name="connsiteX22" fmla="*/ 6601 w 21464"/>
                <a:gd name="connsiteY22" fmla="*/ 16656 h 21151"/>
                <a:gd name="connsiteX23" fmla="*/ 9712 w 21464"/>
                <a:gd name="connsiteY23" fmla="*/ 14065 h 21151"/>
                <a:gd name="connsiteX24" fmla="*/ 11470 w 21464"/>
                <a:gd name="connsiteY24" fmla="*/ 14720 h 21151"/>
                <a:gd name="connsiteX25" fmla="*/ 11530 w 21464"/>
                <a:gd name="connsiteY25" fmla="*/ 16045 h 21151"/>
                <a:gd name="connsiteX26" fmla="*/ 11165 w 21464"/>
                <a:gd name="connsiteY26" fmla="*/ 16637 h 21151"/>
                <a:gd name="connsiteX27" fmla="*/ 10926 w 21464"/>
                <a:gd name="connsiteY27" fmla="*/ 16894 h 21151"/>
                <a:gd name="connsiteX28" fmla="*/ 10528 w 21464"/>
                <a:gd name="connsiteY28" fmla="*/ 17855 h 21151"/>
                <a:gd name="connsiteX29" fmla="*/ 10720 w 21464"/>
                <a:gd name="connsiteY29" fmla="*/ 18350 h 21151"/>
                <a:gd name="connsiteX30" fmla="*/ 16638 w 21464"/>
                <a:gd name="connsiteY30" fmla="*/ 16477 h 21151"/>
                <a:gd name="connsiteX31" fmla="*/ 17560 w 21464"/>
                <a:gd name="connsiteY31" fmla="*/ 15448 h 21151"/>
                <a:gd name="connsiteX32" fmla="*/ 17560 w 21464"/>
                <a:gd name="connsiteY32" fmla="*/ 9721 h 21151"/>
                <a:gd name="connsiteX33" fmla="*/ 17587 w 21464"/>
                <a:gd name="connsiteY33" fmla="*/ 9624 h 21151"/>
                <a:gd name="connsiteX34" fmla="*/ 17892 w 21464"/>
                <a:gd name="connsiteY34" fmla="*/ 9207 h 21151"/>
                <a:gd name="connsiteX35" fmla="*/ 18223 w 21464"/>
                <a:gd name="connsiteY35" fmla="*/ 8896 h 21151"/>
                <a:gd name="connsiteX36" fmla="*/ 18316 w 21464"/>
                <a:gd name="connsiteY36" fmla="*/ 8829 h 21151"/>
                <a:gd name="connsiteX37" fmla="*/ 19623 w 21464"/>
                <a:gd name="connsiteY37" fmla="*/ 8863 h 21151"/>
                <a:gd name="connsiteX38" fmla="*/ 19670 w 21464"/>
                <a:gd name="connsiteY38" fmla="*/ 8906 h 21151"/>
                <a:gd name="connsiteX39" fmla="*/ 19782 w 21464"/>
                <a:gd name="connsiteY39" fmla="*/ 9018 h 21151"/>
                <a:gd name="connsiteX40" fmla="*/ 19935 w 21464"/>
                <a:gd name="connsiteY40" fmla="*/ 9086 h 21151"/>
                <a:gd name="connsiteX41" fmla="*/ 20645 w 21464"/>
                <a:gd name="connsiteY41" fmla="*/ 8542 h 21151"/>
                <a:gd name="connsiteX42" fmla="*/ 21414 w 21464"/>
                <a:gd name="connsiteY42" fmla="*/ 6514 h 21151"/>
                <a:gd name="connsiteX43" fmla="*/ 20923 w 21464"/>
                <a:gd name="connsiteY43" fmla="*/ 4247 h 211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</a:cxnLst>
              <a:rect l="l" t="t" r="r" b="b"/>
              <a:pathLst>
                <a:path w="21464" h="21151" extrusionOk="0">
                  <a:moveTo>
                    <a:pt x="20923" y="4247"/>
                  </a:moveTo>
                  <a:cubicBezTo>
                    <a:pt x="20890" y="4233"/>
                    <a:pt x="20804" y="4199"/>
                    <a:pt x="20612" y="4320"/>
                  </a:cubicBezTo>
                  <a:cubicBezTo>
                    <a:pt x="20479" y="4398"/>
                    <a:pt x="20346" y="4524"/>
                    <a:pt x="20214" y="4694"/>
                  </a:cubicBezTo>
                  <a:cubicBezTo>
                    <a:pt x="20087" y="4854"/>
                    <a:pt x="19968" y="5048"/>
                    <a:pt x="19855" y="5262"/>
                  </a:cubicBezTo>
                  <a:cubicBezTo>
                    <a:pt x="19802" y="5373"/>
                    <a:pt x="19743" y="5495"/>
                    <a:pt x="19696" y="5621"/>
                  </a:cubicBezTo>
                  <a:cubicBezTo>
                    <a:pt x="19504" y="6009"/>
                    <a:pt x="19192" y="6509"/>
                    <a:pt x="18747" y="6786"/>
                  </a:cubicBezTo>
                  <a:cubicBezTo>
                    <a:pt x="18562" y="6902"/>
                    <a:pt x="18383" y="6951"/>
                    <a:pt x="18230" y="6970"/>
                  </a:cubicBezTo>
                  <a:cubicBezTo>
                    <a:pt x="18104" y="6985"/>
                    <a:pt x="17991" y="6975"/>
                    <a:pt x="17898" y="6955"/>
                  </a:cubicBezTo>
                  <a:cubicBezTo>
                    <a:pt x="17839" y="6941"/>
                    <a:pt x="17786" y="6926"/>
                    <a:pt x="17746" y="6912"/>
                  </a:cubicBezTo>
                  <a:cubicBezTo>
                    <a:pt x="17633" y="6868"/>
                    <a:pt x="17567" y="6785"/>
                    <a:pt x="17567" y="6698"/>
                  </a:cubicBezTo>
                  <a:lnTo>
                    <a:pt x="17567" y="1122"/>
                  </a:lnTo>
                  <a:cubicBezTo>
                    <a:pt x="17567" y="322"/>
                    <a:pt x="16452" y="-222"/>
                    <a:pt x="15437" y="89"/>
                  </a:cubicBezTo>
                  <a:lnTo>
                    <a:pt x="631" y="4548"/>
                  </a:lnTo>
                  <a:cubicBezTo>
                    <a:pt x="67" y="4723"/>
                    <a:pt x="33" y="5131"/>
                    <a:pt x="33" y="5577"/>
                  </a:cubicBezTo>
                  <a:cubicBezTo>
                    <a:pt x="22" y="10394"/>
                    <a:pt x="11" y="15212"/>
                    <a:pt x="0" y="20029"/>
                  </a:cubicBezTo>
                  <a:cubicBezTo>
                    <a:pt x="0" y="20834"/>
                    <a:pt x="1128" y="21378"/>
                    <a:pt x="2143" y="21058"/>
                  </a:cubicBezTo>
                  <a:lnTo>
                    <a:pt x="6820" y="19578"/>
                  </a:lnTo>
                  <a:cubicBezTo>
                    <a:pt x="7224" y="19447"/>
                    <a:pt x="7549" y="19199"/>
                    <a:pt x="7675" y="18888"/>
                  </a:cubicBezTo>
                  <a:cubicBezTo>
                    <a:pt x="7735" y="18743"/>
                    <a:pt x="7762" y="18602"/>
                    <a:pt x="7762" y="18466"/>
                  </a:cubicBezTo>
                  <a:cubicBezTo>
                    <a:pt x="7762" y="18195"/>
                    <a:pt x="7649" y="17971"/>
                    <a:pt x="7437" y="17826"/>
                  </a:cubicBezTo>
                  <a:cubicBezTo>
                    <a:pt x="7344" y="17787"/>
                    <a:pt x="7251" y="17738"/>
                    <a:pt x="7171" y="17685"/>
                  </a:cubicBezTo>
                  <a:cubicBezTo>
                    <a:pt x="6992" y="17569"/>
                    <a:pt x="6853" y="17423"/>
                    <a:pt x="6760" y="17258"/>
                  </a:cubicBezTo>
                  <a:cubicBezTo>
                    <a:pt x="6654" y="17078"/>
                    <a:pt x="6601" y="16875"/>
                    <a:pt x="6601" y="16656"/>
                  </a:cubicBezTo>
                  <a:cubicBezTo>
                    <a:pt x="6601" y="15462"/>
                    <a:pt x="8113" y="14201"/>
                    <a:pt x="9712" y="14065"/>
                  </a:cubicBezTo>
                  <a:cubicBezTo>
                    <a:pt x="10488" y="13997"/>
                    <a:pt x="11158" y="14249"/>
                    <a:pt x="11470" y="14720"/>
                  </a:cubicBezTo>
                  <a:cubicBezTo>
                    <a:pt x="11722" y="15094"/>
                    <a:pt x="11742" y="15555"/>
                    <a:pt x="11530" y="16045"/>
                  </a:cubicBezTo>
                  <a:cubicBezTo>
                    <a:pt x="11444" y="16249"/>
                    <a:pt x="11317" y="16448"/>
                    <a:pt x="11165" y="16637"/>
                  </a:cubicBezTo>
                  <a:cubicBezTo>
                    <a:pt x="11092" y="16724"/>
                    <a:pt x="11012" y="16811"/>
                    <a:pt x="10926" y="16894"/>
                  </a:cubicBezTo>
                  <a:cubicBezTo>
                    <a:pt x="10674" y="17205"/>
                    <a:pt x="10528" y="17544"/>
                    <a:pt x="10528" y="17855"/>
                  </a:cubicBezTo>
                  <a:cubicBezTo>
                    <a:pt x="10528" y="18049"/>
                    <a:pt x="10594" y="18219"/>
                    <a:pt x="10720" y="18350"/>
                  </a:cubicBezTo>
                  <a:lnTo>
                    <a:pt x="16638" y="16477"/>
                  </a:lnTo>
                  <a:cubicBezTo>
                    <a:pt x="17202" y="16297"/>
                    <a:pt x="17560" y="15894"/>
                    <a:pt x="17560" y="15448"/>
                  </a:cubicBezTo>
                  <a:lnTo>
                    <a:pt x="17560" y="9721"/>
                  </a:lnTo>
                  <a:cubicBezTo>
                    <a:pt x="17560" y="9688"/>
                    <a:pt x="17567" y="9654"/>
                    <a:pt x="17587" y="9624"/>
                  </a:cubicBezTo>
                  <a:cubicBezTo>
                    <a:pt x="17686" y="9464"/>
                    <a:pt x="17786" y="9328"/>
                    <a:pt x="17892" y="9207"/>
                  </a:cubicBezTo>
                  <a:cubicBezTo>
                    <a:pt x="17998" y="9081"/>
                    <a:pt x="18111" y="8979"/>
                    <a:pt x="18223" y="8896"/>
                  </a:cubicBezTo>
                  <a:cubicBezTo>
                    <a:pt x="18257" y="8872"/>
                    <a:pt x="18290" y="8848"/>
                    <a:pt x="18316" y="8829"/>
                  </a:cubicBezTo>
                  <a:cubicBezTo>
                    <a:pt x="18761" y="8562"/>
                    <a:pt x="19258" y="8571"/>
                    <a:pt x="19623" y="8863"/>
                  </a:cubicBezTo>
                  <a:cubicBezTo>
                    <a:pt x="19643" y="8877"/>
                    <a:pt x="19656" y="8892"/>
                    <a:pt x="19670" y="8906"/>
                  </a:cubicBezTo>
                  <a:cubicBezTo>
                    <a:pt x="19703" y="8950"/>
                    <a:pt x="19743" y="8989"/>
                    <a:pt x="19782" y="9018"/>
                  </a:cubicBezTo>
                  <a:cubicBezTo>
                    <a:pt x="19835" y="9062"/>
                    <a:pt x="19888" y="9081"/>
                    <a:pt x="19935" y="9086"/>
                  </a:cubicBezTo>
                  <a:cubicBezTo>
                    <a:pt x="20074" y="9081"/>
                    <a:pt x="20340" y="8950"/>
                    <a:pt x="20645" y="8542"/>
                  </a:cubicBezTo>
                  <a:cubicBezTo>
                    <a:pt x="21016" y="8042"/>
                    <a:pt x="21308" y="7266"/>
                    <a:pt x="21414" y="6514"/>
                  </a:cubicBezTo>
                  <a:cubicBezTo>
                    <a:pt x="21600" y="5150"/>
                    <a:pt x="21235" y="4369"/>
                    <a:pt x="20923" y="4247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4" name="Shape">
              <a:extLst>
                <a:ext uri="{FF2B5EF4-FFF2-40B4-BE49-F238E27FC236}">
                  <a16:creationId xmlns:a16="http://schemas.microsoft.com/office/drawing/2014/main" id="{A740E554-F60A-47E9-B837-B868BD90873D}"/>
                </a:ext>
              </a:extLst>
            </p:cNvPr>
            <p:cNvSpPr/>
            <p:nvPr/>
          </p:nvSpPr>
          <p:spPr>
            <a:xfrm>
              <a:off x="7000093" y="3443972"/>
              <a:ext cx="1301516" cy="17305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149" extrusionOk="0">
                  <a:moveTo>
                    <a:pt x="21466" y="15474"/>
                  </a:moveTo>
                  <a:lnTo>
                    <a:pt x="21440" y="1128"/>
                  </a:lnTo>
                  <a:cubicBezTo>
                    <a:pt x="21440" y="318"/>
                    <a:pt x="20321" y="-228"/>
                    <a:pt x="19313" y="94"/>
                  </a:cubicBezTo>
                  <a:lnTo>
                    <a:pt x="15205" y="1411"/>
                  </a:lnTo>
                  <a:cubicBezTo>
                    <a:pt x="14758" y="1552"/>
                    <a:pt x="14422" y="1845"/>
                    <a:pt x="14323" y="2196"/>
                  </a:cubicBezTo>
                  <a:cubicBezTo>
                    <a:pt x="14297" y="2294"/>
                    <a:pt x="14284" y="2392"/>
                    <a:pt x="14284" y="2484"/>
                  </a:cubicBezTo>
                  <a:cubicBezTo>
                    <a:pt x="14284" y="2757"/>
                    <a:pt x="14395" y="2977"/>
                    <a:pt x="14606" y="3128"/>
                  </a:cubicBezTo>
                  <a:cubicBezTo>
                    <a:pt x="14698" y="3167"/>
                    <a:pt x="14784" y="3216"/>
                    <a:pt x="14870" y="3265"/>
                  </a:cubicBezTo>
                  <a:cubicBezTo>
                    <a:pt x="15047" y="3382"/>
                    <a:pt x="15186" y="3523"/>
                    <a:pt x="15278" y="3694"/>
                  </a:cubicBezTo>
                  <a:cubicBezTo>
                    <a:pt x="15383" y="3874"/>
                    <a:pt x="15436" y="4074"/>
                    <a:pt x="15436" y="4294"/>
                  </a:cubicBezTo>
                  <a:cubicBezTo>
                    <a:pt x="15436" y="5484"/>
                    <a:pt x="13935" y="6757"/>
                    <a:pt x="12348" y="6913"/>
                  </a:cubicBezTo>
                  <a:cubicBezTo>
                    <a:pt x="12256" y="6923"/>
                    <a:pt x="12170" y="6928"/>
                    <a:pt x="12085" y="6928"/>
                  </a:cubicBezTo>
                  <a:cubicBezTo>
                    <a:pt x="11426" y="6928"/>
                    <a:pt x="10873" y="6684"/>
                    <a:pt x="10597" y="6265"/>
                  </a:cubicBezTo>
                  <a:cubicBezTo>
                    <a:pt x="10347" y="5884"/>
                    <a:pt x="10334" y="5421"/>
                    <a:pt x="10544" y="4928"/>
                  </a:cubicBezTo>
                  <a:cubicBezTo>
                    <a:pt x="10630" y="4723"/>
                    <a:pt x="10755" y="4523"/>
                    <a:pt x="10906" y="4333"/>
                  </a:cubicBezTo>
                  <a:cubicBezTo>
                    <a:pt x="10979" y="4245"/>
                    <a:pt x="11058" y="4157"/>
                    <a:pt x="11143" y="4070"/>
                  </a:cubicBezTo>
                  <a:cubicBezTo>
                    <a:pt x="11393" y="3757"/>
                    <a:pt x="11538" y="3411"/>
                    <a:pt x="11538" y="3099"/>
                  </a:cubicBezTo>
                  <a:cubicBezTo>
                    <a:pt x="11538" y="2923"/>
                    <a:pt x="11486" y="2767"/>
                    <a:pt x="11380" y="2640"/>
                  </a:cubicBezTo>
                  <a:lnTo>
                    <a:pt x="6588" y="4177"/>
                  </a:lnTo>
                  <a:lnTo>
                    <a:pt x="4902" y="4718"/>
                  </a:lnTo>
                  <a:cubicBezTo>
                    <a:pt x="4283" y="4918"/>
                    <a:pt x="3882" y="5372"/>
                    <a:pt x="3882" y="5870"/>
                  </a:cubicBezTo>
                  <a:lnTo>
                    <a:pt x="3882" y="11894"/>
                  </a:lnTo>
                  <a:cubicBezTo>
                    <a:pt x="3882" y="11928"/>
                    <a:pt x="3875" y="11962"/>
                    <a:pt x="3856" y="11992"/>
                  </a:cubicBezTo>
                  <a:cubicBezTo>
                    <a:pt x="3757" y="12153"/>
                    <a:pt x="3658" y="12289"/>
                    <a:pt x="3553" y="12411"/>
                  </a:cubicBezTo>
                  <a:cubicBezTo>
                    <a:pt x="3447" y="12538"/>
                    <a:pt x="3335" y="12640"/>
                    <a:pt x="3223" y="12723"/>
                  </a:cubicBezTo>
                  <a:cubicBezTo>
                    <a:pt x="3191" y="12748"/>
                    <a:pt x="3158" y="12777"/>
                    <a:pt x="3118" y="12796"/>
                  </a:cubicBezTo>
                  <a:cubicBezTo>
                    <a:pt x="2677" y="13060"/>
                    <a:pt x="2183" y="13050"/>
                    <a:pt x="1828" y="12757"/>
                  </a:cubicBezTo>
                  <a:cubicBezTo>
                    <a:pt x="1808" y="12743"/>
                    <a:pt x="1795" y="12728"/>
                    <a:pt x="1782" y="12713"/>
                  </a:cubicBezTo>
                  <a:cubicBezTo>
                    <a:pt x="1749" y="12670"/>
                    <a:pt x="1709" y="12631"/>
                    <a:pt x="1670" y="12601"/>
                  </a:cubicBezTo>
                  <a:cubicBezTo>
                    <a:pt x="1617" y="12557"/>
                    <a:pt x="1558" y="12533"/>
                    <a:pt x="1512" y="12528"/>
                  </a:cubicBezTo>
                  <a:cubicBezTo>
                    <a:pt x="1367" y="12528"/>
                    <a:pt x="1117" y="12660"/>
                    <a:pt x="814" y="13065"/>
                  </a:cubicBezTo>
                  <a:cubicBezTo>
                    <a:pt x="445" y="13562"/>
                    <a:pt x="156" y="14348"/>
                    <a:pt x="50" y="15113"/>
                  </a:cubicBezTo>
                  <a:cubicBezTo>
                    <a:pt x="-134" y="16494"/>
                    <a:pt x="228" y="17284"/>
                    <a:pt x="544" y="17406"/>
                  </a:cubicBezTo>
                  <a:cubicBezTo>
                    <a:pt x="570" y="17416"/>
                    <a:pt x="663" y="17450"/>
                    <a:pt x="847" y="17333"/>
                  </a:cubicBezTo>
                  <a:cubicBezTo>
                    <a:pt x="972" y="17250"/>
                    <a:pt x="1110" y="17118"/>
                    <a:pt x="1249" y="16948"/>
                  </a:cubicBezTo>
                  <a:cubicBezTo>
                    <a:pt x="1374" y="16787"/>
                    <a:pt x="1492" y="16592"/>
                    <a:pt x="1604" y="16372"/>
                  </a:cubicBezTo>
                  <a:cubicBezTo>
                    <a:pt x="1663" y="16255"/>
                    <a:pt x="1716" y="16138"/>
                    <a:pt x="1762" y="16011"/>
                  </a:cubicBezTo>
                  <a:cubicBezTo>
                    <a:pt x="1953" y="15621"/>
                    <a:pt x="2262" y="15113"/>
                    <a:pt x="2703" y="14835"/>
                  </a:cubicBezTo>
                  <a:cubicBezTo>
                    <a:pt x="2894" y="14718"/>
                    <a:pt x="3065" y="14665"/>
                    <a:pt x="3223" y="14645"/>
                  </a:cubicBezTo>
                  <a:cubicBezTo>
                    <a:pt x="3263" y="14640"/>
                    <a:pt x="3302" y="14635"/>
                    <a:pt x="3335" y="14635"/>
                  </a:cubicBezTo>
                  <a:cubicBezTo>
                    <a:pt x="3414" y="14635"/>
                    <a:pt x="3487" y="14645"/>
                    <a:pt x="3553" y="14660"/>
                  </a:cubicBezTo>
                  <a:cubicBezTo>
                    <a:pt x="3612" y="14674"/>
                    <a:pt x="3665" y="14689"/>
                    <a:pt x="3704" y="14704"/>
                  </a:cubicBezTo>
                  <a:cubicBezTo>
                    <a:pt x="3816" y="14748"/>
                    <a:pt x="3882" y="14831"/>
                    <a:pt x="3882" y="14923"/>
                  </a:cubicBezTo>
                  <a:lnTo>
                    <a:pt x="3882" y="20021"/>
                  </a:lnTo>
                  <a:cubicBezTo>
                    <a:pt x="3882" y="20826"/>
                    <a:pt x="4988" y="21372"/>
                    <a:pt x="5995" y="21060"/>
                  </a:cubicBezTo>
                  <a:lnTo>
                    <a:pt x="20531" y="16518"/>
                  </a:lnTo>
                  <a:cubicBezTo>
                    <a:pt x="21104" y="16338"/>
                    <a:pt x="21466" y="15928"/>
                    <a:pt x="21466" y="15474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5" name="Shape">
              <a:extLst>
                <a:ext uri="{FF2B5EF4-FFF2-40B4-BE49-F238E27FC236}">
                  <a16:creationId xmlns:a16="http://schemas.microsoft.com/office/drawing/2014/main" id="{45DDDB8D-96AD-4245-8B74-E62240D45ED5}"/>
                </a:ext>
              </a:extLst>
            </p:cNvPr>
            <p:cNvSpPr/>
            <p:nvPr/>
          </p:nvSpPr>
          <p:spPr>
            <a:xfrm>
              <a:off x="7239596" y="2046896"/>
              <a:ext cx="1063774" cy="19361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4" extrusionOk="0">
                  <a:moveTo>
                    <a:pt x="12360" y="16956"/>
                  </a:moveTo>
                  <a:cubicBezTo>
                    <a:pt x="12433" y="16873"/>
                    <a:pt x="12514" y="16784"/>
                    <a:pt x="12611" y="16701"/>
                  </a:cubicBezTo>
                  <a:cubicBezTo>
                    <a:pt x="12652" y="16661"/>
                    <a:pt x="12717" y="16630"/>
                    <a:pt x="12798" y="16613"/>
                  </a:cubicBezTo>
                  <a:cubicBezTo>
                    <a:pt x="12798" y="16613"/>
                    <a:pt x="12798" y="16613"/>
                    <a:pt x="12798" y="16613"/>
                  </a:cubicBezTo>
                  <a:lnTo>
                    <a:pt x="14938" y="16111"/>
                  </a:lnTo>
                  <a:lnTo>
                    <a:pt x="20473" y="14811"/>
                  </a:lnTo>
                  <a:cubicBezTo>
                    <a:pt x="21162" y="14648"/>
                    <a:pt x="21600" y="14283"/>
                    <a:pt x="21600" y="13877"/>
                  </a:cubicBezTo>
                  <a:lnTo>
                    <a:pt x="21568" y="1016"/>
                  </a:lnTo>
                  <a:cubicBezTo>
                    <a:pt x="21568" y="289"/>
                    <a:pt x="20198" y="-204"/>
                    <a:pt x="18966" y="82"/>
                  </a:cubicBezTo>
                  <a:lnTo>
                    <a:pt x="1143" y="4165"/>
                  </a:lnTo>
                  <a:cubicBezTo>
                    <a:pt x="446" y="4324"/>
                    <a:pt x="0" y="4694"/>
                    <a:pt x="0" y="5104"/>
                  </a:cubicBezTo>
                  <a:lnTo>
                    <a:pt x="0" y="11001"/>
                  </a:lnTo>
                  <a:cubicBezTo>
                    <a:pt x="32" y="10992"/>
                    <a:pt x="65" y="10979"/>
                    <a:pt x="105" y="10957"/>
                  </a:cubicBezTo>
                  <a:cubicBezTo>
                    <a:pt x="421" y="10812"/>
                    <a:pt x="746" y="10504"/>
                    <a:pt x="1021" y="10098"/>
                  </a:cubicBezTo>
                  <a:cubicBezTo>
                    <a:pt x="1078" y="9988"/>
                    <a:pt x="1151" y="9874"/>
                    <a:pt x="1224" y="9759"/>
                  </a:cubicBezTo>
                  <a:cubicBezTo>
                    <a:pt x="1370" y="9539"/>
                    <a:pt x="1540" y="9341"/>
                    <a:pt x="1718" y="9173"/>
                  </a:cubicBezTo>
                  <a:cubicBezTo>
                    <a:pt x="1929" y="8975"/>
                    <a:pt x="2156" y="8821"/>
                    <a:pt x="2391" y="8715"/>
                  </a:cubicBezTo>
                  <a:cubicBezTo>
                    <a:pt x="2958" y="8455"/>
                    <a:pt x="3437" y="8530"/>
                    <a:pt x="3672" y="8601"/>
                  </a:cubicBezTo>
                  <a:cubicBezTo>
                    <a:pt x="4547" y="8852"/>
                    <a:pt x="4944" y="9803"/>
                    <a:pt x="4701" y="11085"/>
                  </a:cubicBezTo>
                  <a:cubicBezTo>
                    <a:pt x="4563" y="11834"/>
                    <a:pt x="4174" y="12587"/>
                    <a:pt x="3672" y="13093"/>
                  </a:cubicBezTo>
                  <a:cubicBezTo>
                    <a:pt x="3177" y="13587"/>
                    <a:pt x="2602" y="13838"/>
                    <a:pt x="2067" y="13816"/>
                  </a:cubicBezTo>
                  <a:cubicBezTo>
                    <a:pt x="1791" y="13811"/>
                    <a:pt x="1532" y="13741"/>
                    <a:pt x="1313" y="13613"/>
                  </a:cubicBezTo>
                  <a:cubicBezTo>
                    <a:pt x="1232" y="13569"/>
                    <a:pt x="1159" y="13512"/>
                    <a:pt x="1094" y="13455"/>
                  </a:cubicBezTo>
                  <a:cubicBezTo>
                    <a:pt x="997" y="13402"/>
                    <a:pt x="883" y="13375"/>
                    <a:pt x="640" y="13481"/>
                  </a:cubicBezTo>
                  <a:cubicBezTo>
                    <a:pt x="438" y="13573"/>
                    <a:pt x="211" y="13758"/>
                    <a:pt x="8" y="14001"/>
                  </a:cubicBezTo>
                  <a:lnTo>
                    <a:pt x="8" y="18612"/>
                  </a:lnTo>
                  <a:cubicBezTo>
                    <a:pt x="8" y="19092"/>
                    <a:pt x="916" y="19418"/>
                    <a:pt x="1726" y="19225"/>
                  </a:cubicBezTo>
                  <a:lnTo>
                    <a:pt x="4717" y="18520"/>
                  </a:lnTo>
                  <a:lnTo>
                    <a:pt x="9207" y="17463"/>
                  </a:lnTo>
                  <a:cubicBezTo>
                    <a:pt x="9256" y="17449"/>
                    <a:pt x="9313" y="17445"/>
                    <a:pt x="9369" y="17445"/>
                  </a:cubicBezTo>
                  <a:cubicBezTo>
                    <a:pt x="9475" y="17445"/>
                    <a:pt x="9580" y="17467"/>
                    <a:pt x="9661" y="17511"/>
                  </a:cubicBezTo>
                  <a:cubicBezTo>
                    <a:pt x="9694" y="17529"/>
                    <a:pt x="9726" y="17555"/>
                    <a:pt x="9750" y="17573"/>
                  </a:cubicBezTo>
                  <a:cubicBezTo>
                    <a:pt x="9840" y="17630"/>
                    <a:pt x="9921" y="17692"/>
                    <a:pt x="9985" y="17758"/>
                  </a:cubicBezTo>
                  <a:cubicBezTo>
                    <a:pt x="10156" y="17930"/>
                    <a:pt x="10253" y="18128"/>
                    <a:pt x="10253" y="18348"/>
                  </a:cubicBezTo>
                  <a:cubicBezTo>
                    <a:pt x="10253" y="18709"/>
                    <a:pt x="10034" y="19097"/>
                    <a:pt x="9629" y="19467"/>
                  </a:cubicBezTo>
                  <a:cubicBezTo>
                    <a:pt x="9515" y="19550"/>
                    <a:pt x="9434" y="19617"/>
                    <a:pt x="9361" y="19683"/>
                  </a:cubicBezTo>
                  <a:cubicBezTo>
                    <a:pt x="9199" y="19828"/>
                    <a:pt x="9078" y="19978"/>
                    <a:pt x="8988" y="20127"/>
                  </a:cubicBezTo>
                  <a:cubicBezTo>
                    <a:pt x="8786" y="20471"/>
                    <a:pt x="8794" y="20766"/>
                    <a:pt x="9013" y="21013"/>
                  </a:cubicBezTo>
                  <a:cubicBezTo>
                    <a:pt x="9240" y="21268"/>
                    <a:pt x="9734" y="21396"/>
                    <a:pt x="10334" y="21356"/>
                  </a:cubicBezTo>
                  <a:cubicBezTo>
                    <a:pt x="11898" y="21246"/>
                    <a:pt x="13438" y="20290"/>
                    <a:pt x="13430" y="19427"/>
                  </a:cubicBezTo>
                  <a:cubicBezTo>
                    <a:pt x="13430" y="19291"/>
                    <a:pt x="13390" y="19167"/>
                    <a:pt x="13300" y="19057"/>
                  </a:cubicBezTo>
                  <a:cubicBezTo>
                    <a:pt x="13227" y="18965"/>
                    <a:pt x="13130" y="18890"/>
                    <a:pt x="13001" y="18828"/>
                  </a:cubicBezTo>
                  <a:cubicBezTo>
                    <a:pt x="12936" y="18797"/>
                    <a:pt x="12863" y="18771"/>
                    <a:pt x="12790" y="18749"/>
                  </a:cubicBezTo>
                  <a:cubicBezTo>
                    <a:pt x="12757" y="18740"/>
                    <a:pt x="12733" y="18731"/>
                    <a:pt x="12709" y="18718"/>
                  </a:cubicBezTo>
                  <a:cubicBezTo>
                    <a:pt x="12255" y="18498"/>
                    <a:pt x="12012" y="18181"/>
                    <a:pt x="12004" y="17797"/>
                  </a:cubicBezTo>
                  <a:cubicBezTo>
                    <a:pt x="12004" y="17621"/>
                    <a:pt x="12060" y="17436"/>
                    <a:pt x="12166" y="17247"/>
                  </a:cubicBezTo>
                  <a:cubicBezTo>
                    <a:pt x="12206" y="17150"/>
                    <a:pt x="12279" y="17053"/>
                    <a:pt x="12360" y="16956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6" name="Shape">
              <a:extLst>
                <a:ext uri="{FF2B5EF4-FFF2-40B4-BE49-F238E27FC236}">
                  <a16:creationId xmlns:a16="http://schemas.microsoft.com/office/drawing/2014/main" id="{A8E4A2E1-07BE-48E4-8D09-A21ACC3C813D}"/>
                </a:ext>
              </a:extLst>
            </p:cNvPr>
            <p:cNvSpPr/>
            <p:nvPr/>
          </p:nvSpPr>
          <p:spPr>
            <a:xfrm>
              <a:off x="6133928" y="3703077"/>
              <a:ext cx="1058988" cy="19427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4" extrusionOk="0">
                  <a:moveTo>
                    <a:pt x="13238" y="3906"/>
                  </a:moveTo>
                  <a:cubicBezTo>
                    <a:pt x="13092" y="3941"/>
                    <a:pt x="12921" y="3923"/>
                    <a:pt x="12807" y="3866"/>
                  </a:cubicBezTo>
                  <a:cubicBezTo>
                    <a:pt x="12758" y="3844"/>
                    <a:pt x="12726" y="3818"/>
                    <a:pt x="12685" y="3796"/>
                  </a:cubicBezTo>
                  <a:cubicBezTo>
                    <a:pt x="12587" y="3739"/>
                    <a:pt x="12506" y="3682"/>
                    <a:pt x="12432" y="3616"/>
                  </a:cubicBezTo>
                  <a:cubicBezTo>
                    <a:pt x="12237" y="3436"/>
                    <a:pt x="12123" y="3230"/>
                    <a:pt x="12131" y="2993"/>
                  </a:cubicBezTo>
                  <a:cubicBezTo>
                    <a:pt x="12131" y="2633"/>
                    <a:pt x="12351" y="2246"/>
                    <a:pt x="12758" y="1882"/>
                  </a:cubicBezTo>
                  <a:cubicBezTo>
                    <a:pt x="12872" y="1799"/>
                    <a:pt x="12953" y="1733"/>
                    <a:pt x="13027" y="1667"/>
                  </a:cubicBezTo>
                  <a:cubicBezTo>
                    <a:pt x="13190" y="1527"/>
                    <a:pt x="13312" y="1377"/>
                    <a:pt x="13401" y="1228"/>
                  </a:cubicBezTo>
                  <a:cubicBezTo>
                    <a:pt x="13597" y="890"/>
                    <a:pt x="13589" y="596"/>
                    <a:pt x="13377" y="355"/>
                  </a:cubicBezTo>
                  <a:cubicBezTo>
                    <a:pt x="13149" y="100"/>
                    <a:pt x="12652" y="-36"/>
                    <a:pt x="12050" y="8"/>
                  </a:cubicBezTo>
                  <a:cubicBezTo>
                    <a:pt x="10487" y="109"/>
                    <a:pt x="8948" y="1053"/>
                    <a:pt x="8948" y="1917"/>
                  </a:cubicBezTo>
                  <a:cubicBezTo>
                    <a:pt x="8948" y="2053"/>
                    <a:pt x="8988" y="2181"/>
                    <a:pt x="9078" y="2290"/>
                  </a:cubicBezTo>
                  <a:cubicBezTo>
                    <a:pt x="9151" y="2383"/>
                    <a:pt x="9249" y="2462"/>
                    <a:pt x="9379" y="2523"/>
                  </a:cubicBezTo>
                  <a:cubicBezTo>
                    <a:pt x="9444" y="2554"/>
                    <a:pt x="9518" y="2580"/>
                    <a:pt x="9591" y="2602"/>
                  </a:cubicBezTo>
                  <a:cubicBezTo>
                    <a:pt x="9624" y="2611"/>
                    <a:pt x="9648" y="2620"/>
                    <a:pt x="9672" y="2633"/>
                  </a:cubicBezTo>
                  <a:cubicBezTo>
                    <a:pt x="10128" y="2852"/>
                    <a:pt x="10373" y="3173"/>
                    <a:pt x="10373" y="3554"/>
                  </a:cubicBezTo>
                  <a:cubicBezTo>
                    <a:pt x="10373" y="3748"/>
                    <a:pt x="10307" y="3945"/>
                    <a:pt x="10177" y="4151"/>
                  </a:cubicBezTo>
                  <a:cubicBezTo>
                    <a:pt x="10112" y="4248"/>
                    <a:pt x="10039" y="4345"/>
                    <a:pt x="9949" y="4446"/>
                  </a:cubicBezTo>
                  <a:cubicBezTo>
                    <a:pt x="9868" y="4533"/>
                    <a:pt x="9778" y="4621"/>
                    <a:pt x="9681" y="4704"/>
                  </a:cubicBezTo>
                  <a:cubicBezTo>
                    <a:pt x="9640" y="4740"/>
                    <a:pt x="9575" y="4770"/>
                    <a:pt x="9501" y="4788"/>
                  </a:cubicBezTo>
                  <a:lnTo>
                    <a:pt x="7604" y="5231"/>
                  </a:lnTo>
                  <a:lnTo>
                    <a:pt x="1164" y="6732"/>
                  </a:lnTo>
                  <a:cubicBezTo>
                    <a:pt x="480" y="6895"/>
                    <a:pt x="33" y="7259"/>
                    <a:pt x="33" y="7663"/>
                  </a:cubicBezTo>
                  <a:lnTo>
                    <a:pt x="0" y="20348"/>
                  </a:lnTo>
                  <a:cubicBezTo>
                    <a:pt x="0" y="21072"/>
                    <a:pt x="1368" y="21564"/>
                    <a:pt x="2613" y="21283"/>
                  </a:cubicBezTo>
                  <a:lnTo>
                    <a:pt x="20452" y="17232"/>
                  </a:lnTo>
                  <a:cubicBezTo>
                    <a:pt x="21152" y="17074"/>
                    <a:pt x="21600" y="16705"/>
                    <a:pt x="21600" y="16297"/>
                  </a:cubicBezTo>
                  <a:lnTo>
                    <a:pt x="21600" y="10880"/>
                  </a:lnTo>
                  <a:cubicBezTo>
                    <a:pt x="21567" y="10889"/>
                    <a:pt x="21527" y="10907"/>
                    <a:pt x="21486" y="10924"/>
                  </a:cubicBezTo>
                  <a:cubicBezTo>
                    <a:pt x="21168" y="11073"/>
                    <a:pt x="20835" y="11376"/>
                    <a:pt x="20566" y="11785"/>
                  </a:cubicBezTo>
                  <a:cubicBezTo>
                    <a:pt x="20509" y="11894"/>
                    <a:pt x="20436" y="12013"/>
                    <a:pt x="20362" y="12123"/>
                  </a:cubicBezTo>
                  <a:cubicBezTo>
                    <a:pt x="20216" y="12342"/>
                    <a:pt x="20045" y="12544"/>
                    <a:pt x="19866" y="12711"/>
                  </a:cubicBezTo>
                  <a:cubicBezTo>
                    <a:pt x="19654" y="12913"/>
                    <a:pt x="19426" y="13066"/>
                    <a:pt x="19198" y="13172"/>
                  </a:cubicBezTo>
                  <a:cubicBezTo>
                    <a:pt x="18628" y="13431"/>
                    <a:pt x="18148" y="13360"/>
                    <a:pt x="17912" y="13294"/>
                  </a:cubicBezTo>
                  <a:cubicBezTo>
                    <a:pt x="17032" y="13044"/>
                    <a:pt x="16634" y="12087"/>
                    <a:pt x="16878" y="10797"/>
                  </a:cubicBezTo>
                  <a:cubicBezTo>
                    <a:pt x="17016" y="10042"/>
                    <a:pt x="17407" y="9291"/>
                    <a:pt x="17912" y="8787"/>
                  </a:cubicBezTo>
                  <a:cubicBezTo>
                    <a:pt x="18408" y="8295"/>
                    <a:pt x="18962" y="8058"/>
                    <a:pt x="19532" y="8076"/>
                  </a:cubicBezTo>
                  <a:cubicBezTo>
                    <a:pt x="19809" y="8084"/>
                    <a:pt x="20069" y="8155"/>
                    <a:pt x="20281" y="8282"/>
                  </a:cubicBezTo>
                  <a:cubicBezTo>
                    <a:pt x="20354" y="8326"/>
                    <a:pt x="20428" y="8378"/>
                    <a:pt x="20501" y="8440"/>
                  </a:cubicBezTo>
                  <a:cubicBezTo>
                    <a:pt x="20599" y="8493"/>
                    <a:pt x="20713" y="8523"/>
                    <a:pt x="20957" y="8418"/>
                  </a:cubicBezTo>
                  <a:cubicBezTo>
                    <a:pt x="21103" y="8352"/>
                    <a:pt x="21331" y="8207"/>
                    <a:pt x="21600" y="7896"/>
                  </a:cubicBezTo>
                  <a:lnTo>
                    <a:pt x="21600" y="2681"/>
                  </a:lnTo>
                  <a:cubicBezTo>
                    <a:pt x="21600" y="2343"/>
                    <a:pt x="20957" y="2115"/>
                    <a:pt x="20379" y="2246"/>
                  </a:cubicBezTo>
                  <a:lnTo>
                    <a:pt x="13238" y="3906"/>
                  </a:lnTo>
                  <a:cubicBezTo>
                    <a:pt x="13238" y="3906"/>
                    <a:pt x="13238" y="3906"/>
                    <a:pt x="13238" y="3906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sp>
        <p:nvSpPr>
          <p:cNvPr id="10" name="Graphic 4" descr="Puzzle">
            <a:extLst>
              <a:ext uri="{FF2B5EF4-FFF2-40B4-BE49-F238E27FC236}">
                <a16:creationId xmlns:a16="http://schemas.microsoft.com/office/drawing/2014/main" id="{0B4CEE8A-8BC3-49D8-BCCF-387C1BDE5EB2}"/>
              </a:ext>
            </a:extLst>
          </p:cNvPr>
          <p:cNvSpPr/>
          <p:nvPr/>
        </p:nvSpPr>
        <p:spPr>
          <a:xfrm>
            <a:off x="386728" y="1063642"/>
            <a:ext cx="615880" cy="615880"/>
          </a:xfrm>
          <a:custGeom>
            <a:avLst/>
            <a:gdLst>
              <a:gd name="connsiteX0" fmla="*/ 398012 w 615880"/>
              <a:gd name="connsiteY0" fmla="*/ 467299 h 615880"/>
              <a:gd name="connsiteX1" fmla="*/ 364909 w 615880"/>
              <a:gd name="connsiteY1" fmla="*/ 365679 h 615880"/>
              <a:gd name="connsiteX2" fmla="*/ 370298 w 615880"/>
              <a:gd name="connsiteY2" fmla="*/ 360290 h 615880"/>
              <a:gd name="connsiteX3" fmla="*/ 473458 w 615880"/>
              <a:gd name="connsiteY3" fmla="*/ 391854 h 615880"/>
              <a:gd name="connsiteX4" fmla="*/ 528117 w 615880"/>
              <a:gd name="connsiteY4" fmla="*/ 435735 h 615880"/>
              <a:gd name="connsiteX5" fmla="*/ 615880 w 615880"/>
              <a:gd name="connsiteY5" fmla="*/ 347972 h 615880"/>
              <a:gd name="connsiteX6" fmla="*/ 485006 w 615880"/>
              <a:gd name="connsiteY6" fmla="*/ 217098 h 615880"/>
              <a:gd name="connsiteX7" fmla="*/ 528887 w 615880"/>
              <a:gd name="connsiteY7" fmla="*/ 162438 h 615880"/>
              <a:gd name="connsiteX8" fmla="*/ 560451 w 615880"/>
              <a:gd name="connsiteY8" fmla="*/ 59278 h 615880"/>
              <a:gd name="connsiteX9" fmla="*/ 555062 w 615880"/>
              <a:gd name="connsiteY9" fmla="*/ 53890 h 615880"/>
              <a:gd name="connsiteX10" fmla="*/ 453442 w 615880"/>
              <a:gd name="connsiteY10" fmla="*/ 86993 h 615880"/>
              <a:gd name="connsiteX11" fmla="*/ 398782 w 615880"/>
              <a:gd name="connsiteY11" fmla="*/ 130875 h 615880"/>
              <a:gd name="connsiteX12" fmla="*/ 267908 w 615880"/>
              <a:gd name="connsiteY12" fmla="*/ 0 h 615880"/>
              <a:gd name="connsiteX13" fmla="*/ 179375 w 615880"/>
              <a:gd name="connsiteY13" fmla="*/ 87763 h 615880"/>
              <a:gd name="connsiteX14" fmla="*/ 223257 w 615880"/>
              <a:gd name="connsiteY14" fmla="*/ 142422 h 615880"/>
              <a:gd name="connsiteX15" fmla="*/ 256360 w 615880"/>
              <a:gd name="connsiteY15" fmla="*/ 244042 h 615880"/>
              <a:gd name="connsiteX16" fmla="*/ 250971 w 615880"/>
              <a:gd name="connsiteY16" fmla="*/ 249431 h 615880"/>
              <a:gd name="connsiteX17" fmla="*/ 147811 w 615880"/>
              <a:gd name="connsiteY17" fmla="*/ 217868 h 615880"/>
              <a:gd name="connsiteX18" fmla="*/ 93152 w 615880"/>
              <a:gd name="connsiteY18" fmla="*/ 173986 h 615880"/>
              <a:gd name="connsiteX19" fmla="*/ 0 w 615880"/>
              <a:gd name="connsiteY19" fmla="*/ 267908 h 615880"/>
              <a:gd name="connsiteX20" fmla="*/ 130875 w 615880"/>
              <a:gd name="connsiteY20" fmla="*/ 398782 h 615880"/>
              <a:gd name="connsiteX21" fmla="*/ 86993 w 615880"/>
              <a:gd name="connsiteY21" fmla="*/ 453442 h 615880"/>
              <a:gd name="connsiteX22" fmla="*/ 55429 w 615880"/>
              <a:gd name="connsiteY22" fmla="*/ 556602 h 615880"/>
              <a:gd name="connsiteX23" fmla="*/ 60818 w 615880"/>
              <a:gd name="connsiteY23" fmla="*/ 561991 h 615880"/>
              <a:gd name="connsiteX24" fmla="*/ 162438 w 615880"/>
              <a:gd name="connsiteY24" fmla="*/ 528887 h 615880"/>
              <a:gd name="connsiteX25" fmla="*/ 217098 w 615880"/>
              <a:gd name="connsiteY25" fmla="*/ 485006 h 615880"/>
              <a:gd name="connsiteX26" fmla="*/ 347972 w 615880"/>
              <a:gd name="connsiteY26" fmla="*/ 615880 h 615880"/>
              <a:gd name="connsiteX27" fmla="*/ 441894 w 615880"/>
              <a:gd name="connsiteY27" fmla="*/ 521958 h 615880"/>
              <a:gd name="connsiteX28" fmla="*/ 398012 w 615880"/>
              <a:gd name="connsiteY28" fmla="*/ 467299 h 6158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615880" h="615880">
                <a:moveTo>
                  <a:pt x="398012" y="467299"/>
                </a:moveTo>
                <a:cubicBezTo>
                  <a:pt x="347202" y="468839"/>
                  <a:pt x="328726" y="403401"/>
                  <a:pt x="364909" y="365679"/>
                </a:cubicBezTo>
                <a:lnTo>
                  <a:pt x="370298" y="360290"/>
                </a:lnTo>
                <a:cubicBezTo>
                  <a:pt x="408021" y="324107"/>
                  <a:pt x="474997" y="341044"/>
                  <a:pt x="473458" y="391854"/>
                </a:cubicBezTo>
                <a:cubicBezTo>
                  <a:pt x="472688" y="421108"/>
                  <a:pt x="507331" y="456521"/>
                  <a:pt x="528117" y="435735"/>
                </a:cubicBezTo>
                <a:lnTo>
                  <a:pt x="615880" y="347972"/>
                </a:lnTo>
                <a:lnTo>
                  <a:pt x="485006" y="217098"/>
                </a:lnTo>
                <a:cubicBezTo>
                  <a:pt x="464220" y="196312"/>
                  <a:pt x="499633" y="161669"/>
                  <a:pt x="528887" y="162438"/>
                </a:cubicBezTo>
                <a:cubicBezTo>
                  <a:pt x="579697" y="163978"/>
                  <a:pt x="596634" y="97001"/>
                  <a:pt x="560451" y="59278"/>
                </a:cubicBezTo>
                <a:lnTo>
                  <a:pt x="555062" y="53890"/>
                </a:lnTo>
                <a:cubicBezTo>
                  <a:pt x="517339" y="17707"/>
                  <a:pt x="451902" y="36183"/>
                  <a:pt x="453442" y="86993"/>
                </a:cubicBezTo>
                <a:cubicBezTo>
                  <a:pt x="454212" y="116247"/>
                  <a:pt x="419568" y="151660"/>
                  <a:pt x="398782" y="130875"/>
                </a:cubicBezTo>
                <a:lnTo>
                  <a:pt x="267908" y="0"/>
                </a:lnTo>
                <a:lnTo>
                  <a:pt x="179375" y="87763"/>
                </a:lnTo>
                <a:cubicBezTo>
                  <a:pt x="158589" y="108549"/>
                  <a:pt x="194002" y="143192"/>
                  <a:pt x="223257" y="142422"/>
                </a:cubicBezTo>
                <a:cubicBezTo>
                  <a:pt x="274067" y="140883"/>
                  <a:pt x="292543" y="206320"/>
                  <a:pt x="256360" y="244042"/>
                </a:cubicBezTo>
                <a:lnTo>
                  <a:pt x="250971" y="249431"/>
                </a:lnTo>
                <a:cubicBezTo>
                  <a:pt x="213248" y="285614"/>
                  <a:pt x="146272" y="268678"/>
                  <a:pt x="147811" y="217868"/>
                </a:cubicBezTo>
                <a:cubicBezTo>
                  <a:pt x="148581" y="188613"/>
                  <a:pt x="113938" y="153200"/>
                  <a:pt x="93152" y="173986"/>
                </a:cubicBezTo>
                <a:lnTo>
                  <a:pt x="0" y="267908"/>
                </a:lnTo>
                <a:lnTo>
                  <a:pt x="130875" y="398782"/>
                </a:lnTo>
                <a:cubicBezTo>
                  <a:pt x="151660" y="419568"/>
                  <a:pt x="116247" y="454212"/>
                  <a:pt x="86993" y="453442"/>
                </a:cubicBezTo>
                <a:cubicBezTo>
                  <a:pt x="36183" y="451902"/>
                  <a:pt x="19246" y="518879"/>
                  <a:pt x="55429" y="556602"/>
                </a:cubicBezTo>
                <a:lnTo>
                  <a:pt x="60818" y="561991"/>
                </a:lnTo>
                <a:cubicBezTo>
                  <a:pt x="98541" y="598173"/>
                  <a:pt x="163978" y="579697"/>
                  <a:pt x="162438" y="528887"/>
                </a:cubicBezTo>
                <a:cubicBezTo>
                  <a:pt x="161669" y="499633"/>
                  <a:pt x="196312" y="464220"/>
                  <a:pt x="217098" y="485006"/>
                </a:cubicBezTo>
                <a:lnTo>
                  <a:pt x="347972" y="615880"/>
                </a:lnTo>
                <a:lnTo>
                  <a:pt x="441894" y="521958"/>
                </a:lnTo>
                <a:cubicBezTo>
                  <a:pt x="462680" y="501172"/>
                  <a:pt x="428037" y="466529"/>
                  <a:pt x="398012" y="467299"/>
                </a:cubicBezTo>
                <a:close/>
              </a:path>
            </a:pathLst>
          </a:custGeom>
          <a:solidFill>
            <a:schemeClr val="accent3"/>
          </a:solidFill>
          <a:ln w="764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1" name="Graphic 57" descr="Puzzle">
            <a:extLst>
              <a:ext uri="{FF2B5EF4-FFF2-40B4-BE49-F238E27FC236}">
                <a16:creationId xmlns:a16="http://schemas.microsoft.com/office/drawing/2014/main" id="{1AF22C9E-6535-44AD-A8E7-74539D6364D2}"/>
              </a:ext>
            </a:extLst>
          </p:cNvPr>
          <p:cNvSpPr/>
          <p:nvPr/>
        </p:nvSpPr>
        <p:spPr>
          <a:xfrm>
            <a:off x="386728" y="2808963"/>
            <a:ext cx="615880" cy="615880"/>
          </a:xfrm>
          <a:custGeom>
            <a:avLst/>
            <a:gdLst>
              <a:gd name="connsiteX0" fmla="*/ 398012 w 615880"/>
              <a:gd name="connsiteY0" fmla="*/ 467299 h 615880"/>
              <a:gd name="connsiteX1" fmla="*/ 364909 w 615880"/>
              <a:gd name="connsiteY1" fmla="*/ 365679 h 615880"/>
              <a:gd name="connsiteX2" fmla="*/ 370298 w 615880"/>
              <a:gd name="connsiteY2" fmla="*/ 360290 h 615880"/>
              <a:gd name="connsiteX3" fmla="*/ 473458 w 615880"/>
              <a:gd name="connsiteY3" fmla="*/ 391854 h 615880"/>
              <a:gd name="connsiteX4" fmla="*/ 528117 w 615880"/>
              <a:gd name="connsiteY4" fmla="*/ 435735 h 615880"/>
              <a:gd name="connsiteX5" fmla="*/ 615880 w 615880"/>
              <a:gd name="connsiteY5" fmla="*/ 347972 h 615880"/>
              <a:gd name="connsiteX6" fmla="*/ 485006 w 615880"/>
              <a:gd name="connsiteY6" fmla="*/ 217098 h 615880"/>
              <a:gd name="connsiteX7" fmla="*/ 528887 w 615880"/>
              <a:gd name="connsiteY7" fmla="*/ 162438 h 615880"/>
              <a:gd name="connsiteX8" fmla="*/ 560451 w 615880"/>
              <a:gd name="connsiteY8" fmla="*/ 59278 h 615880"/>
              <a:gd name="connsiteX9" fmla="*/ 555062 w 615880"/>
              <a:gd name="connsiteY9" fmla="*/ 53890 h 615880"/>
              <a:gd name="connsiteX10" fmla="*/ 453442 w 615880"/>
              <a:gd name="connsiteY10" fmla="*/ 86993 h 615880"/>
              <a:gd name="connsiteX11" fmla="*/ 398782 w 615880"/>
              <a:gd name="connsiteY11" fmla="*/ 130875 h 615880"/>
              <a:gd name="connsiteX12" fmla="*/ 267908 w 615880"/>
              <a:gd name="connsiteY12" fmla="*/ 0 h 615880"/>
              <a:gd name="connsiteX13" fmla="*/ 179375 w 615880"/>
              <a:gd name="connsiteY13" fmla="*/ 87763 h 615880"/>
              <a:gd name="connsiteX14" fmla="*/ 223257 w 615880"/>
              <a:gd name="connsiteY14" fmla="*/ 142422 h 615880"/>
              <a:gd name="connsiteX15" fmla="*/ 256360 w 615880"/>
              <a:gd name="connsiteY15" fmla="*/ 244042 h 615880"/>
              <a:gd name="connsiteX16" fmla="*/ 250971 w 615880"/>
              <a:gd name="connsiteY16" fmla="*/ 249431 h 615880"/>
              <a:gd name="connsiteX17" fmla="*/ 147811 w 615880"/>
              <a:gd name="connsiteY17" fmla="*/ 217868 h 615880"/>
              <a:gd name="connsiteX18" fmla="*/ 93152 w 615880"/>
              <a:gd name="connsiteY18" fmla="*/ 173986 h 615880"/>
              <a:gd name="connsiteX19" fmla="*/ 0 w 615880"/>
              <a:gd name="connsiteY19" fmla="*/ 267908 h 615880"/>
              <a:gd name="connsiteX20" fmla="*/ 130875 w 615880"/>
              <a:gd name="connsiteY20" fmla="*/ 398782 h 615880"/>
              <a:gd name="connsiteX21" fmla="*/ 86993 w 615880"/>
              <a:gd name="connsiteY21" fmla="*/ 453442 h 615880"/>
              <a:gd name="connsiteX22" fmla="*/ 55429 w 615880"/>
              <a:gd name="connsiteY22" fmla="*/ 556602 h 615880"/>
              <a:gd name="connsiteX23" fmla="*/ 60818 w 615880"/>
              <a:gd name="connsiteY23" fmla="*/ 561991 h 615880"/>
              <a:gd name="connsiteX24" fmla="*/ 162438 w 615880"/>
              <a:gd name="connsiteY24" fmla="*/ 528887 h 615880"/>
              <a:gd name="connsiteX25" fmla="*/ 217098 w 615880"/>
              <a:gd name="connsiteY25" fmla="*/ 485006 h 615880"/>
              <a:gd name="connsiteX26" fmla="*/ 347972 w 615880"/>
              <a:gd name="connsiteY26" fmla="*/ 615880 h 615880"/>
              <a:gd name="connsiteX27" fmla="*/ 441894 w 615880"/>
              <a:gd name="connsiteY27" fmla="*/ 521958 h 615880"/>
              <a:gd name="connsiteX28" fmla="*/ 398012 w 615880"/>
              <a:gd name="connsiteY28" fmla="*/ 467299 h 6158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615880" h="615880">
                <a:moveTo>
                  <a:pt x="398012" y="467299"/>
                </a:moveTo>
                <a:cubicBezTo>
                  <a:pt x="347202" y="468839"/>
                  <a:pt x="328726" y="403401"/>
                  <a:pt x="364909" y="365679"/>
                </a:cubicBezTo>
                <a:lnTo>
                  <a:pt x="370298" y="360290"/>
                </a:lnTo>
                <a:cubicBezTo>
                  <a:pt x="408021" y="324107"/>
                  <a:pt x="474997" y="341044"/>
                  <a:pt x="473458" y="391854"/>
                </a:cubicBezTo>
                <a:cubicBezTo>
                  <a:pt x="472688" y="421108"/>
                  <a:pt x="507331" y="456521"/>
                  <a:pt x="528117" y="435735"/>
                </a:cubicBezTo>
                <a:lnTo>
                  <a:pt x="615880" y="347972"/>
                </a:lnTo>
                <a:lnTo>
                  <a:pt x="485006" y="217098"/>
                </a:lnTo>
                <a:cubicBezTo>
                  <a:pt x="464220" y="196312"/>
                  <a:pt x="499633" y="161669"/>
                  <a:pt x="528887" y="162438"/>
                </a:cubicBezTo>
                <a:cubicBezTo>
                  <a:pt x="579697" y="163978"/>
                  <a:pt x="596634" y="97001"/>
                  <a:pt x="560451" y="59278"/>
                </a:cubicBezTo>
                <a:lnTo>
                  <a:pt x="555062" y="53890"/>
                </a:lnTo>
                <a:cubicBezTo>
                  <a:pt x="517339" y="17707"/>
                  <a:pt x="451902" y="36183"/>
                  <a:pt x="453442" y="86993"/>
                </a:cubicBezTo>
                <a:cubicBezTo>
                  <a:pt x="454212" y="116247"/>
                  <a:pt x="419568" y="151660"/>
                  <a:pt x="398782" y="130875"/>
                </a:cubicBezTo>
                <a:lnTo>
                  <a:pt x="267908" y="0"/>
                </a:lnTo>
                <a:lnTo>
                  <a:pt x="179375" y="87763"/>
                </a:lnTo>
                <a:cubicBezTo>
                  <a:pt x="158589" y="108549"/>
                  <a:pt x="194002" y="143192"/>
                  <a:pt x="223257" y="142422"/>
                </a:cubicBezTo>
                <a:cubicBezTo>
                  <a:pt x="274067" y="140883"/>
                  <a:pt x="292543" y="206320"/>
                  <a:pt x="256360" y="244042"/>
                </a:cubicBezTo>
                <a:lnTo>
                  <a:pt x="250971" y="249431"/>
                </a:lnTo>
                <a:cubicBezTo>
                  <a:pt x="213248" y="285614"/>
                  <a:pt x="146272" y="268678"/>
                  <a:pt x="147811" y="217868"/>
                </a:cubicBezTo>
                <a:cubicBezTo>
                  <a:pt x="148581" y="188613"/>
                  <a:pt x="113938" y="153200"/>
                  <a:pt x="93152" y="173986"/>
                </a:cubicBezTo>
                <a:lnTo>
                  <a:pt x="0" y="267908"/>
                </a:lnTo>
                <a:lnTo>
                  <a:pt x="130875" y="398782"/>
                </a:lnTo>
                <a:cubicBezTo>
                  <a:pt x="151660" y="419568"/>
                  <a:pt x="116247" y="454212"/>
                  <a:pt x="86993" y="453442"/>
                </a:cubicBezTo>
                <a:cubicBezTo>
                  <a:pt x="36183" y="451902"/>
                  <a:pt x="19246" y="518879"/>
                  <a:pt x="55429" y="556602"/>
                </a:cubicBezTo>
                <a:lnTo>
                  <a:pt x="60818" y="561991"/>
                </a:lnTo>
                <a:cubicBezTo>
                  <a:pt x="98541" y="598173"/>
                  <a:pt x="163978" y="579697"/>
                  <a:pt x="162438" y="528887"/>
                </a:cubicBezTo>
                <a:cubicBezTo>
                  <a:pt x="161669" y="499633"/>
                  <a:pt x="196312" y="464220"/>
                  <a:pt x="217098" y="485006"/>
                </a:cubicBezTo>
                <a:lnTo>
                  <a:pt x="347972" y="615880"/>
                </a:lnTo>
                <a:lnTo>
                  <a:pt x="441894" y="521958"/>
                </a:lnTo>
                <a:cubicBezTo>
                  <a:pt x="462680" y="501172"/>
                  <a:pt x="428037" y="466529"/>
                  <a:pt x="398012" y="467299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  <a:ln w="764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2" name="Graphic 58" descr="Puzzle">
            <a:extLst>
              <a:ext uri="{FF2B5EF4-FFF2-40B4-BE49-F238E27FC236}">
                <a16:creationId xmlns:a16="http://schemas.microsoft.com/office/drawing/2014/main" id="{20043AB3-476A-4783-AEDB-2D8DF7AEDDB1}"/>
              </a:ext>
            </a:extLst>
          </p:cNvPr>
          <p:cNvSpPr/>
          <p:nvPr/>
        </p:nvSpPr>
        <p:spPr>
          <a:xfrm>
            <a:off x="386728" y="4554284"/>
            <a:ext cx="615880" cy="615880"/>
          </a:xfrm>
          <a:custGeom>
            <a:avLst/>
            <a:gdLst>
              <a:gd name="connsiteX0" fmla="*/ 398012 w 615880"/>
              <a:gd name="connsiteY0" fmla="*/ 467299 h 615880"/>
              <a:gd name="connsiteX1" fmla="*/ 364909 w 615880"/>
              <a:gd name="connsiteY1" fmla="*/ 365679 h 615880"/>
              <a:gd name="connsiteX2" fmla="*/ 370298 w 615880"/>
              <a:gd name="connsiteY2" fmla="*/ 360290 h 615880"/>
              <a:gd name="connsiteX3" fmla="*/ 473458 w 615880"/>
              <a:gd name="connsiteY3" fmla="*/ 391854 h 615880"/>
              <a:gd name="connsiteX4" fmla="*/ 528117 w 615880"/>
              <a:gd name="connsiteY4" fmla="*/ 435735 h 615880"/>
              <a:gd name="connsiteX5" fmla="*/ 615880 w 615880"/>
              <a:gd name="connsiteY5" fmla="*/ 347972 h 615880"/>
              <a:gd name="connsiteX6" fmla="*/ 485006 w 615880"/>
              <a:gd name="connsiteY6" fmla="*/ 217098 h 615880"/>
              <a:gd name="connsiteX7" fmla="*/ 528887 w 615880"/>
              <a:gd name="connsiteY7" fmla="*/ 162438 h 615880"/>
              <a:gd name="connsiteX8" fmla="*/ 560451 w 615880"/>
              <a:gd name="connsiteY8" fmla="*/ 59278 h 615880"/>
              <a:gd name="connsiteX9" fmla="*/ 555062 w 615880"/>
              <a:gd name="connsiteY9" fmla="*/ 53890 h 615880"/>
              <a:gd name="connsiteX10" fmla="*/ 453442 w 615880"/>
              <a:gd name="connsiteY10" fmla="*/ 86993 h 615880"/>
              <a:gd name="connsiteX11" fmla="*/ 398782 w 615880"/>
              <a:gd name="connsiteY11" fmla="*/ 130875 h 615880"/>
              <a:gd name="connsiteX12" fmla="*/ 267908 w 615880"/>
              <a:gd name="connsiteY12" fmla="*/ 0 h 615880"/>
              <a:gd name="connsiteX13" fmla="*/ 179375 w 615880"/>
              <a:gd name="connsiteY13" fmla="*/ 87763 h 615880"/>
              <a:gd name="connsiteX14" fmla="*/ 223257 w 615880"/>
              <a:gd name="connsiteY14" fmla="*/ 142422 h 615880"/>
              <a:gd name="connsiteX15" fmla="*/ 256360 w 615880"/>
              <a:gd name="connsiteY15" fmla="*/ 244042 h 615880"/>
              <a:gd name="connsiteX16" fmla="*/ 250971 w 615880"/>
              <a:gd name="connsiteY16" fmla="*/ 249431 h 615880"/>
              <a:gd name="connsiteX17" fmla="*/ 147811 w 615880"/>
              <a:gd name="connsiteY17" fmla="*/ 217868 h 615880"/>
              <a:gd name="connsiteX18" fmla="*/ 93152 w 615880"/>
              <a:gd name="connsiteY18" fmla="*/ 173986 h 615880"/>
              <a:gd name="connsiteX19" fmla="*/ 0 w 615880"/>
              <a:gd name="connsiteY19" fmla="*/ 267908 h 615880"/>
              <a:gd name="connsiteX20" fmla="*/ 130875 w 615880"/>
              <a:gd name="connsiteY20" fmla="*/ 398782 h 615880"/>
              <a:gd name="connsiteX21" fmla="*/ 86993 w 615880"/>
              <a:gd name="connsiteY21" fmla="*/ 453442 h 615880"/>
              <a:gd name="connsiteX22" fmla="*/ 55429 w 615880"/>
              <a:gd name="connsiteY22" fmla="*/ 556602 h 615880"/>
              <a:gd name="connsiteX23" fmla="*/ 60818 w 615880"/>
              <a:gd name="connsiteY23" fmla="*/ 561991 h 615880"/>
              <a:gd name="connsiteX24" fmla="*/ 162438 w 615880"/>
              <a:gd name="connsiteY24" fmla="*/ 528887 h 615880"/>
              <a:gd name="connsiteX25" fmla="*/ 217098 w 615880"/>
              <a:gd name="connsiteY25" fmla="*/ 485006 h 615880"/>
              <a:gd name="connsiteX26" fmla="*/ 347972 w 615880"/>
              <a:gd name="connsiteY26" fmla="*/ 615880 h 615880"/>
              <a:gd name="connsiteX27" fmla="*/ 441894 w 615880"/>
              <a:gd name="connsiteY27" fmla="*/ 521958 h 615880"/>
              <a:gd name="connsiteX28" fmla="*/ 398012 w 615880"/>
              <a:gd name="connsiteY28" fmla="*/ 467299 h 6158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615880" h="615880">
                <a:moveTo>
                  <a:pt x="398012" y="467299"/>
                </a:moveTo>
                <a:cubicBezTo>
                  <a:pt x="347202" y="468839"/>
                  <a:pt x="328726" y="403401"/>
                  <a:pt x="364909" y="365679"/>
                </a:cubicBezTo>
                <a:lnTo>
                  <a:pt x="370298" y="360290"/>
                </a:lnTo>
                <a:cubicBezTo>
                  <a:pt x="408021" y="324107"/>
                  <a:pt x="474997" y="341044"/>
                  <a:pt x="473458" y="391854"/>
                </a:cubicBezTo>
                <a:cubicBezTo>
                  <a:pt x="472688" y="421108"/>
                  <a:pt x="507331" y="456521"/>
                  <a:pt x="528117" y="435735"/>
                </a:cubicBezTo>
                <a:lnTo>
                  <a:pt x="615880" y="347972"/>
                </a:lnTo>
                <a:lnTo>
                  <a:pt x="485006" y="217098"/>
                </a:lnTo>
                <a:cubicBezTo>
                  <a:pt x="464220" y="196312"/>
                  <a:pt x="499633" y="161669"/>
                  <a:pt x="528887" y="162438"/>
                </a:cubicBezTo>
                <a:cubicBezTo>
                  <a:pt x="579697" y="163978"/>
                  <a:pt x="596634" y="97001"/>
                  <a:pt x="560451" y="59278"/>
                </a:cubicBezTo>
                <a:lnTo>
                  <a:pt x="555062" y="53890"/>
                </a:lnTo>
                <a:cubicBezTo>
                  <a:pt x="517339" y="17707"/>
                  <a:pt x="451902" y="36183"/>
                  <a:pt x="453442" y="86993"/>
                </a:cubicBezTo>
                <a:cubicBezTo>
                  <a:pt x="454212" y="116247"/>
                  <a:pt x="419568" y="151660"/>
                  <a:pt x="398782" y="130875"/>
                </a:cubicBezTo>
                <a:lnTo>
                  <a:pt x="267908" y="0"/>
                </a:lnTo>
                <a:lnTo>
                  <a:pt x="179375" y="87763"/>
                </a:lnTo>
                <a:cubicBezTo>
                  <a:pt x="158589" y="108549"/>
                  <a:pt x="194002" y="143192"/>
                  <a:pt x="223257" y="142422"/>
                </a:cubicBezTo>
                <a:cubicBezTo>
                  <a:pt x="274067" y="140883"/>
                  <a:pt x="292543" y="206320"/>
                  <a:pt x="256360" y="244042"/>
                </a:cubicBezTo>
                <a:lnTo>
                  <a:pt x="250971" y="249431"/>
                </a:lnTo>
                <a:cubicBezTo>
                  <a:pt x="213248" y="285614"/>
                  <a:pt x="146272" y="268678"/>
                  <a:pt x="147811" y="217868"/>
                </a:cubicBezTo>
                <a:cubicBezTo>
                  <a:pt x="148581" y="188613"/>
                  <a:pt x="113938" y="153200"/>
                  <a:pt x="93152" y="173986"/>
                </a:cubicBezTo>
                <a:lnTo>
                  <a:pt x="0" y="267908"/>
                </a:lnTo>
                <a:lnTo>
                  <a:pt x="130875" y="398782"/>
                </a:lnTo>
                <a:cubicBezTo>
                  <a:pt x="151660" y="419568"/>
                  <a:pt x="116247" y="454212"/>
                  <a:pt x="86993" y="453442"/>
                </a:cubicBezTo>
                <a:cubicBezTo>
                  <a:pt x="36183" y="451902"/>
                  <a:pt x="19246" y="518879"/>
                  <a:pt x="55429" y="556602"/>
                </a:cubicBezTo>
                <a:lnTo>
                  <a:pt x="60818" y="561991"/>
                </a:lnTo>
                <a:cubicBezTo>
                  <a:pt x="98541" y="598173"/>
                  <a:pt x="163978" y="579697"/>
                  <a:pt x="162438" y="528887"/>
                </a:cubicBezTo>
                <a:cubicBezTo>
                  <a:pt x="161669" y="499633"/>
                  <a:pt x="196312" y="464220"/>
                  <a:pt x="217098" y="485006"/>
                </a:cubicBezTo>
                <a:lnTo>
                  <a:pt x="347972" y="615880"/>
                </a:lnTo>
                <a:lnTo>
                  <a:pt x="441894" y="521958"/>
                </a:lnTo>
                <a:cubicBezTo>
                  <a:pt x="462680" y="501172"/>
                  <a:pt x="428037" y="466529"/>
                  <a:pt x="398012" y="467299"/>
                </a:cubicBezTo>
                <a:close/>
              </a:path>
            </a:pathLst>
          </a:custGeom>
          <a:solidFill>
            <a:schemeClr val="tx2"/>
          </a:solidFill>
          <a:ln w="764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3" name="Graphic 59" descr="Puzzle">
            <a:extLst>
              <a:ext uri="{FF2B5EF4-FFF2-40B4-BE49-F238E27FC236}">
                <a16:creationId xmlns:a16="http://schemas.microsoft.com/office/drawing/2014/main" id="{9AE0C04B-FC6C-405F-B3CD-7277156A3F07}"/>
              </a:ext>
            </a:extLst>
          </p:cNvPr>
          <p:cNvSpPr/>
          <p:nvPr/>
        </p:nvSpPr>
        <p:spPr>
          <a:xfrm>
            <a:off x="11189392" y="1063642"/>
            <a:ext cx="615880" cy="615880"/>
          </a:xfrm>
          <a:custGeom>
            <a:avLst/>
            <a:gdLst>
              <a:gd name="connsiteX0" fmla="*/ 398012 w 615880"/>
              <a:gd name="connsiteY0" fmla="*/ 467299 h 615880"/>
              <a:gd name="connsiteX1" fmla="*/ 364909 w 615880"/>
              <a:gd name="connsiteY1" fmla="*/ 365679 h 615880"/>
              <a:gd name="connsiteX2" fmla="*/ 370298 w 615880"/>
              <a:gd name="connsiteY2" fmla="*/ 360290 h 615880"/>
              <a:gd name="connsiteX3" fmla="*/ 473458 w 615880"/>
              <a:gd name="connsiteY3" fmla="*/ 391854 h 615880"/>
              <a:gd name="connsiteX4" fmla="*/ 528117 w 615880"/>
              <a:gd name="connsiteY4" fmla="*/ 435735 h 615880"/>
              <a:gd name="connsiteX5" fmla="*/ 615880 w 615880"/>
              <a:gd name="connsiteY5" fmla="*/ 347972 h 615880"/>
              <a:gd name="connsiteX6" fmla="*/ 485006 w 615880"/>
              <a:gd name="connsiteY6" fmla="*/ 217098 h 615880"/>
              <a:gd name="connsiteX7" fmla="*/ 528887 w 615880"/>
              <a:gd name="connsiteY7" fmla="*/ 162438 h 615880"/>
              <a:gd name="connsiteX8" fmla="*/ 560451 w 615880"/>
              <a:gd name="connsiteY8" fmla="*/ 59278 h 615880"/>
              <a:gd name="connsiteX9" fmla="*/ 555062 w 615880"/>
              <a:gd name="connsiteY9" fmla="*/ 53890 h 615880"/>
              <a:gd name="connsiteX10" fmla="*/ 453442 w 615880"/>
              <a:gd name="connsiteY10" fmla="*/ 86993 h 615880"/>
              <a:gd name="connsiteX11" fmla="*/ 398782 w 615880"/>
              <a:gd name="connsiteY11" fmla="*/ 130875 h 615880"/>
              <a:gd name="connsiteX12" fmla="*/ 267908 w 615880"/>
              <a:gd name="connsiteY12" fmla="*/ 0 h 615880"/>
              <a:gd name="connsiteX13" fmla="*/ 179375 w 615880"/>
              <a:gd name="connsiteY13" fmla="*/ 87763 h 615880"/>
              <a:gd name="connsiteX14" fmla="*/ 223257 w 615880"/>
              <a:gd name="connsiteY14" fmla="*/ 142422 h 615880"/>
              <a:gd name="connsiteX15" fmla="*/ 256360 w 615880"/>
              <a:gd name="connsiteY15" fmla="*/ 244042 h 615880"/>
              <a:gd name="connsiteX16" fmla="*/ 250971 w 615880"/>
              <a:gd name="connsiteY16" fmla="*/ 249431 h 615880"/>
              <a:gd name="connsiteX17" fmla="*/ 147811 w 615880"/>
              <a:gd name="connsiteY17" fmla="*/ 217868 h 615880"/>
              <a:gd name="connsiteX18" fmla="*/ 93152 w 615880"/>
              <a:gd name="connsiteY18" fmla="*/ 173986 h 615880"/>
              <a:gd name="connsiteX19" fmla="*/ 0 w 615880"/>
              <a:gd name="connsiteY19" fmla="*/ 267908 h 615880"/>
              <a:gd name="connsiteX20" fmla="*/ 130875 w 615880"/>
              <a:gd name="connsiteY20" fmla="*/ 398782 h 615880"/>
              <a:gd name="connsiteX21" fmla="*/ 86993 w 615880"/>
              <a:gd name="connsiteY21" fmla="*/ 453442 h 615880"/>
              <a:gd name="connsiteX22" fmla="*/ 55429 w 615880"/>
              <a:gd name="connsiteY22" fmla="*/ 556602 h 615880"/>
              <a:gd name="connsiteX23" fmla="*/ 60818 w 615880"/>
              <a:gd name="connsiteY23" fmla="*/ 561991 h 615880"/>
              <a:gd name="connsiteX24" fmla="*/ 162438 w 615880"/>
              <a:gd name="connsiteY24" fmla="*/ 528887 h 615880"/>
              <a:gd name="connsiteX25" fmla="*/ 217098 w 615880"/>
              <a:gd name="connsiteY25" fmla="*/ 485006 h 615880"/>
              <a:gd name="connsiteX26" fmla="*/ 347972 w 615880"/>
              <a:gd name="connsiteY26" fmla="*/ 615880 h 615880"/>
              <a:gd name="connsiteX27" fmla="*/ 441894 w 615880"/>
              <a:gd name="connsiteY27" fmla="*/ 521958 h 615880"/>
              <a:gd name="connsiteX28" fmla="*/ 398012 w 615880"/>
              <a:gd name="connsiteY28" fmla="*/ 467299 h 6158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615880" h="615880">
                <a:moveTo>
                  <a:pt x="398012" y="467299"/>
                </a:moveTo>
                <a:cubicBezTo>
                  <a:pt x="347202" y="468839"/>
                  <a:pt x="328726" y="403401"/>
                  <a:pt x="364909" y="365679"/>
                </a:cubicBezTo>
                <a:lnTo>
                  <a:pt x="370298" y="360290"/>
                </a:lnTo>
                <a:cubicBezTo>
                  <a:pt x="408021" y="324107"/>
                  <a:pt x="474997" y="341044"/>
                  <a:pt x="473458" y="391854"/>
                </a:cubicBezTo>
                <a:cubicBezTo>
                  <a:pt x="472688" y="421108"/>
                  <a:pt x="507331" y="456521"/>
                  <a:pt x="528117" y="435735"/>
                </a:cubicBezTo>
                <a:lnTo>
                  <a:pt x="615880" y="347972"/>
                </a:lnTo>
                <a:lnTo>
                  <a:pt x="485006" y="217098"/>
                </a:lnTo>
                <a:cubicBezTo>
                  <a:pt x="464220" y="196312"/>
                  <a:pt x="499633" y="161669"/>
                  <a:pt x="528887" y="162438"/>
                </a:cubicBezTo>
                <a:cubicBezTo>
                  <a:pt x="579697" y="163978"/>
                  <a:pt x="596634" y="97001"/>
                  <a:pt x="560451" y="59278"/>
                </a:cubicBezTo>
                <a:lnTo>
                  <a:pt x="555062" y="53890"/>
                </a:lnTo>
                <a:cubicBezTo>
                  <a:pt x="517339" y="17707"/>
                  <a:pt x="451902" y="36183"/>
                  <a:pt x="453442" y="86993"/>
                </a:cubicBezTo>
                <a:cubicBezTo>
                  <a:pt x="454212" y="116247"/>
                  <a:pt x="419568" y="151660"/>
                  <a:pt x="398782" y="130875"/>
                </a:cubicBezTo>
                <a:lnTo>
                  <a:pt x="267908" y="0"/>
                </a:lnTo>
                <a:lnTo>
                  <a:pt x="179375" y="87763"/>
                </a:lnTo>
                <a:cubicBezTo>
                  <a:pt x="158589" y="108549"/>
                  <a:pt x="194002" y="143192"/>
                  <a:pt x="223257" y="142422"/>
                </a:cubicBezTo>
                <a:cubicBezTo>
                  <a:pt x="274067" y="140883"/>
                  <a:pt x="292543" y="206320"/>
                  <a:pt x="256360" y="244042"/>
                </a:cubicBezTo>
                <a:lnTo>
                  <a:pt x="250971" y="249431"/>
                </a:lnTo>
                <a:cubicBezTo>
                  <a:pt x="213248" y="285614"/>
                  <a:pt x="146272" y="268678"/>
                  <a:pt x="147811" y="217868"/>
                </a:cubicBezTo>
                <a:cubicBezTo>
                  <a:pt x="148581" y="188613"/>
                  <a:pt x="113938" y="153200"/>
                  <a:pt x="93152" y="173986"/>
                </a:cubicBezTo>
                <a:lnTo>
                  <a:pt x="0" y="267908"/>
                </a:lnTo>
                <a:lnTo>
                  <a:pt x="130875" y="398782"/>
                </a:lnTo>
                <a:cubicBezTo>
                  <a:pt x="151660" y="419568"/>
                  <a:pt x="116247" y="454212"/>
                  <a:pt x="86993" y="453442"/>
                </a:cubicBezTo>
                <a:cubicBezTo>
                  <a:pt x="36183" y="451902"/>
                  <a:pt x="19246" y="518879"/>
                  <a:pt x="55429" y="556602"/>
                </a:cubicBezTo>
                <a:lnTo>
                  <a:pt x="60818" y="561991"/>
                </a:lnTo>
                <a:cubicBezTo>
                  <a:pt x="98541" y="598173"/>
                  <a:pt x="163978" y="579697"/>
                  <a:pt x="162438" y="528887"/>
                </a:cubicBezTo>
                <a:cubicBezTo>
                  <a:pt x="161669" y="499633"/>
                  <a:pt x="196312" y="464220"/>
                  <a:pt x="217098" y="485006"/>
                </a:cubicBezTo>
                <a:lnTo>
                  <a:pt x="347972" y="615880"/>
                </a:lnTo>
                <a:lnTo>
                  <a:pt x="441894" y="521958"/>
                </a:lnTo>
                <a:cubicBezTo>
                  <a:pt x="462680" y="501172"/>
                  <a:pt x="428037" y="466529"/>
                  <a:pt x="398012" y="467299"/>
                </a:cubicBezTo>
                <a:close/>
              </a:path>
            </a:pathLst>
          </a:custGeom>
          <a:solidFill>
            <a:schemeClr val="accent5"/>
          </a:solidFill>
          <a:ln w="764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4" name="Graphic 72" descr="Puzzle">
            <a:extLst>
              <a:ext uri="{FF2B5EF4-FFF2-40B4-BE49-F238E27FC236}">
                <a16:creationId xmlns:a16="http://schemas.microsoft.com/office/drawing/2014/main" id="{DA9F9C58-C80C-4F90-AD00-BF305340610C}"/>
              </a:ext>
            </a:extLst>
          </p:cNvPr>
          <p:cNvSpPr/>
          <p:nvPr/>
        </p:nvSpPr>
        <p:spPr>
          <a:xfrm>
            <a:off x="11189392" y="2808963"/>
            <a:ext cx="615880" cy="615880"/>
          </a:xfrm>
          <a:custGeom>
            <a:avLst/>
            <a:gdLst>
              <a:gd name="connsiteX0" fmla="*/ 398012 w 615880"/>
              <a:gd name="connsiteY0" fmla="*/ 467299 h 615880"/>
              <a:gd name="connsiteX1" fmla="*/ 364909 w 615880"/>
              <a:gd name="connsiteY1" fmla="*/ 365679 h 615880"/>
              <a:gd name="connsiteX2" fmla="*/ 370298 w 615880"/>
              <a:gd name="connsiteY2" fmla="*/ 360290 h 615880"/>
              <a:gd name="connsiteX3" fmla="*/ 473458 w 615880"/>
              <a:gd name="connsiteY3" fmla="*/ 391854 h 615880"/>
              <a:gd name="connsiteX4" fmla="*/ 528117 w 615880"/>
              <a:gd name="connsiteY4" fmla="*/ 435735 h 615880"/>
              <a:gd name="connsiteX5" fmla="*/ 615880 w 615880"/>
              <a:gd name="connsiteY5" fmla="*/ 347972 h 615880"/>
              <a:gd name="connsiteX6" fmla="*/ 485006 w 615880"/>
              <a:gd name="connsiteY6" fmla="*/ 217098 h 615880"/>
              <a:gd name="connsiteX7" fmla="*/ 528887 w 615880"/>
              <a:gd name="connsiteY7" fmla="*/ 162438 h 615880"/>
              <a:gd name="connsiteX8" fmla="*/ 560451 w 615880"/>
              <a:gd name="connsiteY8" fmla="*/ 59278 h 615880"/>
              <a:gd name="connsiteX9" fmla="*/ 555062 w 615880"/>
              <a:gd name="connsiteY9" fmla="*/ 53890 h 615880"/>
              <a:gd name="connsiteX10" fmla="*/ 453442 w 615880"/>
              <a:gd name="connsiteY10" fmla="*/ 86993 h 615880"/>
              <a:gd name="connsiteX11" fmla="*/ 398782 w 615880"/>
              <a:gd name="connsiteY11" fmla="*/ 130875 h 615880"/>
              <a:gd name="connsiteX12" fmla="*/ 267908 w 615880"/>
              <a:gd name="connsiteY12" fmla="*/ 0 h 615880"/>
              <a:gd name="connsiteX13" fmla="*/ 179375 w 615880"/>
              <a:gd name="connsiteY13" fmla="*/ 87763 h 615880"/>
              <a:gd name="connsiteX14" fmla="*/ 223257 w 615880"/>
              <a:gd name="connsiteY14" fmla="*/ 142422 h 615880"/>
              <a:gd name="connsiteX15" fmla="*/ 256360 w 615880"/>
              <a:gd name="connsiteY15" fmla="*/ 244042 h 615880"/>
              <a:gd name="connsiteX16" fmla="*/ 250971 w 615880"/>
              <a:gd name="connsiteY16" fmla="*/ 249431 h 615880"/>
              <a:gd name="connsiteX17" fmla="*/ 147811 w 615880"/>
              <a:gd name="connsiteY17" fmla="*/ 217868 h 615880"/>
              <a:gd name="connsiteX18" fmla="*/ 93152 w 615880"/>
              <a:gd name="connsiteY18" fmla="*/ 173986 h 615880"/>
              <a:gd name="connsiteX19" fmla="*/ 0 w 615880"/>
              <a:gd name="connsiteY19" fmla="*/ 267908 h 615880"/>
              <a:gd name="connsiteX20" fmla="*/ 130875 w 615880"/>
              <a:gd name="connsiteY20" fmla="*/ 398782 h 615880"/>
              <a:gd name="connsiteX21" fmla="*/ 86993 w 615880"/>
              <a:gd name="connsiteY21" fmla="*/ 453442 h 615880"/>
              <a:gd name="connsiteX22" fmla="*/ 55429 w 615880"/>
              <a:gd name="connsiteY22" fmla="*/ 556602 h 615880"/>
              <a:gd name="connsiteX23" fmla="*/ 60818 w 615880"/>
              <a:gd name="connsiteY23" fmla="*/ 561991 h 615880"/>
              <a:gd name="connsiteX24" fmla="*/ 162438 w 615880"/>
              <a:gd name="connsiteY24" fmla="*/ 528887 h 615880"/>
              <a:gd name="connsiteX25" fmla="*/ 217098 w 615880"/>
              <a:gd name="connsiteY25" fmla="*/ 485006 h 615880"/>
              <a:gd name="connsiteX26" fmla="*/ 347972 w 615880"/>
              <a:gd name="connsiteY26" fmla="*/ 615880 h 615880"/>
              <a:gd name="connsiteX27" fmla="*/ 441894 w 615880"/>
              <a:gd name="connsiteY27" fmla="*/ 521958 h 615880"/>
              <a:gd name="connsiteX28" fmla="*/ 398012 w 615880"/>
              <a:gd name="connsiteY28" fmla="*/ 467299 h 6158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615880" h="615880">
                <a:moveTo>
                  <a:pt x="398012" y="467299"/>
                </a:moveTo>
                <a:cubicBezTo>
                  <a:pt x="347202" y="468839"/>
                  <a:pt x="328726" y="403401"/>
                  <a:pt x="364909" y="365679"/>
                </a:cubicBezTo>
                <a:lnTo>
                  <a:pt x="370298" y="360290"/>
                </a:lnTo>
                <a:cubicBezTo>
                  <a:pt x="408021" y="324107"/>
                  <a:pt x="474997" y="341044"/>
                  <a:pt x="473458" y="391854"/>
                </a:cubicBezTo>
                <a:cubicBezTo>
                  <a:pt x="472688" y="421108"/>
                  <a:pt x="507331" y="456521"/>
                  <a:pt x="528117" y="435735"/>
                </a:cubicBezTo>
                <a:lnTo>
                  <a:pt x="615880" y="347972"/>
                </a:lnTo>
                <a:lnTo>
                  <a:pt x="485006" y="217098"/>
                </a:lnTo>
                <a:cubicBezTo>
                  <a:pt x="464220" y="196312"/>
                  <a:pt x="499633" y="161669"/>
                  <a:pt x="528887" y="162438"/>
                </a:cubicBezTo>
                <a:cubicBezTo>
                  <a:pt x="579697" y="163978"/>
                  <a:pt x="596634" y="97001"/>
                  <a:pt x="560451" y="59278"/>
                </a:cubicBezTo>
                <a:lnTo>
                  <a:pt x="555062" y="53890"/>
                </a:lnTo>
                <a:cubicBezTo>
                  <a:pt x="517339" y="17707"/>
                  <a:pt x="451902" y="36183"/>
                  <a:pt x="453442" y="86993"/>
                </a:cubicBezTo>
                <a:cubicBezTo>
                  <a:pt x="454212" y="116247"/>
                  <a:pt x="419568" y="151660"/>
                  <a:pt x="398782" y="130875"/>
                </a:cubicBezTo>
                <a:lnTo>
                  <a:pt x="267908" y="0"/>
                </a:lnTo>
                <a:lnTo>
                  <a:pt x="179375" y="87763"/>
                </a:lnTo>
                <a:cubicBezTo>
                  <a:pt x="158589" y="108549"/>
                  <a:pt x="194002" y="143192"/>
                  <a:pt x="223257" y="142422"/>
                </a:cubicBezTo>
                <a:cubicBezTo>
                  <a:pt x="274067" y="140883"/>
                  <a:pt x="292543" y="206320"/>
                  <a:pt x="256360" y="244042"/>
                </a:cubicBezTo>
                <a:lnTo>
                  <a:pt x="250971" y="249431"/>
                </a:lnTo>
                <a:cubicBezTo>
                  <a:pt x="213248" y="285614"/>
                  <a:pt x="146272" y="268678"/>
                  <a:pt x="147811" y="217868"/>
                </a:cubicBezTo>
                <a:cubicBezTo>
                  <a:pt x="148581" y="188613"/>
                  <a:pt x="113938" y="153200"/>
                  <a:pt x="93152" y="173986"/>
                </a:cubicBezTo>
                <a:lnTo>
                  <a:pt x="0" y="267908"/>
                </a:lnTo>
                <a:lnTo>
                  <a:pt x="130875" y="398782"/>
                </a:lnTo>
                <a:cubicBezTo>
                  <a:pt x="151660" y="419568"/>
                  <a:pt x="116247" y="454212"/>
                  <a:pt x="86993" y="453442"/>
                </a:cubicBezTo>
                <a:cubicBezTo>
                  <a:pt x="36183" y="451902"/>
                  <a:pt x="19246" y="518879"/>
                  <a:pt x="55429" y="556602"/>
                </a:cubicBezTo>
                <a:lnTo>
                  <a:pt x="60818" y="561991"/>
                </a:lnTo>
                <a:cubicBezTo>
                  <a:pt x="98541" y="598173"/>
                  <a:pt x="163978" y="579697"/>
                  <a:pt x="162438" y="528887"/>
                </a:cubicBezTo>
                <a:cubicBezTo>
                  <a:pt x="161669" y="499633"/>
                  <a:pt x="196312" y="464220"/>
                  <a:pt x="217098" y="485006"/>
                </a:cubicBezTo>
                <a:lnTo>
                  <a:pt x="347972" y="615880"/>
                </a:lnTo>
                <a:lnTo>
                  <a:pt x="441894" y="521958"/>
                </a:lnTo>
                <a:cubicBezTo>
                  <a:pt x="462680" y="501172"/>
                  <a:pt x="428037" y="466529"/>
                  <a:pt x="398012" y="467299"/>
                </a:cubicBezTo>
                <a:close/>
              </a:path>
            </a:pathLst>
          </a:custGeom>
          <a:solidFill>
            <a:schemeClr val="accent2"/>
          </a:solidFill>
          <a:ln w="764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5" name="Graphic 73" descr="Puzzle">
            <a:extLst>
              <a:ext uri="{FF2B5EF4-FFF2-40B4-BE49-F238E27FC236}">
                <a16:creationId xmlns:a16="http://schemas.microsoft.com/office/drawing/2014/main" id="{844F510F-B51D-446C-ABAB-44DF45633519}"/>
              </a:ext>
            </a:extLst>
          </p:cNvPr>
          <p:cNvSpPr/>
          <p:nvPr/>
        </p:nvSpPr>
        <p:spPr>
          <a:xfrm>
            <a:off x="11189392" y="4554284"/>
            <a:ext cx="615880" cy="615880"/>
          </a:xfrm>
          <a:custGeom>
            <a:avLst/>
            <a:gdLst>
              <a:gd name="connsiteX0" fmla="*/ 398012 w 615880"/>
              <a:gd name="connsiteY0" fmla="*/ 467299 h 615880"/>
              <a:gd name="connsiteX1" fmla="*/ 364909 w 615880"/>
              <a:gd name="connsiteY1" fmla="*/ 365679 h 615880"/>
              <a:gd name="connsiteX2" fmla="*/ 370298 w 615880"/>
              <a:gd name="connsiteY2" fmla="*/ 360290 h 615880"/>
              <a:gd name="connsiteX3" fmla="*/ 473458 w 615880"/>
              <a:gd name="connsiteY3" fmla="*/ 391854 h 615880"/>
              <a:gd name="connsiteX4" fmla="*/ 528117 w 615880"/>
              <a:gd name="connsiteY4" fmla="*/ 435735 h 615880"/>
              <a:gd name="connsiteX5" fmla="*/ 615880 w 615880"/>
              <a:gd name="connsiteY5" fmla="*/ 347972 h 615880"/>
              <a:gd name="connsiteX6" fmla="*/ 485006 w 615880"/>
              <a:gd name="connsiteY6" fmla="*/ 217098 h 615880"/>
              <a:gd name="connsiteX7" fmla="*/ 528887 w 615880"/>
              <a:gd name="connsiteY7" fmla="*/ 162438 h 615880"/>
              <a:gd name="connsiteX8" fmla="*/ 560451 w 615880"/>
              <a:gd name="connsiteY8" fmla="*/ 59278 h 615880"/>
              <a:gd name="connsiteX9" fmla="*/ 555062 w 615880"/>
              <a:gd name="connsiteY9" fmla="*/ 53890 h 615880"/>
              <a:gd name="connsiteX10" fmla="*/ 453442 w 615880"/>
              <a:gd name="connsiteY10" fmla="*/ 86993 h 615880"/>
              <a:gd name="connsiteX11" fmla="*/ 398782 w 615880"/>
              <a:gd name="connsiteY11" fmla="*/ 130875 h 615880"/>
              <a:gd name="connsiteX12" fmla="*/ 267908 w 615880"/>
              <a:gd name="connsiteY12" fmla="*/ 0 h 615880"/>
              <a:gd name="connsiteX13" fmla="*/ 179375 w 615880"/>
              <a:gd name="connsiteY13" fmla="*/ 87763 h 615880"/>
              <a:gd name="connsiteX14" fmla="*/ 223257 w 615880"/>
              <a:gd name="connsiteY14" fmla="*/ 142422 h 615880"/>
              <a:gd name="connsiteX15" fmla="*/ 256360 w 615880"/>
              <a:gd name="connsiteY15" fmla="*/ 244042 h 615880"/>
              <a:gd name="connsiteX16" fmla="*/ 250971 w 615880"/>
              <a:gd name="connsiteY16" fmla="*/ 249431 h 615880"/>
              <a:gd name="connsiteX17" fmla="*/ 147811 w 615880"/>
              <a:gd name="connsiteY17" fmla="*/ 217868 h 615880"/>
              <a:gd name="connsiteX18" fmla="*/ 93152 w 615880"/>
              <a:gd name="connsiteY18" fmla="*/ 173986 h 615880"/>
              <a:gd name="connsiteX19" fmla="*/ 0 w 615880"/>
              <a:gd name="connsiteY19" fmla="*/ 267908 h 615880"/>
              <a:gd name="connsiteX20" fmla="*/ 130875 w 615880"/>
              <a:gd name="connsiteY20" fmla="*/ 398782 h 615880"/>
              <a:gd name="connsiteX21" fmla="*/ 86993 w 615880"/>
              <a:gd name="connsiteY21" fmla="*/ 453442 h 615880"/>
              <a:gd name="connsiteX22" fmla="*/ 55429 w 615880"/>
              <a:gd name="connsiteY22" fmla="*/ 556602 h 615880"/>
              <a:gd name="connsiteX23" fmla="*/ 60818 w 615880"/>
              <a:gd name="connsiteY23" fmla="*/ 561991 h 615880"/>
              <a:gd name="connsiteX24" fmla="*/ 162438 w 615880"/>
              <a:gd name="connsiteY24" fmla="*/ 528887 h 615880"/>
              <a:gd name="connsiteX25" fmla="*/ 217098 w 615880"/>
              <a:gd name="connsiteY25" fmla="*/ 485006 h 615880"/>
              <a:gd name="connsiteX26" fmla="*/ 347972 w 615880"/>
              <a:gd name="connsiteY26" fmla="*/ 615880 h 615880"/>
              <a:gd name="connsiteX27" fmla="*/ 441894 w 615880"/>
              <a:gd name="connsiteY27" fmla="*/ 521958 h 615880"/>
              <a:gd name="connsiteX28" fmla="*/ 398012 w 615880"/>
              <a:gd name="connsiteY28" fmla="*/ 467299 h 6158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615880" h="615880">
                <a:moveTo>
                  <a:pt x="398012" y="467299"/>
                </a:moveTo>
                <a:cubicBezTo>
                  <a:pt x="347202" y="468839"/>
                  <a:pt x="328726" y="403401"/>
                  <a:pt x="364909" y="365679"/>
                </a:cubicBezTo>
                <a:lnTo>
                  <a:pt x="370298" y="360290"/>
                </a:lnTo>
                <a:cubicBezTo>
                  <a:pt x="408021" y="324107"/>
                  <a:pt x="474997" y="341044"/>
                  <a:pt x="473458" y="391854"/>
                </a:cubicBezTo>
                <a:cubicBezTo>
                  <a:pt x="472688" y="421108"/>
                  <a:pt x="507331" y="456521"/>
                  <a:pt x="528117" y="435735"/>
                </a:cubicBezTo>
                <a:lnTo>
                  <a:pt x="615880" y="347972"/>
                </a:lnTo>
                <a:lnTo>
                  <a:pt x="485006" y="217098"/>
                </a:lnTo>
                <a:cubicBezTo>
                  <a:pt x="464220" y="196312"/>
                  <a:pt x="499633" y="161669"/>
                  <a:pt x="528887" y="162438"/>
                </a:cubicBezTo>
                <a:cubicBezTo>
                  <a:pt x="579697" y="163978"/>
                  <a:pt x="596634" y="97001"/>
                  <a:pt x="560451" y="59278"/>
                </a:cubicBezTo>
                <a:lnTo>
                  <a:pt x="555062" y="53890"/>
                </a:lnTo>
                <a:cubicBezTo>
                  <a:pt x="517339" y="17707"/>
                  <a:pt x="451902" y="36183"/>
                  <a:pt x="453442" y="86993"/>
                </a:cubicBezTo>
                <a:cubicBezTo>
                  <a:pt x="454212" y="116247"/>
                  <a:pt x="419568" y="151660"/>
                  <a:pt x="398782" y="130875"/>
                </a:cubicBezTo>
                <a:lnTo>
                  <a:pt x="267908" y="0"/>
                </a:lnTo>
                <a:lnTo>
                  <a:pt x="179375" y="87763"/>
                </a:lnTo>
                <a:cubicBezTo>
                  <a:pt x="158589" y="108549"/>
                  <a:pt x="194002" y="143192"/>
                  <a:pt x="223257" y="142422"/>
                </a:cubicBezTo>
                <a:cubicBezTo>
                  <a:pt x="274067" y="140883"/>
                  <a:pt x="292543" y="206320"/>
                  <a:pt x="256360" y="244042"/>
                </a:cubicBezTo>
                <a:lnTo>
                  <a:pt x="250971" y="249431"/>
                </a:lnTo>
                <a:cubicBezTo>
                  <a:pt x="213248" y="285614"/>
                  <a:pt x="146272" y="268678"/>
                  <a:pt x="147811" y="217868"/>
                </a:cubicBezTo>
                <a:cubicBezTo>
                  <a:pt x="148581" y="188613"/>
                  <a:pt x="113938" y="153200"/>
                  <a:pt x="93152" y="173986"/>
                </a:cubicBezTo>
                <a:lnTo>
                  <a:pt x="0" y="267908"/>
                </a:lnTo>
                <a:lnTo>
                  <a:pt x="130875" y="398782"/>
                </a:lnTo>
                <a:cubicBezTo>
                  <a:pt x="151660" y="419568"/>
                  <a:pt x="116247" y="454212"/>
                  <a:pt x="86993" y="453442"/>
                </a:cubicBezTo>
                <a:cubicBezTo>
                  <a:pt x="36183" y="451902"/>
                  <a:pt x="19246" y="518879"/>
                  <a:pt x="55429" y="556602"/>
                </a:cubicBezTo>
                <a:lnTo>
                  <a:pt x="60818" y="561991"/>
                </a:lnTo>
                <a:cubicBezTo>
                  <a:pt x="98541" y="598173"/>
                  <a:pt x="163978" y="579697"/>
                  <a:pt x="162438" y="528887"/>
                </a:cubicBezTo>
                <a:cubicBezTo>
                  <a:pt x="161669" y="499633"/>
                  <a:pt x="196312" y="464220"/>
                  <a:pt x="217098" y="485006"/>
                </a:cubicBezTo>
                <a:lnTo>
                  <a:pt x="347972" y="615880"/>
                </a:lnTo>
                <a:lnTo>
                  <a:pt x="441894" y="521958"/>
                </a:lnTo>
                <a:cubicBezTo>
                  <a:pt x="462680" y="501172"/>
                  <a:pt x="428037" y="466529"/>
                  <a:pt x="398012" y="467299"/>
                </a:cubicBezTo>
                <a:close/>
              </a:path>
            </a:pathLst>
          </a:custGeom>
          <a:solidFill>
            <a:schemeClr val="accent4"/>
          </a:solidFill>
          <a:ln w="764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7908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Puzzle Cube Infographic – Slide Template</a:t>
            </a:r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F9827E7A-7CFB-48C6-BEA7-0FD5DE5A71DC}"/>
              </a:ext>
            </a:extLst>
          </p:cNvPr>
          <p:cNvGrpSpPr/>
          <p:nvPr/>
        </p:nvGrpSpPr>
        <p:grpSpPr>
          <a:xfrm>
            <a:off x="8921977" y="2947244"/>
            <a:ext cx="2937088" cy="1290153"/>
            <a:chOff x="8921977" y="1466725"/>
            <a:chExt cx="2937088" cy="1290153"/>
          </a:xfrm>
        </p:grpSpPr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F3CF23F9-0EEC-44ED-B9F4-7ADBB9D20D13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775941E8-527D-49D4-9F9F-5460EA4E41AA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D1ABC24E-E1E0-4EB5-A174-A48EA3A489AD}"/>
              </a:ext>
            </a:extLst>
          </p:cNvPr>
          <p:cNvGrpSpPr/>
          <p:nvPr/>
        </p:nvGrpSpPr>
        <p:grpSpPr>
          <a:xfrm>
            <a:off x="8921977" y="4652338"/>
            <a:ext cx="2937088" cy="1290153"/>
            <a:chOff x="8921977" y="4073386"/>
            <a:chExt cx="2937088" cy="1290153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AE0038F7-1289-4B2A-B3C3-7F6E1B3EA219}"/>
                </a:ext>
              </a:extLst>
            </p:cNvPr>
            <p:cNvSpPr txBox="1"/>
            <p:nvPr/>
          </p:nvSpPr>
          <p:spPr>
            <a:xfrm>
              <a:off x="8921977" y="407338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5CA2DDC8-19B5-421D-B914-29BED129B913}"/>
                </a:ext>
              </a:extLst>
            </p:cNvPr>
            <p:cNvSpPr txBox="1"/>
            <p:nvPr/>
          </p:nvSpPr>
          <p:spPr>
            <a:xfrm>
              <a:off x="8929772" y="453254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B6D83F0C-D58C-4472-8CB7-D4CAF3F1C63E}"/>
              </a:ext>
            </a:extLst>
          </p:cNvPr>
          <p:cNvGrpSpPr/>
          <p:nvPr/>
        </p:nvGrpSpPr>
        <p:grpSpPr>
          <a:xfrm>
            <a:off x="332936" y="2947244"/>
            <a:ext cx="2937088" cy="1290153"/>
            <a:chOff x="332936" y="2627766"/>
            <a:chExt cx="2937088" cy="1290153"/>
          </a:xfrm>
        </p:grpSpPr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EF4AA7E1-B9D1-40A1-85E7-663FB384CC9C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DA864514-9EF5-4494-A4DB-B95867AF0C7E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F2216F2B-4406-44DD-A937-F1DC6B9D43B8}"/>
              </a:ext>
            </a:extLst>
          </p:cNvPr>
          <p:cNvGrpSpPr/>
          <p:nvPr/>
        </p:nvGrpSpPr>
        <p:grpSpPr>
          <a:xfrm>
            <a:off x="332936" y="4652338"/>
            <a:ext cx="2937088" cy="1290153"/>
            <a:chOff x="332936" y="4652338"/>
            <a:chExt cx="2937088" cy="1290153"/>
          </a:xfrm>
        </p:grpSpPr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28077144-47A7-40B7-BD10-9D76428852C5}"/>
                </a:ext>
              </a:extLst>
            </p:cNvPr>
            <p:cNvSpPr txBox="1"/>
            <p:nvPr/>
          </p:nvSpPr>
          <p:spPr>
            <a:xfrm>
              <a:off x="332936" y="4652338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F9AC7013-EC6D-467B-9410-3A75EA962405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1E76C670-6E5B-40BC-9B35-6D7F2805302E}"/>
              </a:ext>
            </a:extLst>
          </p:cNvPr>
          <p:cNvGrpSpPr/>
          <p:nvPr/>
        </p:nvGrpSpPr>
        <p:grpSpPr>
          <a:xfrm>
            <a:off x="8929772" y="1242150"/>
            <a:ext cx="2937088" cy="1290153"/>
            <a:chOff x="8921977" y="1466725"/>
            <a:chExt cx="2937088" cy="1290153"/>
          </a:xfrm>
        </p:grpSpPr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A10FD986-B22C-4919-A058-08F6840E2F11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DD89356C-F91C-4B9E-AD70-85064D9281E0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DC596BCA-599D-41CB-A1D7-677554ED9D68}"/>
              </a:ext>
            </a:extLst>
          </p:cNvPr>
          <p:cNvGrpSpPr/>
          <p:nvPr/>
        </p:nvGrpSpPr>
        <p:grpSpPr>
          <a:xfrm>
            <a:off x="340731" y="1242150"/>
            <a:ext cx="2937088" cy="1290153"/>
            <a:chOff x="332936" y="2627766"/>
            <a:chExt cx="2937088" cy="1290153"/>
          </a:xfrm>
        </p:grpSpPr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D65F7A62-4EEF-4327-9229-0D88504B9429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468B76A6-D090-4CEE-ACE1-F56A1CE9A7D4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1A473E49-C509-404C-8358-97154E7E9E82}"/>
              </a:ext>
            </a:extLst>
          </p:cNvPr>
          <p:cNvGrpSpPr/>
          <p:nvPr/>
        </p:nvGrpSpPr>
        <p:grpSpPr>
          <a:xfrm>
            <a:off x="3825778" y="1176337"/>
            <a:ext cx="4552949" cy="4548187"/>
            <a:chOff x="3825778" y="1176337"/>
            <a:chExt cx="4552949" cy="4548187"/>
          </a:xfrm>
        </p:grpSpPr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56CFB9C6-5F41-4229-A35F-831A70AA0365}"/>
                </a:ext>
              </a:extLst>
            </p:cNvPr>
            <p:cNvSpPr/>
            <p:nvPr/>
          </p:nvSpPr>
          <p:spPr>
            <a:xfrm>
              <a:off x="3825778" y="1176337"/>
              <a:ext cx="4552949" cy="4548187"/>
            </a:xfrm>
            <a:custGeom>
              <a:avLst/>
              <a:gdLst>
                <a:gd name="connsiteX0" fmla="*/ 2275332 w 4552949"/>
                <a:gd name="connsiteY0" fmla="*/ 2716 h 4543327"/>
                <a:gd name="connsiteX1" fmla="*/ 4366914 w 4552949"/>
                <a:gd name="connsiteY1" fmla="*/ 738227 h 4543327"/>
                <a:gd name="connsiteX2" fmla="*/ 4368204 w 4552949"/>
                <a:gd name="connsiteY2" fmla="*/ 740475 h 4543327"/>
                <a:gd name="connsiteX3" fmla="*/ 4400608 w 4552949"/>
                <a:gd name="connsiteY3" fmla="*/ 750534 h 4543327"/>
                <a:gd name="connsiteX4" fmla="*/ 4522676 w 4552949"/>
                <a:gd name="connsiteY4" fmla="*/ 851055 h 4543327"/>
                <a:gd name="connsiteX5" fmla="*/ 4523809 w 4552949"/>
                <a:gd name="connsiteY5" fmla="*/ 853141 h 4543327"/>
                <a:gd name="connsiteX6" fmla="*/ 4527946 w 4552949"/>
                <a:gd name="connsiteY6" fmla="*/ 856240 h 4543327"/>
                <a:gd name="connsiteX7" fmla="*/ 4546339 w 4552949"/>
                <a:gd name="connsiteY7" fmla="*/ 885051 h 4543327"/>
                <a:gd name="connsiteX8" fmla="*/ 4549841 w 4552949"/>
                <a:gd name="connsiteY8" fmla="*/ 903286 h 4543327"/>
                <a:gd name="connsiteX9" fmla="*/ 4552949 w 4552949"/>
                <a:gd name="connsiteY9" fmla="*/ 3559403 h 4543327"/>
                <a:gd name="connsiteX10" fmla="*/ 4494766 w 4552949"/>
                <a:gd name="connsiteY10" fmla="*/ 3647082 h 4543327"/>
                <a:gd name="connsiteX11" fmla="*/ 2484921 w 4552949"/>
                <a:gd name="connsiteY11" fmla="*/ 4493675 h 4543327"/>
                <a:gd name="connsiteX12" fmla="*/ 2469606 w 4552949"/>
                <a:gd name="connsiteY12" fmla="*/ 4501198 h 4543327"/>
                <a:gd name="connsiteX13" fmla="*/ 2455504 w 4552949"/>
                <a:gd name="connsiteY13" fmla="*/ 4506065 h 4543327"/>
                <a:gd name="connsiteX14" fmla="*/ 2439513 w 4552949"/>
                <a:gd name="connsiteY14" fmla="*/ 4512801 h 4543327"/>
                <a:gd name="connsiteX15" fmla="*/ 2438859 w 4552949"/>
                <a:gd name="connsiteY15" fmla="*/ 4511811 h 4543327"/>
                <a:gd name="connsiteX16" fmla="*/ 2402703 w 4552949"/>
                <a:gd name="connsiteY16" fmla="*/ 4524289 h 4543327"/>
                <a:gd name="connsiteX17" fmla="*/ 2262008 w 4552949"/>
                <a:gd name="connsiteY17" fmla="*/ 4543327 h 4543327"/>
                <a:gd name="connsiteX18" fmla="*/ 1990271 w 4552949"/>
                <a:gd name="connsiteY18" fmla="*/ 4469688 h 4543327"/>
                <a:gd name="connsiteX19" fmla="*/ 1983791 w 4552949"/>
                <a:gd name="connsiteY19" fmla="*/ 4465498 h 4543327"/>
                <a:gd name="connsiteX20" fmla="*/ 60449 w 4552949"/>
                <a:gd name="connsiteY20" fmla="*/ 3647089 h 4543327"/>
                <a:gd name="connsiteX21" fmla="*/ 2696 w 4552949"/>
                <a:gd name="connsiteY21" fmla="*/ 3559889 h 4543327"/>
                <a:gd name="connsiteX22" fmla="*/ 10830 w 4552949"/>
                <a:gd name="connsiteY22" fmla="*/ 895582 h 4543327"/>
                <a:gd name="connsiteX23" fmla="*/ 22630 w 4552949"/>
                <a:gd name="connsiteY23" fmla="*/ 849817 h 4543327"/>
                <a:gd name="connsiteX24" fmla="*/ 49877 w 4552949"/>
                <a:gd name="connsiteY24" fmla="*/ 820604 h 4543327"/>
                <a:gd name="connsiteX25" fmla="*/ 152321 w 4552949"/>
                <a:gd name="connsiteY25" fmla="*/ 762096 h 4543327"/>
                <a:gd name="connsiteX26" fmla="*/ 153108 w 4552949"/>
                <a:gd name="connsiteY26" fmla="*/ 759749 h 4543327"/>
                <a:gd name="connsiteX27" fmla="*/ 173176 w 4552949"/>
                <a:gd name="connsiteY27" fmla="*/ 745372 h 4543327"/>
                <a:gd name="connsiteX28" fmla="*/ 2241734 w 4552949"/>
                <a:gd name="connsiteY28" fmla="*/ 3063 h 4543327"/>
                <a:gd name="connsiteX29" fmla="*/ 2275332 w 4552949"/>
                <a:gd name="connsiteY29" fmla="*/ 2716 h 4543327"/>
                <a:gd name="connsiteX0" fmla="*/ 2275332 w 4552949"/>
                <a:gd name="connsiteY0" fmla="*/ 2716 h 4543327"/>
                <a:gd name="connsiteX1" fmla="*/ 4366914 w 4552949"/>
                <a:gd name="connsiteY1" fmla="*/ 738227 h 4543327"/>
                <a:gd name="connsiteX2" fmla="*/ 4368204 w 4552949"/>
                <a:gd name="connsiteY2" fmla="*/ 740475 h 4543327"/>
                <a:gd name="connsiteX3" fmla="*/ 4400608 w 4552949"/>
                <a:gd name="connsiteY3" fmla="*/ 750534 h 4543327"/>
                <a:gd name="connsiteX4" fmla="*/ 4522676 w 4552949"/>
                <a:gd name="connsiteY4" fmla="*/ 851055 h 4543327"/>
                <a:gd name="connsiteX5" fmla="*/ 4523809 w 4552949"/>
                <a:gd name="connsiteY5" fmla="*/ 853141 h 4543327"/>
                <a:gd name="connsiteX6" fmla="*/ 4527946 w 4552949"/>
                <a:gd name="connsiteY6" fmla="*/ 856240 h 4543327"/>
                <a:gd name="connsiteX7" fmla="*/ 4546339 w 4552949"/>
                <a:gd name="connsiteY7" fmla="*/ 885051 h 4543327"/>
                <a:gd name="connsiteX8" fmla="*/ 4549841 w 4552949"/>
                <a:gd name="connsiteY8" fmla="*/ 903286 h 4543327"/>
                <a:gd name="connsiteX9" fmla="*/ 4552949 w 4552949"/>
                <a:gd name="connsiteY9" fmla="*/ 3559403 h 4543327"/>
                <a:gd name="connsiteX10" fmla="*/ 4494766 w 4552949"/>
                <a:gd name="connsiteY10" fmla="*/ 3647082 h 4543327"/>
                <a:gd name="connsiteX11" fmla="*/ 2484921 w 4552949"/>
                <a:gd name="connsiteY11" fmla="*/ 4493675 h 4543327"/>
                <a:gd name="connsiteX12" fmla="*/ 2469606 w 4552949"/>
                <a:gd name="connsiteY12" fmla="*/ 4501198 h 4543327"/>
                <a:gd name="connsiteX13" fmla="*/ 2455504 w 4552949"/>
                <a:gd name="connsiteY13" fmla="*/ 4506065 h 4543327"/>
                <a:gd name="connsiteX14" fmla="*/ 2439513 w 4552949"/>
                <a:gd name="connsiteY14" fmla="*/ 4512801 h 4543327"/>
                <a:gd name="connsiteX15" fmla="*/ 2438859 w 4552949"/>
                <a:gd name="connsiteY15" fmla="*/ 4511811 h 4543327"/>
                <a:gd name="connsiteX16" fmla="*/ 2402703 w 4552949"/>
                <a:gd name="connsiteY16" fmla="*/ 4524289 h 4543327"/>
                <a:gd name="connsiteX17" fmla="*/ 2262008 w 4552949"/>
                <a:gd name="connsiteY17" fmla="*/ 4543327 h 4543327"/>
                <a:gd name="connsiteX18" fmla="*/ 1990271 w 4552949"/>
                <a:gd name="connsiteY18" fmla="*/ 4469688 h 4543327"/>
                <a:gd name="connsiteX19" fmla="*/ 1983791 w 4552949"/>
                <a:gd name="connsiteY19" fmla="*/ 4465498 h 4543327"/>
                <a:gd name="connsiteX20" fmla="*/ 60449 w 4552949"/>
                <a:gd name="connsiteY20" fmla="*/ 3647089 h 4543327"/>
                <a:gd name="connsiteX21" fmla="*/ 2696 w 4552949"/>
                <a:gd name="connsiteY21" fmla="*/ 3559889 h 4543327"/>
                <a:gd name="connsiteX22" fmla="*/ 10830 w 4552949"/>
                <a:gd name="connsiteY22" fmla="*/ 895582 h 4543327"/>
                <a:gd name="connsiteX23" fmla="*/ 22630 w 4552949"/>
                <a:gd name="connsiteY23" fmla="*/ 849817 h 4543327"/>
                <a:gd name="connsiteX24" fmla="*/ 49877 w 4552949"/>
                <a:gd name="connsiteY24" fmla="*/ 820604 h 4543327"/>
                <a:gd name="connsiteX25" fmla="*/ 152321 w 4552949"/>
                <a:gd name="connsiteY25" fmla="*/ 762096 h 4543327"/>
                <a:gd name="connsiteX26" fmla="*/ 153108 w 4552949"/>
                <a:gd name="connsiteY26" fmla="*/ 759749 h 4543327"/>
                <a:gd name="connsiteX27" fmla="*/ 2241734 w 4552949"/>
                <a:gd name="connsiteY27" fmla="*/ 3063 h 4543327"/>
                <a:gd name="connsiteX28" fmla="*/ 2275332 w 4552949"/>
                <a:gd name="connsiteY28" fmla="*/ 2716 h 45433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4552949" h="4543327">
                  <a:moveTo>
                    <a:pt x="2275332" y="2716"/>
                  </a:moveTo>
                  <a:lnTo>
                    <a:pt x="4366914" y="738227"/>
                  </a:lnTo>
                  <a:lnTo>
                    <a:pt x="4368204" y="740475"/>
                  </a:lnTo>
                  <a:lnTo>
                    <a:pt x="4400608" y="750534"/>
                  </a:lnTo>
                  <a:cubicBezTo>
                    <a:pt x="4450398" y="771594"/>
                    <a:pt x="4492762" y="806774"/>
                    <a:pt x="4522676" y="851055"/>
                  </a:cubicBezTo>
                  <a:lnTo>
                    <a:pt x="4523809" y="853141"/>
                  </a:lnTo>
                  <a:lnTo>
                    <a:pt x="4527946" y="856240"/>
                  </a:lnTo>
                  <a:cubicBezTo>
                    <a:pt x="4535673" y="864522"/>
                    <a:pt x="4541972" y="874237"/>
                    <a:pt x="4546339" y="885051"/>
                  </a:cubicBezTo>
                  <a:lnTo>
                    <a:pt x="4549841" y="903286"/>
                  </a:lnTo>
                  <a:cubicBezTo>
                    <a:pt x="4550877" y="1788658"/>
                    <a:pt x="4551914" y="2674030"/>
                    <a:pt x="4552949" y="3559403"/>
                  </a:cubicBezTo>
                  <a:cubicBezTo>
                    <a:pt x="4552949" y="3597531"/>
                    <a:pt x="4530423" y="3631965"/>
                    <a:pt x="4494766" y="3647082"/>
                  </a:cubicBezTo>
                  <a:lnTo>
                    <a:pt x="2484921" y="4493675"/>
                  </a:lnTo>
                  <a:lnTo>
                    <a:pt x="2469606" y="4501198"/>
                  </a:lnTo>
                  <a:lnTo>
                    <a:pt x="2455504" y="4506065"/>
                  </a:lnTo>
                  <a:lnTo>
                    <a:pt x="2439513" y="4512801"/>
                  </a:lnTo>
                  <a:lnTo>
                    <a:pt x="2438859" y="4511811"/>
                  </a:lnTo>
                  <a:lnTo>
                    <a:pt x="2402703" y="4524289"/>
                  </a:lnTo>
                  <a:cubicBezTo>
                    <a:pt x="2357257" y="4536772"/>
                    <a:pt x="2310203" y="4543327"/>
                    <a:pt x="2262008" y="4543327"/>
                  </a:cubicBezTo>
                  <a:cubicBezTo>
                    <a:pt x="2165619" y="4543327"/>
                    <a:pt x="2073792" y="4517106"/>
                    <a:pt x="1990271" y="4469688"/>
                  </a:cubicBezTo>
                  <a:lnTo>
                    <a:pt x="1983791" y="4465498"/>
                  </a:lnTo>
                  <a:lnTo>
                    <a:pt x="60449" y="3647089"/>
                  </a:lnTo>
                  <a:cubicBezTo>
                    <a:pt x="25645" y="3632399"/>
                    <a:pt x="2696" y="3597933"/>
                    <a:pt x="2696" y="3559889"/>
                  </a:cubicBezTo>
                  <a:cubicBezTo>
                    <a:pt x="-5573" y="3101305"/>
                    <a:pt x="7508" y="1347260"/>
                    <a:pt x="10830" y="895582"/>
                  </a:cubicBezTo>
                  <a:cubicBezTo>
                    <a:pt x="10830" y="878688"/>
                    <a:pt x="15161" y="863175"/>
                    <a:pt x="22630" y="849817"/>
                  </a:cubicBezTo>
                  <a:lnTo>
                    <a:pt x="49877" y="820604"/>
                  </a:lnTo>
                  <a:lnTo>
                    <a:pt x="152321" y="762096"/>
                  </a:lnTo>
                  <a:lnTo>
                    <a:pt x="153108" y="759749"/>
                  </a:lnTo>
                  <a:lnTo>
                    <a:pt x="2241734" y="3063"/>
                  </a:lnTo>
                  <a:cubicBezTo>
                    <a:pt x="2252436" y="-783"/>
                    <a:pt x="2264721" y="-1129"/>
                    <a:pt x="2275332" y="2716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5C396AC4-96E8-4E2E-9E51-3BBC8767F73B}"/>
                </a:ext>
              </a:extLst>
            </p:cNvPr>
            <p:cNvSpPr/>
            <p:nvPr/>
          </p:nvSpPr>
          <p:spPr>
            <a:xfrm>
              <a:off x="3874487" y="2041680"/>
              <a:ext cx="1300512" cy="1731134"/>
            </a:xfrm>
            <a:custGeom>
              <a:avLst/>
              <a:gdLst>
                <a:gd name="connsiteX0" fmla="*/ 29728 w 975804"/>
                <a:gd name="connsiteY0" fmla="*/ 0 h 1298909"/>
                <a:gd name="connsiteX1" fmla="*/ 788812 w 975804"/>
                <a:gd name="connsiteY1" fmla="*/ 303071 h 1298909"/>
                <a:gd name="connsiteX2" fmla="*/ 798163 w 975804"/>
                <a:gd name="connsiteY2" fmla="*/ 334270 h 1298909"/>
                <a:gd name="connsiteX3" fmla="*/ 798163 w 975804"/>
                <a:gd name="connsiteY3" fmla="*/ 711907 h 1298909"/>
                <a:gd name="connsiteX4" fmla="*/ 813167 w 975804"/>
                <a:gd name="connsiteY4" fmla="*/ 771198 h 1298909"/>
                <a:gd name="connsiteX5" fmla="*/ 818532 w 975804"/>
                <a:gd name="connsiteY5" fmla="*/ 780472 h 1298909"/>
                <a:gd name="connsiteX6" fmla="*/ 828125 w 975804"/>
                <a:gd name="connsiteY6" fmla="*/ 791848 h 1298909"/>
                <a:gd name="connsiteX7" fmla="*/ 834127 w 975804"/>
                <a:gd name="connsiteY7" fmla="*/ 797536 h 1298909"/>
                <a:gd name="connsiteX8" fmla="*/ 892824 w 975804"/>
                <a:gd name="connsiteY8" fmla="*/ 795187 h 1298909"/>
                <a:gd name="connsiteX9" fmla="*/ 894915 w 975804"/>
                <a:gd name="connsiteY9" fmla="*/ 792467 h 1298909"/>
                <a:gd name="connsiteX10" fmla="*/ 900008 w 975804"/>
                <a:gd name="connsiteY10" fmla="*/ 785295 h 1298909"/>
                <a:gd name="connsiteX11" fmla="*/ 907191 w 975804"/>
                <a:gd name="connsiteY11" fmla="*/ 781091 h 1298909"/>
                <a:gd name="connsiteX12" fmla="*/ 938927 w 975804"/>
                <a:gd name="connsiteY12" fmla="*/ 814044 h 1298909"/>
                <a:gd name="connsiteX13" fmla="*/ 973390 w 975804"/>
                <a:gd name="connsiteY13" fmla="*/ 939243 h 1298909"/>
                <a:gd name="connsiteX14" fmla="*/ 951248 w 975804"/>
                <a:gd name="connsiteY14" fmla="*/ 1080022 h 1298909"/>
                <a:gd name="connsiteX15" fmla="*/ 937427 w 975804"/>
                <a:gd name="connsiteY15" fmla="*/ 1075509 h 1298909"/>
                <a:gd name="connsiteX16" fmla="*/ 919467 w 975804"/>
                <a:gd name="connsiteY16" fmla="*/ 1051829 h 1298909"/>
                <a:gd name="connsiteX17" fmla="*/ 903327 w 975804"/>
                <a:gd name="connsiteY17" fmla="*/ 1016526 h 1298909"/>
                <a:gd name="connsiteX18" fmla="*/ 895825 w 975804"/>
                <a:gd name="connsiteY18" fmla="*/ 993465 h 1298909"/>
                <a:gd name="connsiteX19" fmla="*/ 853268 w 975804"/>
                <a:gd name="connsiteY19" fmla="*/ 922179 h 1298909"/>
                <a:gd name="connsiteX20" fmla="*/ 828444 w 975804"/>
                <a:gd name="connsiteY20" fmla="*/ 910494 h 1298909"/>
                <a:gd name="connsiteX21" fmla="*/ 813440 w 975804"/>
                <a:gd name="connsiteY21" fmla="*/ 912287 h 1298909"/>
                <a:gd name="connsiteX22" fmla="*/ 805665 w 975804"/>
                <a:gd name="connsiteY22" fmla="*/ 915254 h 1298909"/>
                <a:gd name="connsiteX23" fmla="*/ 798481 w 975804"/>
                <a:gd name="connsiteY23" fmla="*/ 928114 h 1298909"/>
                <a:gd name="connsiteX24" fmla="*/ 798481 w 975804"/>
                <a:gd name="connsiteY24" fmla="*/ 1255795 h 1298909"/>
                <a:gd name="connsiteX25" fmla="*/ 738284 w 975804"/>
                <a:gd name="connsiteY25" fmla="*/ 1295302 h 1298909"/>
                <a:gd name="connsiteX26" fmla="*/ 475033 w 975804"/>
                <a:gd name="connsiteY26" fmla="*/ 1181232 h 1298909"/>
                <a:gd name="connsiteX27" fmla="*/ 436387 w 975804"/>
                <a:gd name="connsiteY27" fmla="*/ 1138696 h 1298909"/>
                <a:gd name="connsiteX28" fmla="*/ 432204 w 975804"/>
                <a:gd name="connsiteY28" fmla="*/ 1111739 h 1298909"/>
                <a:gd name="connsiteX29" fmla="*/ 446844 w 975804"/>
                <a:gd name="connsiteY29" fmla="*/ 1072232 h 1298909"/>
                <a:gd name="connsiteX30" fmla="*/ 458847 w 975804"/>
                <a:gd name="connsiteY30" fmla="*/ 1063515 h 1298909"/>
                <a:gd name="connsiteX31" fmla="*/ 477397 w 975804"/>
                <a:gd name="connsiteY31" fmla="*/ 1037176 h 1298909"/>
                <a:gd name="connsiteX32" fmla="*/ 484581 w 975804"/>
                <a:gd name="connsiteY32" fmla="*/ 1000019 h 1298909"/>
                <a:gd name="connsiteX33" fmla="*/ 344135 w 975804"/>
                <a:gd name="connsiteY33" fmla="*/ 840073 h 1298909"/>
                <a:gd name="connsiteX34" fmla="*/ 264751 w 975804"/>
                <a:gd name="connsiteY34" fmla="*/ 880508 h 1298909"/>
                <a:gd name="connsiteX35" fmla="*/ 262068 w 975804"/>
                <a:gd name="connsiteY35" fmla="*/ 962304 h 1298909"/>
                <a:gd name="connsiteX36" fmla="*/ 278527 w 975804"/>
                <a:gd name="connsiteY36" fmla="*/ 998844 h 1298909"/>
                <a:gd name="connsiteX37" fmla="*/ 288439 w 975804"/>
                <a:gd name="connsiteY37" fmla="*/ 1013497 h 1298909"/>
                <a:gd name="connsiteX38" fmla="*/ 307308 w 975804"/>
                <a:gd name="connsiteY38" fmla="*/ 1074272 h 1298909"/>
                <a:gd name="connsiteX39" fmla="*/ 298305 w 975804"/>
                <a:gd name="connsiteY39" fmla="*/ 1105124 h 1298909"/>
                <a:gd name="connsiteX40" fmla="*/ 257295 w 975804"/>
                <a:gd name="connsiteY40" fmla="*/ 1087503 h 1298909"/>
                <a:gd name="connsiteX41" fmla="*/ 41647 w 975804"/>
                <a:gd name="connsiteY41" fmla="*/ 994021 h 1298909"/>
                <a:gd name="connsiteX42" fmla="*/ 0 w 975804"/>
                <a:gd name="connsiteY42" fmla="*/ 930525 h 1298909"/>
                <a:gd name="connsiteX43" fmla="*/ 1182 w 975804"/>
                <a:gd name="connsiteY43" fmla="*/ 54814 h 1298909"/>
                <a:gd name="connsiteX44" fmla="*/ 9808 w 975804"/>
                <a:gd name="connsiteY44" fmla="*/ 21357 h 12989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</a:cxnLst>
              <a:rect l="l" t="t" r="r" b="b"/>
              <a:pathLst>
                <a:path w="975804" h="1298909">
                  <a:moveTo>
                    <a:pt x="29728" y="0"/>
                  </a:moveTo>
                  <a:lnTo>
                    <a:pt x="788812" y="303071"/>
                  </a:lnTo>
                  <a:lnTo>
                    <a:pt x="798163" y="334270"/>
                  </a:lnTo>
                  <a:lnTo>
                    <a:pt x="798163" y="711907"/>
                  </a:lnTo>
                  <a:cubicBezTo>
                    <a:pt x="798163" y="733793"/>
                    <a:pt x="803573" y="754134"/>
                    <a:pt x="813167" y="771198"/>
                  </a:cubicBezTo>
                  <a:cubicBezTo>
                    <a:pt x="814940" y="774475"/>
                    <a:pt x="816440" y="777505"/>
                    <a:pt x="818532" y="780472"/>
                  </a:cubicBezTo>
                  <a:cubicBezTo>
                    <a:pt x="821851" y="784986"/>
                    <a:pt x="824852" y="788572"/>
                    <a:pt x="828125" y="791848"/>
                  </a:cubicBezTo>
                  <a:cubicBezTo>
                    <a:pt x="829944" y="793951"/>
                    <a:pt x="832035" y="795744"/>
                    <a:pt x="834127" y="797536"/>
                  </a:cubicBezTo>
                  <a:cubicBezTo>
                    <a:pt x="853905" y="814044"/>
                    <a:pt x="876638" y="812808"/>
                    <a:pt x="892824" y="795187"/>
                  </a:cubicBezTo>
                  <a:cubicBezTo>
                    <a:pt x="893733" y="794260"/>
                    <a:pt x="894324" y="793394"/>
                    <a:pt x="894915" y="792467"/>
                  </a:cubicBezTo>
                  <a:cubicBezTo>
                    <a:pt x="896734" y="789499"/>
                    <a:pt x="898189" y="787088"/>
                    <a:pt x="900008" y="785295"/>
                  </a:cubicBezTo>
                  <a:cubicBezTo>
                    <a:pt x="902417" y="782574"/>
                    <a:pt x="904782" y="781091"/>
                    <a:pt x="907191" y="781091"/>
                  </a:cubicBezTo>
                  <a:cubicBezTo>
                    <a:pt x="913784" y="781091"/>
                    <a:pt x="925469" y="789190"/>
                    <a:pt x="938927" y="814044"/>
                  </a:cubicBezTo>
                  <a:cubicBezTo>
                    <a:pt x="955704" y="844587"/>
                    <a:pt x="968889" y="892811"/>
                    <a:pt x="973390" y="939243"/>
                  </a:cubicBezTo>
                  <a:cubicBezTo>
                    <a:pt x="982075" y="1023698"/>
                    <a:pt x="965616" y="1072479"/>
                    <a:pt x="951248" y="1080022"/>
                  </a:cubicBezTo>
                  <a:cubicBezTo>
                    <a:pt x="950021" y="1080888"/>
                    <a:pt x="946156" y="1082990"/>
                    <a:pt x="937427" y="1075509"/>
                  </a:cubicBezTo>
                  <a:cubicBezTo>
                    <a:pt x="931743" y="1070377"/>
                    <a:pt x="925469" y="1062340"/>
                    <a:pt x="919467" y="1051829"/>
                  </a:cubicBezTo>
                  <a:cubicBezTo>
                    <a:pt x="913784" y="1041937"/>
                    <a:pt x="908419" y="1030004"/>
                    <a:pt x="903327" y="1016526"/>
                  </a:cubicBezTo>
                  <a:cubicBezTo>
                    <a:pt x="900599" y="1009602"/>
                    <a:pt x="898234" y="1002121"/>
                    <a:pt x="895825" y="993465"/>
                  </a:cubicBezTo>
                  <a:cubicBezTo>
                    <a:pt x="887413" y="970404"/>
                    <a:pt x="873364" y="939243"/>
                    <a:pt x="853268" y="922179"/>
                  </a:cubicBezTo>
                  <a:cubicBezTo>
                    <a:pt x="845493" y="915254"/>
                    <a:pt x="836809" y="911359"/>
                    <a:pt x="828444" y="910494"/>
                  </a:cubicBezTo>
                  <a:cubicBezTo>
                    <a:pt x="823351" y="909875"/>
                    <a:pt x="818259" y="910803"/>
                    <a:pt x="813440" y="912287"/>
                  </a:cubicBezTo>
                  <a:cubicBezTo>
                    <a:pt x="810757" y="913152"/>
                    <a:pt x="808075" y="913770"/>
                    <a:pt x="805665" y="915254"/>
                  </a:cubicBezTo>
                  <a:cubicBezTo>
                    <a:pt x="801164" y="917975"/>
                    <a:pt x="798481" y="922735"/>
                    <a:pt x="798481" y="928114"/>
                  </a:cubicBezTo>
                  <a:lnTo>
                    <a:pt x="798481" y="1255795"/>
                  </a:lnTo>
                  <a:cubicBezTo>
                    <a:pt x="798481" y="1286956"/>
                    <a:pt x="766746" y="1307606"/>
                    <a:pt x="738284" y="1295302"/>
                  </a:cubicBezTo>
                  <a:lnTo>
                    <a:pt x="475033" y="1181232"/>
                  </a:lnTo>
                  <a:cubicBezTo>
                    <a:pt x="456756" y="1173133"/>
                    <a:pt x="442070" y="1157862"/>
                    <a:pt x="436387" y="1138696"/>
                  </a:cubicBezTo>
                  <a:cubicBezTo>
                    <a:pt x="433704" y="1129422"/>
                    <a:pt x="432204" y="1120148"/>
                    <a:pt x="432204" y="1111739"/>
                  </a:cubicBezTo>
                  <a:cubicBezTo>
                    <a:pt x="432204" y="1094984"/>
                    <a:pt x="437296" y="1081506"/>
                    <a:pt x="446844" y="1072232"/>
                  </a:cubicBezTo>
                  <a:cubicBezTo>
                    <a:pt x="451345" y="1069512"/>
                    <a:pt x="455255" y="1066791"/>
                    <a:pt x="458847" y="1063515"/>
                  </a:cubicBezTo>
                  <a:cubicBezTo>
                    <a:pt x="466622" y="1056652"/>
                    <a:pt x="472896" y="1047625"/>
                    <a:pt x="477397" y="1037176"/>
                  </a:cubicBezTo>
                  <a:cubicBezTo>
                    <a:pt x="482217" y="1025800"/>
                    <a:pt x="484581" y="1013188"/>
                    <a:pt x="484581" y="1000019"/>
                  </a:cubicBezTo>
                  <a:cubicBezTo>
                    <a:pt x="484899" y="926630"/>
                    <a:pt x="416291" y="848791"/>
                    <a:pt x="344135" y="840073"/>
                  </a:cubicBezTo>
                  <a:cubicBezTo>
                    <a:pt x="309399" y="835869"/>
                    <a:pt x="278846" y="851449"/>
                    <a:pt x="264751" y="880508"/>
                  </a:cubicBezTo>
                  <a:cubicBezTo>
                    <a:pt x="253384" y="903878"/>
                    <a:pt x="252475" y="932009"/>
                    <a:pt x="262068" y="962304"/>
                  </a:cubicBezTo>
                  <a:cubicBezTo>
                    <a:pt x="265979" y="974855"/>
                    <a:pt x="271344" y="987159"/>
                    <a:pt x="278527" y="998844"/>
                  </a:cubicBezTo>
                  <a:cubicBezTo>
                    <a:pt x="281846" y="1004223"/>
                    <a:pt x="285438" y="1009602"/>
                    <a:pt x="288439" y="1013497"/>
                  </a:cubicBezTo>
                  <a:cubicBezTo>
                    <a:pt x="300715" y="1034147"/>
                    <a:pt x="307308" y="1055106"/>
                    <a:pt x="307308" y="1074272"/>
                  </a:cubicBezTo>
                  <a:cubicBezTo>
                    <a:pt x="307308" y="1086576"/>
                    <a:pt x="304307" y="1097086"/>
                    <a:pt x="298305" y="1105124"/>
                  </a:cubicBezTo>
                  <a:lnTo>
                    <a:pt x="257295" y="1087503"/>
                  </a:lnTo>
                  <a:lnTo>
                    <a:pt x="41647" y="994021"/>
                  </a:lnTo>
                  <a:cubicBezTo>
                    <a:pt x="16459" y="983264"/>
                    <a:pt x="0" y="958100"/>
                    <a:pt x="0" y="930525"/>
                  </a:cubicBezTo>
                  <a:lnTo>
                    <a:pt x="1182" y="54814"/>
                  </a:lnTo>
                  <a:cubicBezTo>
                    <a:pt x="1182" y="42464"/>
                    <a:pt x="4348" y="31122"/>
                    <a:pt x="9808" y="21357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8" name="Shape">
              <a:extLst>
                <a:ext uri="{FF2B5EF4-FFF2-40B4-BE49-F238E27FC236}">
                  <a16:creationId xmlns:a16="http://schemas.microsoft.com/office/drawing/2014/main" id="{823740E9-C01D-42D9-A73B-F3270350558A}"/>
                </a:ext>
              </a:extLst>
            </p:cNvPr>
            <p:cNvSpPr/>
            <p:nvPr/>
          </p:nvSpPr>
          <p:spPr>
            <a:xfrm>
              <a:off x="4985795" y="2505582"/>
              <a:ext cx="1056593" cy="1965749"/>
            </a:xfrm>
            <a:custGeom>
              <a:avLst/>
              <a:gdLst>
                <a:gd name="connsiteX0" fmla="*/ 13081 w 21600"/>
                <a:gd name="connsiteY0" fmla="*/ 19716 h 21364"/>
                <a:gd name="connsiteX1" fmla="*/ 12836 w 21600"/>
                <a:gd name="connsiteY1" fmla="*/ 19521 h 21364"/>
                <a:gd name="connsiteX2" fmla="*/ 12183 w 21600"/>
                <a:gd name="connsiteY2" fmla="*/ 18401 h 21364"/>
                <a:gd name="connsiteX3" fmla="*/ 12461 w 21600"/>
                <a:gd name="connsiteY3" fmla="*/ 17807 h 21364"/>
                <a:gd name="connsiteX4" fmla="*/ 12697 w 21600"/>
                <a:gd name="connsiteY4" fmla="*/ 17625 h 21364"/>
                <a:gd name="connsiteX5" fmla="*/ 12795 w 21600"/>
                <a:gd name="connsiteY5" fmla="*/ 17560 h 21364"/>
                <a:gd name="connsiteX6" fmla="*/ 13244 w 21600"/>
                <a:gd name="connsiteY6" fmla="*/ 17516 h 21364"/>
                <a:gd name="connsiteX7" fmla="*/ 13244 w 21600"/>
                <a:gd name="connsiteY7" fmla="*/ 17516 h 21364"/>
                <a:gd name="connsiteX8" fmla="*/ 18964 w 21600"/>
                <a:gd name="connsiteY8" fmla="*/ 18835 h 21364"/>
                <a:gd name="connsiteX9" fmla="*/ 21600 w 21600"/>
                <a:gd name="connsiteY9" fmla="*/ 17915 h 21364"/>
                <a:gd name="connsiteX10" fmla="*/ 21567 w 21600"/>
                <a:gd name="connsiteY10" fmla="*/ 5009 h 21364"/>
                <a:gd name="connsiteX11" fmla="*/ 19794 w 21600"/>
                <a:gd name="connsiteY11" fmla="*/ 3649 h 21364"/>
                <a:gd name="connsiteX12" fmla="*/ 2619 w 21600"/>
                <a:gd name="connsiteY12" fmla="*/ 81 h 21364"/>
                <a:gd name="connsiteX13" fmla="*/ 0 w 21600"/>
                <a:gd name="connsiteY13" fmla="*/ 1005 h 21364"/>
                <a:gd name="connsiteX14" fmla="*/ 0 w 21600"/>
                <a:gd name="connsiteY14" fmla="*/ 5443 h 21364"/>
                <a:gd name="connsiteX15" fmla="*/ 408 w 21600"/>
                <a:gd name="connsiteY15" fmla="*/ 6185 h 21364"/>
                <a:gd name="connsiteX16" fmla="*/ 685 w 21600"/>
                <a:gd name="connsiteY16" fmla="*/ 6350 h 21364"/>
                <a:gd name="connsiteX17" fmla="*/ 1142 w 21600"/>
                <a:gd name="connsiteY17" fmla="*/ 6371 h 21364"/>
                <a:gd name="connsiteX18" fmla="*/ 1363 w 21600"/>
                <a:gd name="connsiteY18" fmla="*/ 6215 h 21364"/>
                <a:gd name="connsiteX19" fmla="*/ 2113 w 21600"/>
                <a:gd name="connsiteY19" fmla="*/ 6011 h 21364"/>
                <a:gd name="connsiteX20" fmla="*/ 3737 w 21600"/>
                <a:gd name="connsiteY20" fmla="*/ 6714 h 21364"/>
                <a:gd name="connsiteX21" fmla="*/ 4782 w 21600"/>
                <a:gd name="connsiteY21" fmla="*/ 8701 h 21364"/>
                <a:gd name="connsiteX22" fmla="*/ 3746 w 21600"/>
                <a:gd name="connsiteY22" fmla="*/ 11170 h 21364"/>
                <a:gd name="connsiteX23" fmla="*/ 2456 w 21600"/>
                <a:gd name="connsiteY23" fmla="*/ 11048 h 21364"/>
                <a:gd name="connsiteX24" fmla="*/ 1787 w 21600"/>
                <a:gd name="connsiteY24" fmla="*/ 10593 h 21364"/>
                <a:gd name="connsiteX25" fmla="*/ 1289 w 21600"/>
                <a:gd name="connsiteY25" fmla="*/ 10011 h 21364"/>
                <a:gd name="connsiteX26" fmla="*/ 1077 w 21600"/>
                <a:gd name="connsiteY26" fmla="*/ 9660 h 21364"/>
                <a:gd name="connsiteX27" fmla="*/ 163 w 21600"/>
                <a:gd name="connsiteY27" fmla="*/ 8823 h 21364"/>
                <a:gd name="connsiteX28" fmla="*/ 16 w 21600"/>
                <a:gd name="connsiteY28" fmla="*/ 8766 h 21364"/>
                <a:gd name="connsiteX29" fmla="*/ 16 w 21600"/>
                <a:gd name="connsiteY29" fmla="*/ 13803 h 21364"/>
                <a:gd name="connsiteX30" fmla="*/ 1151 w 21600"/>
                <a:gd name="connsiteY30" fmla="*/ 14722 h 21364"/>
                <a:gd name="connsiteX31" fmla="*/ 5239 w 21600"/>
                <a:gd name="connsiteY31" fmla="*/ 15664 h 21364"/>
                <a:gd name="connsiteX32" fmla="*/ 9588 w 21600"/>
                <a:gd name="connsiteY32" fmla="*/ 16666 h 21364"/>
                <a:gd name="connsiteX33" fmla="*/ 9588 w 21600"/>
                <a:gd name="connsiteY33" fmla="*/ 16666 h 21364"/>
                <a:gd name="connsiteX34" fmla="*/ 9768 w 21600"/>
                <a:gd name="connsiteY34" fmla="*/ 16748 h 21364"/>
                <a:gd name="connsiteX35" fmla="*/ 10029 w 21600"/>
                <a:gd name="connsiteY35" fmla="*/ 17004 h 21364"/>
                <a:gd name="connsiteX36" fmla="*/ 10249 w 21600"/>
                <a:gd name="connsiteY36" fmla="*/ 17291 h 21364"/>
                <a:gd name="connsiteX37" fmla="*/ 10429 w 21600"/>
                <a:gd name="connsiteY37" fmla="*/ 17850 h 21364"/>
                <a:gd name="connsiteX38" fmla="*/ 9719 w 21600"/>
                <a:gd name="connsiteY38" fmla="*/ 18757 h 21364"/>
                <a:gd name="connsiteX39" fmla="*/ 9637 w 21600"/>
                <a:gd name="connsiteY39" fmla="*/ 18787 h 21364"/>
                <a:gd name="connsiteX40" fmla="*/ 9425 w 21600"/>
                <a:gd name="connsiteY40" fmla="*/ 18865 h 21364"/>
                <a:gd name="connsiteX41" fmla="*/ 9123 w 21600"/>
                <a:gd name="connsiteY41" fmla="*/ 19091 h 21364"/>
                <a:gd name="connsiteX42" fmla="*/ 8993 w 21600"/>
                <a:gd name="connsiteY42" fmla="*/ 19455 h 21364"/>
                <a:gd name="connsiteX43" fmla="*/ 12110 w 21600"/>
                <a:gd name="connsiteY43" fmla="*/ 21356 h 21364"/>
                <a:gd name="connsiteX44" fmla="*/ 13440 w 21600"/>
                <a:gd name="connsiteY44" fmla="*/ 21017 h 21364"/>
                <a:gd name="connsiteX45" fmla="*/ 13464 w 21600"/>
                <a:gd name="connsiteY45" fmla="*/ 20145 h 21364"/>
                <a:gd name="connsiteX46" fmla="*/ 13081 w 21600"/>
                <a:gd name="connsiteY46" fmla="*/ 19716 h 213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</a:cxnLst>
              <a:rect l="l" t="t" r="r" b="b"/>
              <a:pathLst>
                <a:path w="21600" h="21364" extrusionOk="0">
                  <a:moveTo>
                    <a:pt x="13081" y="19716"/>
                  </a:moveTo>
                  <a:cubicBezTo>
                    <a:pt x="13007" y="19651"/>
                    <a:pt x="12926" y="19581"/>
                    <a:pt x="12836" y="19521"/>
                  </a:cubicBezTo>
                  <a:cubicBezTo>
                    <a:pt x="12403" y="19139"/>
                    <a:pt x="12183" y="18757"/>
                    <a:pt x="12183" y="18401"/>
                  </a:cubicBezTo>
                  <a:cubicBezTo>
                    <a:pt x="12183" y="18180"/>
                    <a:pt x="12281" y="17980"/>
                    <a:pt x="12461" y="17807"/>
                  </a:cubicBezTo>
                  <a:cubicBezTo>
                    <a:pt x="12526" y="17742"/>
                    <a:pt x="12607" y="17681"/>
                    <a:pt x="12697" y="17625"/>
                  </a:cubicBezTo>
                  <a:lnTo>
                    <a:pt x="12795" y="17560"/>
                  </a:lnTo>
                  <a:cubicBezTo>
                    <a:pt x="12918" y="17499"/>
                    <a:pt x="13089" y="17482"/>
                    <a:pt x="13244" y="17516"/>
                  </a:cubicBezTo>
                  <a:lnTo>
                    <a:pt x="13244" y="17516"/>
                  </a:lnTo>
                  <a:lnTo>
                    <a:pt x="18964" y="18835"/>
                  </a:lnTo>
                  <a:cubicBezTo>
                    <a:pt x="20213" y="19121"/>
                    <a:pt x="21600" y="18636"/>
                    <a:pt x="21600" y="17915"/>
                  </a:cubicBezTo>
                  <a:lnTo>
                    <a:pt x="21567" y="5009"/>
                  </a:lnTo>
                  <a:cubicBezTo>
                    <a:pt x="21567" y="4606"/>
                    <a:pt x="20487" y="3805"/>
                    <a:pt x="19794" y="3649"/>
                  </a:cubicBezTo>
                  <a:cubicBezTo>
                    <a:pt x="13861" y="2313"/>
                    <a:pt x="8552" y="1417"/>
                    <a:pt x="2619" y="81"/>
                  </a:cubicBezTo>
                  <a:cubicBezTo>
                    <a:pt x="1379" y="-201"/>
                    <a:pt x="0" y="285"/>
                    <a:pt x="0" y="1005"/>
                  </a:cubicBezTo>
                  <a:lnTo>
                    <a:pt x="0" y="5443"/>
                  </a:lnTo>
                  <a:cubicBezTo>
                    <a:pt x="0" y="5643"/>
                    <a:pt x="73" y="5933"/>
                    <a:pt x="408" y="6185"/>
                  </a:cubicBezTo>
                  <a:cubicBezTo>
                    <a:pt x="506" y="6254"/>
                    <a:pt x="596" y="6311"/>
                    <a:pt x="685" y="6350"/>
                  </a:cubicBezTo>
                  <a:cubicBezTo>
                    <a:pt x="930" y="6454"/>
                    <a:pt x="1045" y="6428"/>
                    <a:pt x="1142" y="6371"/>
                  </a:cubicBezTo>
                  <a:cubicBezTo>
                    <a:pt x="1208" y="6311"/>
                    <a:pt x="1281" y="6259"/>
                    <a:pt x="1363" y="6215"/>
                  </a:cubicBezTo>
                  <a:cubicBezTo>
                    <a:pt x="1575" y="6089"/>
                    <a:pt x="1836" y="6020"/>
                    <a:pt x="2113" y="6011"/>
                  </a:cubicBezTo>
                  <a:cubicBezTo>
                    <a:pt x="2668" y="5990"/>
                    <a:pt x="3240" y="6228"/>
                    <a:pt x="3737" y="6714"/>
                  </a:cubicBezTo>
                  <a:cubicBezTo>
                    <a:pt x="4251" y="7213"/>
                    <a:pt x="4635" y="7955"/>
                    <a:pt x="4782" y="8701"/>
                  </a:cubicBezTo>
                  <a:cubicBezTo>
                    <a:pt x="5027" y="9976"/>
                    <a:pt x="4627" y="10922"/>
                    <a:pt x="3746" y="11170"/>
                  </a:cubicBezTo>
                  <a:cubicBezTo>
                    <a:pt x="3509" y="11235"/>
                    <a:pt x="3027" y="11308"/>
                    <a:pt x="2456" y="11048"/>
                  </a:cubicBezTo>
                  <a:cubicBezTo>
                    <a:pt x="2220" y="10944"/>
                    <a:pt x="1999" y="10788"/>
                    <a:pt x="1787" y="10593"/>
                  </a:cubicBezTo>
                  <a:cubicBezTo>
                    <a:pt x="1608" y="10428"/>
                    <a:pt x="1444" y="10232"/>
                    <a:pt x="1289" y="10011"/>
                  </a:cubicBezTo>
                  <a:cubicBezTo>
                    <a:pt x="1216" y="9898"/>
                    <a:pt x="1142" y="9781"/>
                    <a:pt x="1077" y="9660"/>
                  </a:cubicBezTo>
                  <a:cubicBezTo>
                    <a:pt x="808" y="9274"/>
                    <a:pt x="481" y="8970"/>
                    <a:pt x="163" y="8823"/>
                  </a:cubicBezTo>
                  <a:cubicBezTo>
                    <a:pt x="106" y="8796"/>
                    <a:pt x="57" y="8779"/>
                    <a:pt x="16" y="8766"/>
                  </a:cubicBezTo>
                  <a:lnTo>
                    <a:pt x="16" y="13803"/>
                  </a:lnTo>
                  <a:cubicBezTo>
                    <a:pt x="16" y="14202"/>
                    <a:pt x="465" y="14562"/>
                    <a:pt x="1151" y="14722"/>
                  </a:cubicBezTo>
                  <a:lnTo>
                    <a:pt x="5239" y="15664"/>
                  </a:lnTo>
                  <a:lnTo>
                    <a:pt x="9588" y="16666"/>
                  </a:lnTo>
                  <a:lnTo>
                    <a:pt x="9588" y="16666"/>
                  </a:lnTo>
                  <a:cubicBezTo>
                    <a:pt x="9662" y="16683"/>
                    <a:pt x="9727" y="16714"/>
                    <a:pt x="9768" y="16748"/>
                  </a:cubicBezTo>
                  <a:cubicBezTo>
                    <a:pt x="9866" y="16831"/>
                    <a:pt x="9955" y="16918"/>
                    <a:pt x="10029" y="17004"/>
                  </a:cubicBezTo>
                  <a:cubicBezTo>
                    <a:pt x="10119" y="17100"/>
                    <a:pt x="10192" y="17195"/>
                    <a:pt x="10249" y="17291"/>
                  </a:cubicBezTo>
                  <a:cubicBezTo>
                    <a:pt x="10363" y="17482"/>
                    <a:pt x="10429" y="17672"/>
                    <a:pt x="10429" y="17850"/>
                  </a:cubicBezTo>
                  <a:cubicBezTo>
                    <a:pt x="10421" y="18228"/>
                    <a:pt x="10184" y="18544"/>
                    <a:pt x="9719" y="18757"/>
                  </a:cubicBezTo>
                  <a:cubicBezTo>
                    <a:pt x="9694" y="18770"/>
                    <a:pt x="9670" y="18779"/>
                    <a:pt x="9637" y="18787"/>
                  </a:cubicBezTo>
                  <a:cubicBezTo>
                    <a:pt x="9564" y="18809"/>
                    <a:pt x="9490" y="18835"/>
                    <a:pt x="9425" y="18865"/>
                  </a:cubicBezTo>
                  <a:cubicBezTo>
                    <a:pt x="9294" y="18926"/>
                    <a:pt x="9197" y="19000"/>
                    <a:pt x="9123" y="19091"/>
                  </a:cubicBezTo>
                  <a:cubicBezTo>
                    <a:pt x="9033" y="19200"/>
                    <a:pt x="8993" y="19321"/>
                    <a:pt x="8993" y="19455"/>
                  </a:cubicBezTo>
                  <a:cubicBezTo>
                    <a:pt x="8993" y="20306"/>
                    <a:pt x="10535" y="21243"/>
                    <a:pt x="12110" y="21356"/>
                  </a:cubicBezTo>
                  <a:cubicBezTo>
                    <a:pt x="12714" y="21399"/>
                    <a:pt x="13211" y="21269"/>
                    <a:pt x="13440" y="21017"/>
                  </a:cubicBezTo>
                  <a:cubicBezTo>
                    <a:pt x="13709" y="20718"/>
                    <a:pt x="13603" y="20380"/>
                    <a:pt x="13464" y="20145"/>
                  </a:cubicBezTo>
                  <a:cubicBezTo>
                    <a:pt x="13366" y="20006"/>
                    <a:pt x="13236" y="19859"/>
                    <a:pt x="13081" y="19716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9" name="Shape">
              <a:extLst>
                <a:ext uri="{FF2B5EF4-FFF2-40B4-BE49-F238E27FC236}">
                  <a16:creationId xmlns:a16="http://schemas.microsoft.com/office/drawing/2014/main" id="{9CB40A12-3BD9-4779-B6C8-DC6E00796BED}"/>
                </a:ext>
              </a:extLst>
            </p:cNvPr>
            <p:cNvSpPr/>
            <p:nvPr/>
          </p:nvSpPr>
          <p:spPr>
            <a:xfrm>
              <a:off x="4746299" y="3902660"/>
              <a:ext cx="1286745" cy="17429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4" h="21291" extrusionOk="0">
                  <a:moveTo>
                    <a:pt x="21437" y="6116"/>
                  </a:moveTo>
                  <a:cubicBezTo>
                    <a:pt x="21437" y="5668"/>
                    <a:pt x="21071" y="5263"/>
                    <a:pt x="20512" y="5082"/>
                  </a:cubicBezTo>
                  <a:lnTo>
                    <a:pt x="14579" y="3200"/>
                  </a:lnTo>
                  <a:cubicBezTo>
                    <a:pt x="14466" y="3332"/>
                    <a:pt x="14413" y="3488"/>
                    <a:pt x="14413" y="3673"/>
                  </a:cubicBezTo>
                  <a:cubicBezTo>
                    <a:pt x="14413" y="3985"/>
                    <a:pt x="14559" y="4332"/>
                    <a:pt x="14832" y="4663"/>
                  </a:cubicBezTo>
                  <a:cubicBezTo>
                    <a:pt x="14899" y="4727"/>
                    <a:pt x="14979" y="4814"/>
                    <a:pt x="15052" y="4902"/>
                  </a:cubicBezTo>
                  <a:cubicBezTo>
                    <a:pt x="15212" y="5097"/>
                    <a:pt x="15332" y="5297"/>
                    <a:pt x="15418" y="5497"/>
                  </a:cubicBezTo>
                  <a:cubicBezTo>
                    <a:pt x="15631" y="5994"/>
                    <a:pt x="15611" y="6453"/>
                    <a:pt x="15365" y="6833"/>
                  </a:cubicBezTo>
                  <a:cubicBezTo>
                    <a:pt x="15085" y="7252"/>
                    <a:pt x="14526" y="7496"/>
                    <a:pt x="13860" y="7496"/>
                  </a:cubicBezTo>
                  <a:cubicBezTo>
                    <a:pt x="13774" y="7496"/>
                    <a:pt x="13680" y="7491"/>
                    <a:pt x="13594" y="7481"/>
                  </a:cubicBezTo>
                  <a:cubicBezTo>
                    <a:pt x="11982" y="7325"/>
                    <a:pt x="10464" y="6053"/>
                    <a:pt x="10464" y="4863"/>
                  </a:cubicBezTo>
                  <a:cubicBezTo>
                    <a:pt x="10464" y="4648"/>
                    <a:pt x="10518" y="4444"/>
                    <a:pt x="10624" y="4263"/>
                  </a:cubicBezTo>
                  <a:cubicBezTo>
                    <a:pt x="10724" y="4097"/>
                    <a:pt x="10864" y="3951"/>
                    <a:pt x="11037" y="3834"/>
                  </a:cubicBezTo>
                  <a:cubicBezTo>
                    <a:pt x="11117" y="3781"/>
                    <a:pt x="11210" y="3737"/>
                    <a:pt x="11303" y="3698"/>
                  </a:cubicBezTo>
                  <a:cubicBezTo>
                    <a:pt x="11516" y="3551"/>
                    <a:pt x="11629" y="3327"/>
                    <a:pt x="11629" y="3054"/>
                  </a:cubicBezTo>
                  <a:cubicBezTo>
                    <a:pt x="11629" y="2913"/>
                    <a:pt x="11596" y="2761"/>
                    <a:pt x="11530" y="2605"/>
                  </a:cubicBezTo>
                  <a:cubicBezTo>
                    <a:pt x="11403" y="2313"/>
                    <a:pt x="11083" y="2093"/>
                    <a:pt x="10704" y="1972"/>
                  </a:cubicBezTo>
                  <a:lnTo>
                    <a:pt x="6090" y="509"/>
                  </a:lnTo>
                  <a:lnTo>
                    <a:pt x="4598" y="36"/>
                  </a:lnTo>
                  <a:cubicBezTo>
                    <a:pt x="4219" y="-86"/>
                    <a:pt x="3799" y="119"/>
                    <a:pt x="3799" y="421"/>
                  </a:cubicBezTo>
                  <a:lnTo>
                    <a:pt x="3799" y="7145"/>
                  </a:lnTo>
                  <a:cubicBezTo>
                    <a:pt x="3799" y="7257"/>
                    <a:pt x="3693" y="7359"/>
                    <a:pt x="3539" y="7384"/>
                  </a:cubicBezTo>
                  <a:cubicBezTo>
                    <a:pt x="3520" y="7389"/>
                    <a:pt x="3493" y="7389"/>
                    <a:pt x="3466" y="7389"/>
                  </a:cubicBezTo>
                  <a:cubicBezTo>
                    <a:pt x="3373" y="7398"/>
                    <a:pt x="3260" y="7394"/>
                    <a:pt x="3133" y="7369"/>
                  </a:cubicBezTo>
                  <a:cubicBezTo>
                    <a:pt x="3007" y="7345"/>
                    <a:pt x="2874" y="7296"/>
                    <a:pt x="2734" y="7208"/>
                  </a:cubicBezTo>
                  <a:cubicBezTo>
                    <a:pt x="2288" y="6930"/>
                    <a:pt x="1975" y="6428"/>
                    <a:pt x="1788" y="6053"/>
                  </a:cubicBezTo>
                  <a:cubicBezTo>
                    <a:pt x="1735" y="5911"/>
                    <a:pt x="1675" y="5789"/>
                    <a:pt x="1622" y="5677"/>
                  </a:cubicBezTo>
                  <a:cubicBezTo>
                    <a:pt x="1515" y="5458"/>
                    <a:pt x="1395" y="5268"/>
                    <a:pt x="1262" y="5107"/>
                  </a:cubicBezTo>
                  <a:cubicBezTo>
                    <a:pt x="1129" y="4936"/>
                    <a:pt x="989" y="4809"/>
                    <a:pt x="863" y="4726"/>
                  </a:cubicBezTo>
                  <a:cubicBezTo>
                    <a:pt x="670" y="4609"/>
                    <a:pt x="583" y="4644"/>
                    <a:pt x="550" y="4653"/>
                  </a:cubicBezTo>
                  <a:cubicBezTo>
                    <a:pt x="230" y="4775"/>
                    <a:pt x="-136" y="5565"/>
                    <a:pt x="50" y="6925"/>
                  </a:cubicBezTo>
                  <a:cubicBezTo>
                    <a:pt x="157" y="7681"/>
                    <a:pt x="450" y="8461"/>
                    <a:pt x="823" y="8964"/>
                  </a:cubicBezTo>
                  <a:cubicBezTo>
                    <a:pt x="1129" y="9373"/>
                    <a:pt x="1402" y="9505"/>
                    <a:pt x="1535" y="9510"/>
                  </a:cubicBezTo>
                  <a:cubicBezTo>
                    <a:pt x="1555" y="9510"/>
                    <a:pt x="1609" y="9510"/>
                    <a:pt x="1695" y="9441"/>
                  </a:cubicBezTo>
                  <a:cubicBezTo>
                    <a:pt x="1735" y="9412"/>
                    <a:pt x="1768" y="9373"/>
                    <a:pt x="1802" y="9329"/>
                  </a:cubicBezTo>
                  <a:cubicBezTo>
                    <a:pt x="1815" y="9315"/>
                    <a:pt x="1828" y="9300"/>
                    <a:pt x="1848" y="9285"/>
                  </a:cubicBezTo>
                  <a:cubicBezTo>
                    <a:pt x="2208" y="9003"/>
                    <a:pt x="2701" y="8988"/>
                    <a:pt x="3133" y="9241"/>
                  </a:cubicBezTo>
                  <a:cubicBezTo>
                    <a:pt x="3140" y="9246"/>
                    <a:pt x="3147" y="9246"/>
                    <a:pt x="3153" y="9251"/>
                  </a:cubicBezTo>
                  <a:cubicBezTo>
                    <a:pt x="3260" y="9315"/>
                    <a:pt x="3366" y="9397"/>
                    <a:pt x="3466" y="9500"/>
                  </a:cubicBezTo>
                  <a:cubicBezTo>
                    <a:pt x="3566" y="9602"/>
                    <a:pt x="3666" y="9719"/>
                    <a:pt x="3766" y="9856"/>
                  </a:cubicBezTo>
                  <a:cubicBezTo>
                    <a:pt x="3792" y="9890"/>
                    <a:pt x="3799" y="9929"/>
                    <a:pt x="3799" y="9968"/>
                  </a:cubicBezTo>
                  <a:lnTo>
                    <a:pt x="3799" y="15663"/>
                  </a:lnTo>
                  <a:cubicBezTo>
                    <a:pt x="3799" y="16116"/>
                    <a:pt x="4172" y="16526"/>
                    <a:pt x="4738" y="16702"/>
                  </a:cubicBezTo>
                  <a:lnTo>
                    <a:pt x="19327" y="21202"/>
                  </a:lnTo>
                  <a:cubicBezTo>
                    <a:pt x="20339" y="21514"/>
                    <a:pt x="21464" y="20968"/>
                    <a:pt x="21464" y="20163"/>
                  </a:cubicBezTo>
                  <a:lnTo>
                    <a:pt x="21437" y="6116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0" name="Shape">
              <a:extLst>
                <a:ext uri="{FF2B5EF4-FFF2-40B4-BE49-F238E27FC236}">
                  <a16:creationId xmlns:a16="http://schemas.microsoft.com/office/drawing/2014/main" id="{CBA7D443-EFF2-460F-80A5-A7B4E7810F06}"/>
                </a:ext>
              </a:extLst>
            </p:cNvPr>
            <p:cNvSpPr/>
            <p:nvPr/>
          </p:nvSpPr>
          <p:spPr>
            <a:xfrm>
              <a:off x="3868137" y="3213923"/>
              <a:ext cx="1066173" cy="19606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9" extrusionOk="0">
                  <a:moveTo>
                    <a:pt x="18074" y="11192"/>
                  </a:moveTo>
                  <a:cubicBezTo>
                    <a:pt x="18309" y="11127"/>
                    <a:pt x="18786" y="11053"/>
                    <a:pt x="19352" y="11305"/>
                  </a:cubicBezTo>
                  <a:cubicBezTo>
                    <a:pt x="19586" y="11410"/>
                    <a:pt x="19805" y="11562"/>
                    <a:pt x="20023" y="11758"/>
                  </a:cubicBezTo>
                  <a:cubicBezTo>
                    <a:pt x="20201" y="11923"/>
                    <a:pt x="20371" y="12119"/>
                    <a:pt x="20516" y="12336"/>
                  </a:cubicBezTo>
                  <a:cubicBezTo>
                    <a:pt x="20589" y="12449"/>
                    <a:pt x="20662" y="12563"/>
                    <a:pt x="20727" y="12684"/>
                  </a:cubicBezTo>
                  <a:cubicBezTo>
                    <a:pt x="20977" y="13058"/>
                    <a:pt x="21285" y="13350"/>
                    <a:pt x="21592" y="13502"/>
                  </a:cubicBezTo>
                  <a:lnTo>
                    <a:pt x="21592" y="7734"/>
                  </a:lnTo>
                  <a:cubicBezTo>
                    <a:pt x="21592" y="7312"/>
                    <a:pt x="21123" y="6929"/>
                    <a:pt x="20411" y="6763"/>
                  </a:cubicBezTo>
                  <a:lnTo>
                    <a:pt x="11783" y="4753"/>
                  </a:lnTo>
                  <a:cubicBezTo>
                    <a:pt x="11710" y="4736"/>
                    <a:pt x="11645" y="4706"/>
                    <a:pt x="11605" y="4671"/>
                  </a:cubicBezTo>
                  <a:cubicBezTo>
                    <a:pt x="11500" y="4584"/>
                    <a:pt x="11411" y="4497"/>
                    <a:pt x="11330" y="4410"/>
                  </a:cubicBezTo>
                  <a:cubicBezTo>
                    <a:pt x="11241" y="4314"/>
                    <a:pt x="11160" y="4214"/>
                    <a:pt x="11103" y="4118"/>
                  </a:cubicBezTo>
                  <a:cubicBezTo>
                    <a:pt x="10974" y="3914"/>
                    <a:pt x="10901" y="3714"/>
                    <a:pt x="10901" y="3522"/>
                  </a:cubicBezTo>
                  <a:cubicBezTo>
                    <a:pt x="10901" y="3144"/>
                    <a:pt x="11144" y="2826"/>
                    <a:pt x="11597" y="2609"/>
                  </a:cubicBezTo>
                  <a:cubicBezTo>
                    <a:pt x="11621" y="2596"/>
                    <a:pt x="11645" y="2587"/>
                    <a:pt x="11669" y="2578"/>
                  </a:cubicBezTo>
                  <a:cubicBezTo>
                    <a:pt x="11750" y="2557"/>
                    <a:pt x="11815" y="2530"/>
                    <a:pt x="11880" y="2500"/>
                  </a:cubicBezTo>
                  <a:cubicBezTo>
                    <a:pt x="12009" y="2439"/>
                    <a:pt x="12106" y="2361"/>
                    <a:pt x="12179" y="2269"/>
                  </a:cubicBezTo>
                  <a:cubicBezTo>
                    <a:pt x="12268" y="2161"/>
                    <a:pt x="12308" y="2034"/>
                    <a:pt x="12308" y="1900"/>
                  </a:cubicBezTo>
                  <a:cubicBezTo>
                    <a:pt x="12308" y="1043"/>
                    <a:pt x="10780" y="107"/>
                    <a:pt x="9227" y="7"/>
                  </a:cubicBezTo>
                  <a:cubicBezTo>
                    <a:pt x="8637" y="-32"/>
                    <a:pt x="8135" y="99"/>
                    <a:pt x="7909" y="351"/>
                  </a:cubicBezTo>
                  <a:cubicBezTo>
                    <a:pt x="7691" y="590"/>
                    <a:pt x="7683" y="882"/>
                    <a:pt x="7885" y="1217"/>
                  </a:cubicBezTo>
                  <a:cubicBezTo>
                    <a:pt x="7974" y="1365"/>
                    <a:pt x="8095" y="1512"/>
                    <a:pt x="8257" y="1652"/>
                  </a:cubicBezTo>
                  <a:cubicBezTo>
                    <a:pt x="8329" y="1717"/>
                    <a:pt x="8410" y="1786"/>
                    <a:pt x="8499" y="1847"/>
                  </a:cubicBezTo>
                  <a:cubicBezTo>
                    <a:pt x="8928" y="2230"/>
                    <a:pt x="9146" y="2609"/>
                    <a:pt x="9146" y="2970"/>
                  </a:cubicBezTo>
                  <a:cubicBezTo>
                    <a:pt x="9146" y="3205"/>
                    <a:pt x="9041" y="3414"/>
                    <a:pt x="8839" y="3592"/>
                  </a:cubicBezTo>
                  <a:cubicBezTo>
                    <a:pt x="8766" y="3657"/>
                    <a:pt x="8685" y="3714"/>
                    <a:pt x="8588" y="3770"/>
                  </a:cubicBezTo>
                  <a:cubicBezTo>
                    <a:pt x="8548" y="3792"/>
                    <a:pt x="8515" y="3822"/>
                    <a:pt x="8467" y="3844"/>
                  </a:cubicBezTo>
                  <a:cubicBezTo>
                    <a:pt x="8346" y="3901"/>
                    <a:pt x="8184" y="3914"/>
                    <a:pt x="8038" y="3879"/>
                  </a:cubicBezTo>
                  <a:cubicBezTo>
                    <a:pt x="8038" y="3879"/>
                    <a:pt x="8038" y="3879"/>
                    <a:pt x="8038" y="3879"/>
                  </a:cubicBezTo>
                  <a:lnTo>
                    <a:pt x="4496" y="3052"/>
                  </a:lnTo>
                  <a:lnTo>
                    <a:pt x="40" y="2013"/>
                  </a:lnTo>
                  <a:lnTo>
                    <a:pt x="40" y="2013"/>
                  </a:lnTo>
                  <a:lnTo>
                    <a:pt x="0" y="16313"/>
                  </a:lnTo>
                  <a:cubicBezTo>
                    <a:pt x="0" y="16717"/>
                    <a:pt x="453" y="17083"/>
                    <a:pt x="1140" y="17239"/>
                  </a:cubicBezTo>
                  <a:lnTo>
                    <a:pt x="19004" y="21290"/>
                  </a:lnTo>
                  <a:cubicBezTo>
                    <a:pt x="20233" y="21568"/>
                    <a:pt x="21600" y="21081"/>
                    <a:pt x="21600" y="20363"/>
                  </a:cubicBezTo>
                  <a:lnTo>
                    <a:pt x="21600" y="16369"/>
                  </a:lnTo>
                  <a:cubicBezTo>
                    <a:pt x="21390" y="16160"/>
                    <a:pt x="21220" y="16060"/>
                    <a:pt x="21107" y="16012"/>
                  </a:cubicBezTo>
                  <a:cubicBezTo>
                    <a:pt x="20872" y="15908"/>
                    <a:pt x="20759" y="15934"/>
                    <a:pt x="20654" y="15986"/>
                  </a:cubicBezTo>
                  <a:cubicBezTo>
                    <a:pt x="20589" y="16043"/>
                    <a:pt x="20516" y="16095"/>
                    <a:pt x="20436" y="16143"/>
                  </a:cubicBezTo>
                  <a:cubicBezTo>
                    <a:pt x="20217" y="16269"/>
                    <a:pt x="19958" y="16334"/>
                    <a:pt x="19683" y="16343"/>
                  </a:cubicBezTo>
                  <a:cubicBezTo>
                    <a:pt x="19077" y="16356"/>
                    <a:pt x="18567" y="16113"/>
                    <a:pt x="18082" y="15630"/>
                  </a:cubicBezTo>
                  <a:cubicBezTo>
                    <a:pt x="17573" y="15125"/>
                    <a:pt x="17193" y="14385"/>
                    <a:pt x="17055" y="13646"/>
                  </a:cubicBezTo>
                  <a:cubicBezTo>
                    <a:pt x="16805" y="12384"/>
                    <a:pt x="17201" y="11444"/>
                    <a:pt x="18074" y="11192"/>
                  </a:cubicBezTo>
                  <a:close/>
                </a:path>
              </a:pathLst>
            </a:custGeom>
            <a:solidFill>
              <a:schemeClr val="accent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id="{8FBEEF13-FCB3-4233-9D3C-015886A9C5CA}"/>
                </a:ext>
              </a:extLst>
            </p:cNvPr>
            <p:cNvSpPr/>
            <p:nvPr/>
          </p:nvSpPr>
          <p:spPr>
            <a:xfrm>
              <a:off x="6213760" y="1650428"/>
              <a:ext cx="1906588" cy="698679"/>
            </a:xfrm>
            <a:custGeom>
              <a:avLst/>
              <a:gdLst>
                <a:gd name="connsiteX0" fmla="*/ 979622 w 1906588"/>
                <a:gd name="connsiteY0" fmla="*/ 4 h 720566"/>
                <a:gd name="connsiteX1" fmla="*/ 1030497 w 1906588"/>
                <a:gd name="connsiteY1" fmla="*/ 8223 h 720566"/>
                <a:gd name="connsiteX2" fmla="*/ 1906588 w 1906588"/>
                <a:gd name="connsiteY2" fmla="*/ 310989 h 720566"/>
                <a:gd name="connsiteX3" fmla="*/ 971893 w 1906588"/>
                <a:gd name="connsiteY3" fmla="*/ 696081 h 720566"/>
                <a:gd name="connsiteX4" fmla="*/ 971172 w 1906588"/>
                <a:gd name="connsiteY4" fmla="*/ 697178 h 720566"/>
                <a:gd name="connsiteX5" fmla="*/ 899304 w 1906588"/>
                <a:gd name="connsiteY5" fmla="*/ 712027 h 720566"/>
                <a:gd name="connsiteX6" fmla="*/ 867083 w 1906588"/>
                <a:gd name="connsiteY6" fmla="*/ 690841 h 720566"/>
                <a:gd name="connsiteX7" fmla="*/ 481972 w 1906588"/>
                <a:gd name="connsiteY7" fmla="*/ 552238 h 720566"/>
                <a:gd name="connsiteX8" fmla="*/ 474392 w 1906588"/>
                <a:gd name="connsiteY8" fmla="*/ 550875 h 720566"/>
                <a:gd name="connsiteX9" fmla="*/ 472820 w 1906588"/>
                <a:gd name="connsiteY9" fmla="*/ 550875 h 720566"/>
                <a:gd name="connsiteX10" fmla="*/ 439635 w 1906588"/>
                <a:gd name="connsiteY10" fmla="*/ 555305 h 720566"/>
                <a:gd name="connsiteX11" fmla="*/ 412920 w 1906588"/>
                <a:gd name="connsiteY11" fmla="*/ 564162 h 720566"/>
                <a:gd name="connsiteX12" fmla="*/ 387407 w 1906588"/>
                <a:gd name="connsiteY12" fmla="*/ 587298 h 720566"/>
                <a:gd name="connsiteX13" fmla="*/ 386946 w 1906588"/>
                <a:gd name="connsiteY13" fmla="*/ 593090 h 720566"/>
                <a:gd name="connsiteX14" fmla="*/ 382970 w 1906588"/>
                <a:gd name="connsiteY14" fmla="*/ 595815 h 720566"/>
                <a:gd name="connsiteX15" fmla="*/ 361062 w 1906588"/>
                <a:gd name="connsiteY15" fmla="*/ 602936 h 720566"/>
                <a:gd name="connsiteX16" fmla="*/ 157053 w 1906588"/>
                <a:gd name="connsiteY16" fmla="*/ 577417 h 720566"/>
                <a:gd name="connsiteX17" fmla="*/ 149472 w 1906588"/>
                <a:gd name="connsiteY17" fmla="*/ 567570 h 720566"/>
                <a:gd name="connsiteX18" fmla="*/ 202532 w 1906588"/>
                <a:gd name="connsiteY18" fmla="*/ 555305 h 720566"/>
                <a:gd name="connsiteX19" fmla="*/ 241263 w 1906588"/>
                <a:gd name="connsiteY19" fmla="*/ 555305 h 720566"/>
                <a:gd name="connsiteX20" fmla="*/ 261692 w 1906588"/>
                <a:gd name="connsiteY20" fmla="*/ 556667 h 720566"/>
                <a:gd name="connsiteX21" fmla="*/ 347104 w 1906588"/>
                <a:gd name="connsiteY21" fmla="*/ 551216 h 720566"/>
                <a:gd name="connsiteX22" fmla="*/ 363467 w 1906588"/>
                <a:gd name="connsiteY22" fmla="*/ 545798 h 720566"/>
                <a:gd name="connsiteX23" fmla="*/ 373449 w 1906588"/>
                <a:gd name="connsiteY23" fmla="*/ 541028 h 720566"/>
                <a:gd name="connsiteX24" fmla="*/ 380567 w 1906588"/>
                <a:gd name="connsiteY24" fmla="*/ 533533 h 720566"/>
                <a:gd name="connsiteX25" fmla="*/ 382231 w 1906588"/>
                <a:gd name="connsiteY25" fmla="*/ 525390 h 720566"/>
                <a:gd name="connsiteX26" fmla="*/ 370214 w 1906588"/>
                <a:gd name="connsiteY26" fmla="*/ 511421 h 720566"/>
                <a:gd name="connsiteX27" fmla="*/ 18580 w 1906588"/>
                <a:gd name="connsiteY27" fmla="*/ 384846 h 720566"/>
                <a:gd name="connsiteX28" fmla="*/ 18580 w 1906588"/>
                <a:gd name="connsiteY28" fmla="*/ 337215 h 720566"/>
                <a:gd name="connsiteX29" fmla="*/ 350709 w 1906588"/>
                <a:gd name="connsiteY29" fmla="*/ 217454 h 720566"/>
                <a:gd name="connsiteX30" fmla="*/ 357088 w 1906588"/>
                <a:gd name="connsiteY30" fmla="*/ 215070 h 720566"/>
                <a:gd name="connsiteX31" fmla="*/ 400533 w 1906588"/>
                <a:gd name="connsiteY31" fmla="*/ 221543 h 720566"/>
                <a:gd name="connsiteX32" fmla="*/ 434459 w 1906588"/>
                <a:gd name="connsiteY32" fmla="*/ 235818 h 720566"/>
                <a:gd name="connsiteX33" fmla="*/ 436493 w 1906588"/>
                <a:gd name="connsiteY33" fmla="*/ 244336 h 720566"/>
                <a:gd name="connsiteX34" fmla="*/ 458030 w 1906588"/>
                <a:gd name="connsiteY34" fmla="*/ 267472 h 720566"/>
                <a:gd name="connsiteX35" fmla="*/ 557031 w 1906588"/>
                <a:gd name="connsiteY35" fmla="*/ 291628 h 720566"/>
                <a:gd name="connsiteX36" fmla="*/ 720276 w 1906588"/>
                <a:gd name="connsiteY36" fmla="*/ 281747 h 720566"/>
                <a:gd name="connsiteX37" fmla="*/ 835638 w 1906588"/>
                <a:gd name="connsiteY37" fmla="*/ 216432 h 720566"/>
                <a:gd name="connsiteX38" fmla="*/ 767050 w 1906588"/>
                <a:gd name="connsiteY38" fmla="*/ 167439 h 720566"/>
                <a:gd name="connsiteX39" fmla="*/ 711494 w 1906588"/>
                <a:gd name="connsiteY39" fmla="*/ 159602 h 720566"/>
                <a:gd name="connsiteX40" fmla="*/ 654831 w 1906588"/>
                <a:gd name="connsiteY40" fmla="*/ 157591 h 720566"/>
                <a:gd name="connsiteX41" fmla="*/ 625712 w 1906588"/>
                <a:gd name="connsiteY41" fmla="*/ 158613 h 720566"/>
                <a:gd name="connsiteX42" fmla="*/ 534292 w 1906588"/>
                <a:gd name="connsiteY42" fmla="*/ 151459 h 720566"/>
                <a:gd name="connsiteX43" fmla="*/ 929093 w 1906588"/>
                <a:gd name="connsiteY43" fmla="*/ 8904 h 720566"/>
                <a:gd name="connsiteX44" fmla="*/ 979622 w 1906588"/>
                <a:gd name="connsiteY44" fmla="*/ 4 h 720566"/>
                <a:gd name="connsiteX0" fmla="*/ 979622 w 1906588"/>
                <a:gd name="connsiteY0" fmla="*/ 4 h 717491"/>
                <a:gd name="connsiteX1" fmla="*/ 1030497 w 1906588"/>
                <a:gd name="connsiteY1" fmla="*/ 8223 h 717491"/>
                <a:gd name="connsiteX2" fmla="*/ 1906588 w 1906588"/>
                <a:gd name="connsiteY2" fmla="*/ 310989 h 717491"/>
                <a:gd name="connsiteX3" fmla="*/ 971893 w 1906588"/>
                <a:gd name="connsiteY3" fmla="*/ 696081 h 717491"/>
                <a:gd name="connsiteX4" fmla="*/ 1009272 w 1906588"/>
                <a:gd name="connsiteY4" fmla="*/ 682891 h 717491"/>
                <a:gd name="connsiteX5" fmla="*/ 899304 w 1906588"/>
                <a:gd name="connsiteY5" fmla="*/ 712027 h 717491"/>
                <a:gd name="connsiteX6" fmla="*/ 867083 w 1906588"/>
                <a:gd name="connsiteY6" fmla="*/ 690841 h 717491"/>
                <a:gd name="connsiteX7" fmla="*/ 481972 w 1906588"/>
                <a:gd name="connsiteY7" fmla="*/ 552238 h 717491"/>
                <a:gd name="connsiteX8" fmla="*/ 474392 w 1906588"/>
                <a:gd name="connsiteY8" fmla="*/ 550875 h 717491"/>
                <a:gd name="connsiteX9" fmla="*/ 472820 w 1906588"/>
                <a:gd name="connsiteY9" fmla="*/ 550875 h 717491"/>
                <a:gd name="connsiteX10" fmla="*/ 439635 w 1906588"/>
                <a:gd name="connsiteY10" fmla="*/ 555305 h 717491"/>
                <a:gd name="connsiteX11" fmla="*/ 412920 w 1906588"/>
                <a:gd name="connsiteY11" fmla="*/ 564162 h 717491"/>
                <a:gd name="connsiteX12" fmla="*/ 387407 w 1906588"/>
                <a:gd name="connsiteY12" fmla="*/ 587298 h 717491"/>
                <a:gd name="connsiteX13" fmla="*/ 386946 w 1906588"/>
                <a:gd name="connsiteY13" fmla="*/ 593090 h 717491"/>
                <a:gd name="connsiteX14" fmla="*/ 382970 w 1906588"/>
                <a:gd name="connsiteY14" fmla="*/ 595815 h 717491"/>
                <a:gd name="connsiteX15" fmla="*/ 361062 w 1906588"/>
                <a:gd name="connsiteY15" fmla="*/ 602936 h 717491"/>
                <a:gd name="connsiteX16" fmla="*/ 157053 w 1906588"/>
                <a:gd name="connsiteY16" fmla="*/ 577417 h 717491"/>
                <a:gd name="connsiteX17" fmla="*/ 149472 w 1906588"/>
                <a:gd name="connsiteY17" fmla="*/ 567570 h 717491"/>
                <a:gd name="connsiteX18" fmla="*/ 202532 w 1906588"/>
                <a:gd name="connsiteY18" fmla="*/ 555305 h 717491"/>
                <a:gd name="connsiteX19" fmla="*/ 241263 w 1906588"/>
                <a:gd name="connsiteY19" fmla="*/ 555305 h 717491"/>
                <a:gd name="connsiteX20" fmla="*/ 261692 w 1906588"/>
                <a:gd name="connsiteY20" fmla="*/ 556667 h 717491"/>
                <a:gd name="connsiteX21" fmla="*/ 347104 w 1906588"/>
                <a:gd name="connsiteY21" fmla="*/ 551216 h 717491"/>
                <a:gd name="connsiteX22" fmla="*/ 363467 w 1906588"/>
                <a:gd name="connsiteY22" fmla="*/ 545798 h 717491"/>
                <a:gd name="connsiteX23" fmla="*/ 373449 w 1906588"/>
                <a:gd name="connsiteY23" fmla="*/ 541028 h 717491"/>
                <a:gd name="connsiteX24" fmla="*/ 380567 w 1906588"/>
                <a:gd name="connsiteY24" fmla="*/ 533533 h 717491"/>
                <a:gd name="connsiteX25" fmla="*/ 382231 w 1906588"/>
                <a:gd name="connsiteY25" fmla="*/ 525390 h 717491"/>
                <a:gd name="connsiteX26" fmla="*/ 370214 w 1906588"/>
                <a:gd name="connsiteY26" fmla="*/ 511421 h 717491"/>
                <a:gd name="connsiteX27" fmla="*/ 18580 w 1906588"/>
                <a:gd name="connsiteY27" fmla="*/ 384846 h 717491"/>
                <a:gd name="connsiteX28" fmla="*/ 18580 w 1906588"/>
                <a:gd name="connsiteY28" fmla="*/ 337215 h 717491"/>
                <a:gd name="connsiteX29" fmla="*/ 350709 w 1906588"/>
                <a:gd name="connsiteY29" fmla="*/ 217454 h 717491"/>
                <a:gd name="connsiteX30" fmla="*/ 357088 w 1906588"/>
                <a:gd name="connsiteY30" fmla="*/ 215070 h 717491"/>
                <a:gd name="connsiteX31" fmla="*/ 400533 w 1906588"/>
                <a:gd name="connsiteY31" fmla="*/ 221543 h 717491"/>
                <a:gd name="connsiteX32" fmla="*/ 434459 w 1906588"/>
                <a:gd name="connsiteY32" fmla="*/ 235818 h 717491"/>
                <a:gd name="connsiteX33" fmla="*/ 436493 w 1906588"/>
                <a:gd name="connsiteY33" fmla="*/ 244336 h 717491"/>
                <a:gd name="connsiteX34" fmla="*/ 458030 w 1906588"/>
                <a:gd name="connsiteY34" fmla="*/ 267472 h 717491"/>
                <a:gd name="connsiteX35" fmla="*/ 557031 w 1906588"/>
                <a:gd name="connsiteY35" fmla="*/ 291628 h 717491"/>
                <a:gd name="connsiteX36" fmla="*/ 720276 w 1906588"/>
                <a:gd name="connsiteY36" fmla="*/ 281747 h 717491"/>
                <a:gd name="connsiteX37" fmla="*/ 835638 w 1906588"/>
                <a:gd name="connsiteY37" fmla="*/ 216432 h 717491"/>
                <a:gd name="connsiteX38" fmla="*/ 767050 w 1906588"/>
                <a:gd name="connsiteY38" fmla="*/ 167439 h 717491"/>
                <a:gd name="connsiteX39" fmla="*/ 711494 w 1906588"/>
                <a:gd name="connsiteY39" fmla="*/ 159602 h 717491"/>
                <a:gd name="connsiteX40" fmla="*/ 654831 w 1906588"/>
                <a:gd name="connsiteY40" fmla="*/ 157591 h 717491"/>
                <a:gd name="connsiteX41" fmla="*/ 625712 w 1906588"/>
                <a:gd name="connsiteY41" fmla="*/ 158613 h 717491"/>
                <a:gd name="connsiteX42" fmla="*/ 534292 w 1906588"/>
                <a:gd name="connsiteY42" fmla="*/ 151459 h 717491"/>
                <a:gd name="connsiteX43" fmla="*/ 929093 w 1906588"/>
                <a:gd name="connsiteY43" fmla="*/ 8904 h 717491"/>
                <a:gd name="connsiteX44" fmla="*/ 979622 w 1906588"/>
                <a:gd name="connsiteY44" fmla="*/ 4 h 717491"/>
                <a:gd name="connsiteX0" fmla="*/ 979622 w 1906588"/>
                <a:gd name="connsiteY0" fmla="*/ 4 h 704670"/>
                <a:gd name="connsiteX1" fmla="*/ 1030497 w 1906588"/>
                <a:gd name="connsiteY1" fmla="*/ 8223 h 704670"/>
                <a:gd name="connsiteX2" fmla="*/ 1906588 w 1906588"/>
                <a:gd name="connsiteY2" fmla="*/ 310989 h 704670"/>
                <a:gd name="connsiteX3" fmla="*/ 971893 w 1906588"/>
                <a:gd name="connsiteY3" fmla="*/ 696081 h 704670"/>
                <a:gd name="connsiteX4" fmla="*/ 1009272 w 1906588"/>
                <a:gd name="connsiteY4" fmla="*/ 682891 h 704670"/>
                <a:gd name="connsiteX5" fmla="*/ 901685 w 1906588"/>
                <a:gd name="connsiteY5" fmla="*/ 695358 h 704670"/>
                <a:gd name="connsiteX6" fmla="*/ 867083 w 1906588"/>
                <a:gd name="connsiteY6" fmla="*/ 690841 h 704670"/>
                <a:gd name="connsiteX7" fmla="*/ 481972 w 1906588"/>
                <a:gd name="connsiteY7" fmla="*/ 552238 h 704670"/>
                <a:gd name="connsiteX8" fmla="*/ 474392 w 1906588"/>
                <a:gd name="connsiteY8" fmla="*/ 550875 h 704670"/>
                <a:gd name="connsiteX9" fmla="*/ 472820 w 1906588"/>
                <a:gd name="connsiteY9" fmla="*/ 550875 h 704670"/>
                <a:gd name="connsiteX10" fmla="*/ 439635 w 1906588"/>
                <a:gd name="connsiteY10" fmla="*/ 555305 h 704670"/>
                <a:gd name="connsiteX11" fmla="*/ 412920 w 1906588"/>
                <a:gd name="connsiteY11" fmla="*/ 564162 h 704670"/>
                <a:gd name="connsiteX12" fmla="*/ 387407 w 1906588"/>
                <a:gd name="connsiteY12" fmla="*/ 587298 h 704670"/>
                <a:gd name="connsiteX13" fmla="*/ 386946 w 1906588"/>
                <a:gd name="connsiteY13" fmla="*/ 593090 h 704670"/>
                <a:gd name="connsiteX14" fmla="*/ 382970 w 1906588"/>
                <a:gd name="connsiteY14" fmla="*/ 595815 h 704670"/>
                <a:gd name="connsiteX15" fmla="*/ 361062 w 1906588"/>
                <a:gd name="connsiteY15" fmla="*/ 602936 h 704670"/>
                <a:gd name="connsiteX16" fmla="*/ 157053 w 1906588"/>
                <a:gd name="connsiteY16" fmla="*/ 577417 h 704670"/>
                <a:gd name="connsiteX17" fmla="*/ 149472 w 1906588"/>
                <a:gd name="connsiteY17" fmla="*/ 567570 h 704670"/>
                <a:gd name="connsiteX18" fmla="*/ 202532 w 1906588"/>
                <a:gd name="connsiteY18" fmla="*/ 555305 h 704670"/>
                <a:gd name="connsiteX19" fmla="*/ 241263 w 1906588"/>
                <a:gd name="connsiteY19" fmla="*/ 555305 h 704670"/>
                <a:gd name="connsiteX20" fmla="*/ 261692 w 1906588"/>
                <a:gd name="connsiteY20" fmla="*/ 556667 h 704670"/>
                <a:gd name="connsiteX21" fmla="*/ 347104 w 1906588"/>
                <a:gd name="connsiteY21" fmla="*/ 551216 h 704670"/>
                <a:gd name="connsiteX22" fmla="*/ 363467 w 1906588"/>
                <a:gd name="connsiteY22" fmla="*/ 545798 h 704670"/>
                <a:gd name="connsiteX23" fmla="*/ 373449 w 1906588"/>
                <a:gd name="connsiteY23" fmla="*/ 541028 h 704670"/>
                <a:gd name="connsiteX24" fmla="*/ 380567 w 1906588"/>
                <a:gd name="connsiteY24" fmla="*/ 533533 h 704670"/>
                <a:gd name="connsiteX25" fmla="*/ 382231 w 1906588"/>
                <a:gd name="connsiteY25" fmla="*/ 525390 h 704670"/>
                <a:gd name="connsiteX26" fmla="*/ 370214 w 1906588"/>
                <a:gd name="connsiteY26" fmla="*/ 511421 h 704670"/>
                <a:gd name="connsiteX27" fmla="*/ 18580 w 1906588"/>
                <a:gd name="connsiteY27" fmla="*/ 384846 h 704670"/>
                <a:gd name="connsiteX28" fmla="*/ 18580 w 1906588"/>
                <a:gd name="connsiteY28" fmla="*/ 337215 h 704670"/>
                <a:gd name="connsiteX29" fmla="*/ 350709 w 1906588"/>
                <a:gd name="connsiteY29" fmla="*/ 217454 h 704670"/>
                <a:gd name="connsiteX30" fmla="*/ 357088 w 1906588"/>
                <a:gd name="connsiteY30" fmla="*/ 215070 h 704670"/>
                <a:gd name="connsiteX31" fmla="*/ 400533 w 1906588"/>
                <a:gd name="connsiteY31" fmla="*/ 221543 h 704670"/>
                <a:gd name="connsiteX32" fmla="*/ 434459 w 1906588"/>
                <a:gd name="connsiteY32" fmla="*/ 235818 h 704670"/>
                <a:gd name="connsiteX33" fmla="*/ 436493 w 1906588"/>
                <a:gd name="connsiteY33" fmla="*/ 244336 h 704670"/>
                <a:gd name="connsiteX34" fmla="*/ 458030 w 1906588"/>
                <a:gd name="connsiteY34" fmla="*/ 267472 h 704670"/>
                <a:gd name="connsiteX35" fmla="*/ 557031 w 1906588"/>
                <a:gd name="connsiteY35" fmla="*/ 291628 h 704670"/>
                <a:gd name="connsiteX36" fmla="*/ 720276 w 1906588"/>
                <a:gd name="connsiteY36" fmla="*/ 281747 h 704670"/>
                <a:gd name="connsiteX37" fmla="*/ 835638 w 1906588"/>
                <a:gd name="connsiteY37" fmla="*/ 216432 h 704670"/>
                <a:gd name="connsiteX38" fmla="*/ 767050 w 1906588"/>
                <a:gd name="connsiteY38" fmla="*/ 167439 h 704670"/>
                <a:gd name="connsiteX39" fmla="*/ 711494 w 1906588"/>
                <a:gd name="connsiteY39" fmla="*/ 159602 h 704670"/>
                <a:gd name="connsiteX40" fmla="*/ 654831 w 1906588"/>
                <a:gd name="connsiteY40" fmla="*/ 157591 h 704670"/>
                <a:gd name="connsiteX41" fmla="*/ 625712 w 1906588"/>
                <a:gd name="connsiteY41" fmla="*/ 158613 h 704670"/>
                <a:gd name="connsiteX42" fmla="*/ 534292 w 1906588"/>
                <a:gd name="connsiteY42" fmla="*/ 151459 h 704670"/>
                <a:gd name="connsiteX43" fmla="*/ 929093 w 1906588"/>
                <a:gd name="connsiteY43" fmla="*/ 8904 h 704670"/>
                <a:gd name="connsiteX44" fmla="*/ 979622 w 1906588"/>
                <a:gd name="connsiteY44" fmla="*/ 4 h 704670"/>
                <a:gd name="connsiteX0" fmla="*/ 979622 w 1906588"/>
                <a:gd name="connsiteY0" fmla="*/ 4 h 698679"/>
                <a:gd name="connsiteX1" fmla="*/ 1030497 w 1906588"/>
                <a:gd name="connsiteY1" fmla="*/ 8223 h 698679"/>
                <a:gd name="connsiteX2" fmla="*/ 1906588 w 1906588"/>
                <a:gd name="connsiteY2" fmla="*/ 310989 h 698679"/>
                <a:gd name="connsiteX3" fmla="*/ 971893 w 1906588"/>
                <a:gd name="connsiteY3" fmla="*/ 696081 h 698679"/>
                <a:gd name="connsiteX4" fmla="*/ 1009272 w 1906588"/>
                <a:gd name="connsiteY4" fmla="*/ 682891 h 698679"/>
                <a:gd name="connsiteX5" fmla="*/ 867083 w 1906588"/>
                <a:gd name="connsiteY5" fmla="*/ 690841 h 698679"/>
                <a:gd name="connsiteX6" fmla="*/ 481972 w 1906588"/>
                <a:gd name="connsiteY6" fmla="*/ 552238 h 698679"/>
                <a:gd name="connsiteX7" fmla="*/ 474392 w 1906588"/>
                <a:gd name="connsiteY7" fmla="*/ 550875 h 698679"/>
                <a:gd name="connsiteX8" fmla="*/ 472820 w 1906588"/>
                <a:gd name="connsiteY8" fmla="*/ 550875 h 698679"/>
                <a:gd name="connsiteX9" fmla="*/ 439635 w 1906588"/>
                <a:gd name="connsiteY9" fmla="*/ 555305 h 698679"/>
                <a:gd name="connsiteX10" fmla="*/ 412920 w 1906588"/>
                <a:gd name="connsiteY10" fmla="*/ 564162 h 698679"/>
                <a:gd name="connsiteX11" fmla="*/ 387407 w 1906588"/>
                <a:gd name="connsiteY11" fmla="*/ 587298 h 698679"/>
                <a:gd name="connsiteX12" fmla="*/ 386946 w 1906588"/>
                <a:gd name="connsiteY12" fmla="*/ 593090 h 698679"/>
                <a:gd name="connsiteX13" fmla="*/ 382970 w 1906588"/>
                <a:gd name="connsiteY13" fmla="*/ 595815 h 698679"/>
                <a:gd name="connsiteX14" fmla="*/ 361062 w 1906588"/>
                <a:gd name="connsiteY14" fmla="*/ 602936 h 698679"/>
                <a:gd name="connsiteX15" fmla="*/ 157053 w 1906588"/>
                <a:gd name="connsiteY15" fmla="*/ 577417 h 698679"/>
                <a:gd name="connsiteX16" fmla="*/ 149472 w 1906588"/>
                <a:gd name="connsiteY16" fmla="*/ 567570 h 698679"/>
                <a:gd name="connsiteX17" fmla="*/ 202532 w 1906588"/>
                <a:gd name="connsiteY17" fmla="*/ 555305 h 698679"/>
                <a:gd name="connsiteX18" fmla="*/ 241263 w 1906588"/>
                <a:gd name="connsiteY18" fmla="*/ 555305 h 698679"/>
                <a:gd name="connsiteX19" fmla="*/ 261692 w 1906588"/>
                <a:gd name="connsiteY19" fmla="*/ 556667 h 698679"/>
                <a:gd name="connsiteX20" fmla="*/ 347104 w 1906588"/>
                <a:gd name="connsiteY20" fmla="*/ 551216 h 698679"/>
                <a:gd name="connsiteX21" fmla="*/ 363467 w 1906588"/>
                <a:gd name="connsiteY21" fmla="*/ 545798 h 698679"/>
                <a:gd name="connsiteX22" fmla="*/ 373449 w 1906588"/>
                <a:gd name="connsiteY22" fmla="*/ 541028 h 698679"/>
                <a:gd name="connsiteX23" fmla="*/ 380567 w 1906588"/>
                <a:gd name="connsiteY23" fmla="*/ 533533 h 698679"/>
                <a:gd name="connsiteX24" fmla="*/ 382231 w 1906588"/>
                <a:gd name="connsiteY24" fmla="*/ 525390 h 698679"/>
                <a:gd name="connsiteX25" fmla="*/ 370214 w 1906588"/>
                <a:gd name="connsiteY25" fmla="*/ 511421 h 698679"/>
                <a:gd name="connsiteX26" fmla="*/ 18580 w 1906588"/>
                <a:gd name="connsiteY26" fmla="*/ 384846 h 698679"/>
                <a:gd name="connsiteX27" fmla="*/ 18580 w 1906588"/>
                <a:gd name="connsiteY27" fmla="*/ 337215 h 698679"/>
                <a:gd name="connsiteX28" fmla="*/ 350709 w 1906588"/>
                <a:gd name="connsiteY28" fmla="*/ 217454 h 698679"/>
                <a:gd name="connsiteX29" fmla="*/ 357088 w 1906588"/>
                <a:gd name="connsiteY29" fmla="*/ 215070 h 698679"/>
                <a:gd name="connsiteX30" fmla="*/ 400533 w 1906588"/>
                <a:gd name="connsiteY30" fmla="*/ 221543 h 698679"/>
                <a:gd name="connsiteX31" fmla="*/ 434459 w 1906588"/>
                <a:gd name="connsiteY31" fmla="*/ 235818 h 698679"/>
                <a:gd name="connsiteX32" fmla="*/ 436493 w 1906588"/>
                <a:gd name="connsiteY32" fmla="*/ 244336 h 698679"/>
                <a:gd name="connsiteX33" fmla="*/ 458030 w 1906588"/>
                <a:gd name="connsiteY33" fmla="*/ 267472 h 698679"/>
                <a:gd name="connsiteX34" fmla="*/ 557031 w 1906588"/>
                <a:gd name="connsiteY34" fmla="*/ 291628 h 698679"/>
                <a:gd name="connsiteX35" fmla="*/ 720276 w 1906588"/>
                <a:gd name="connsiteY35" fmla="*/ 281747 h 698679"/>
                <a:gd name="connsiteX36" fmla="*/ 835638 w 1906588"/>
                <a:gd name="connsiteY36" fmla="*/ 216432 h 698679"/>
                <a:gd name="connsiteX37" fmla="*/ 767050 w 1906588"/>
                <a:gd name="connsiteY37" fmla="*/ 167439 h 698679"/>
                <a:gd name="connsiteX38" fmla="*/ 711494 w 1906588"/>
                <a:gd name="connsiteY38" fmla="*/ 159602 h 698679"/>
                <a:gd name="connsiteX39" fmla="*/ 654831 w 1906588"/>
                <a:gd name="connsiteY39" fmla="*/ 157591 h 698679"/>
                <a:gd name="connsiteX40" fmla="*/ 625712 w 1906588"/>
                <a:gd name="connsiteY40" fmla="*/ 158613 h 698679"/>
                <a:gd name="connsiteX41" fmla="*/ 534292 w 1906588"/>
                <a:gd name="connsiteY41" fmla="*/ 151459 h 698679"/>
                <a:gd name="connsiteX42" fmla="*/ 929093 w 1906588"/>
                <a:gd name="connsiteY42" fmla="*/ 8904 h 698679"/>
                <a:gd name="connsiteX43" fmla="*/ 979622 w 1906588"/>
                <a:gd name="connsiteY43" fmla="*/ 4 h 698679"/>
                <a:gd name="connsiteX0" fmla="*/ 979622 w 1906588"/>
                <a:gd name="connsiteY0" fmla="*/ 4 h 698679"/>
                <a:gd name="connsiteX1" fmla="*/ 1030497 w 1906588"/>
                <a:gd name="connsiteY1" fmla="*/ 8223 h 698679"/>
                <a:gd name="connsiteX2" fmla="*/ 1906588 w 1906588"/>
                <a:gd name="connsiteY2" fmla="*/ 310989 h 698679"/>
                <a:gd name="connsiteX3" fmla="*/ 1000468 w 1906588"/>
                <a:gd name="connsiteY3" fmla="*/ 684174 h 698679"/>
                <a:gd name="connsiteX4" fmla="*/ 1009272 w 1906588"/>
                <a:gd name="connsiteY4" fmla="*/ 682891 h 698679"/>
                <a:gd name="connsiteX5" fmla="*/ 867083 w 1906588"/>
                <a:gd name="connsiteY5" fmla="*/ 690841 h 698679"/>
                <a:gd name="connsiteX6" fmla="*/ 481972 w 1906588"/>
                <a:gd name="connsiteY6" fmla="*/ 552238 h 698679"/>
                <a:gd name="connsiteX7" fmla="*/ 474392 w 1906588"/>
                <a:gd name="connsiteY7" fmla="*/ 550875 h 698679"/>
                <a:gd name="connsiteX8" fmla="*/ 472820 w 1906588"/>
                <a:gd name="connsiteY8" fmla="*/ 550875 h 698679"/>
                <a:gd name="connsiteX9" fmla="*/ 439635 w 1906588"/>
                <a:gd name="connsiteY9" fmla="*/ 555305 h 698679"/>
                <a:gd name="connsiteX10" fmla="*/ 412920 w 1906588"/>
                <a:gd name="connsiteY10" fmla="*/ 564162 h 698679"/>
                <a:gd name="connsiteX11" fmla="*/ 387407 w 1906588"/>
                <a:gd name="connsiteY11" fmla="*/ 587298 h 698679"/>
                <a:gd name="connsiteX12" fmla="*/ 386946 w 1906588"/>
                <a:gd name="connsiteY12" fmla="*/ 593090 h 698679"/>
                <a:gd name="connsiteX13" fmla="*/ 382970 w 1906588"/>
                <a:gd name="connsiteY13" fmla="*/ 595815 h 698679"/>
                <a:gd name="connsiteX14" fmla="*/ 361062 w 1906588"/>
                <a:gd name="connsiteY14" fmla="*/ 602936 h 698679"/>
                <a:gd name="connsiteX15" fmla="*/ 157053 w 1906588"/>
                <a:gd name="connsiteY15" fmla="*/ 577417 h 698679"/>
                <a:gd name="connsiteX16" fmla="*/ 149472 w 1906588"/>
                <a:gd name="connsiteY16" fmla="*/ 567570 h 698679"/>
                <a:gd name="connsiteX17" fmla="*/ 202532 w 1906588"/>
                <a:gd name="connsiteY17" fmla="*/ 555305 h 698679"/>
                <a:gd name="connsiteX18" fmla="*/ 241263 w 1906588"/>
                <a:gd name="connsiteY18" fmla="*/ 555305 h 698679"/>
                <a:gd name="connsiteX19" fmla="*/ 261692 w 1906588"/>
                <a:gd name="connsiteY19" fmla="*/ 556667 h 698679"/>
                <a:gd name="connsiteX20" fmla="*/ 347104 w 1906588"/>
                <a:gd name="connsiteY20" fmla="*/ 551216 h 698679"/>
                <a:gd name="connsiteX21" fmla="*/ 363467 w 1906588"/>
                <a:gd name="connsiteY21" fmla="*/ 545798 h 698679"/>
                <a:gd name="connsiteX22" fmla="*/ 373449 w 1906588"/>
                <a:gd name="connsiteY22" fmla="*/ 541028 h 698679"/>
                <a:gd name="connsiteX23" fmla="*/ 380567 w 1906588"/>
                <a:gd name="connsiteY23" fmla="*/ 533533 h 698679"/>
                <a:gd name="connsiteX24" fmla="*/ 382231 w 1906588"/>
                <a:gd name="connsiteY24" fmla="*/ 525390 h 698679"/>
                <a:gd name="connsiteX25" fmla="*/ 370214 w 1906588"/>
                <a:gd name="connsiteY25" fmla="*/ 511421 h 698679"/>
                <a:gd name="connsiteX26" fmla="*/ 18580 w 1906588"/>
                <a:gd name="connsiteY26" fmla="*/ 384846 h 698679"/>
                <a:gd name="connsiteX27" fmla="*/ 18580 w 1906588"/>
                <a:gd name="connsiteY27" fmla="*/ 337215 h 698679"/>
                <a:gd name="connsiteX28" fmla="*/ 350709 w 1906588"/>
                <a:gd name="connsiteY28" fmla="*/ 217454 h 698679"/>
                <a:gd name="connsiteX29" fmla="*/ 357088 w 1906588"/>
                <a:gd name="connsiteY29" fmla="*/ 215070 h 698679"/>
                <a:gd name="connsiteX30" fmla="*/ 400533 w 1906588"/>
                <a:gd name="connsiteY30" fmla="*/ 221543 h 698679"/>
                <a:gd name="connsiteX31" fmla="*/ 434459 w 1906588"/>
                <a:gd name="connsiteY31" fmla="*/ 235818 h 698679"/>
                <a:gd name="connsiteX32" fmla="*/ 436493 w 1906588"/>
                <a:gd name="connsiteY32" fmla="*/ 244336 h 698679"/>
                <a:gd name="connsiteX33" fmla="*/ 458030 w 1906588"/>
                <a:gd name="connsiteY33" fmla="*/ 267472 h 698679"/>
                <a:gd name="connsiteX34" fmla="*/ 557031 w 1906588"/>
                <a:gd name="connsiteY34" fmla="*/ 291628 h 698679"/>
                <a:gd name="connsiteX35" fmla="*/ 720276 w 1906588"/>
                <a:gd name="connsiteY35" fmla="*/ 281747 h 698679"/>
                <a:gd name="connsiteX36" fmla="*/ 835638 w 1906588"/>
                <a:gd name="connsiteY36" fmla="*/ 216432 h 698679"/>
                <a:gd name="connsiteX37" fmla="*/ 767050 w 1906588"/>
                <a:gd name="connsiteY37" fmla="*/ 167439 h 698679"/>
                <a:gd name="connsiteX38" fmla="*/ 711494 w 1906588"/>
                <a:gd name="connsiteY38" fmla="*/ 159602 h 698679"/>
                <a:gd name="connsiteX39" fmla="*/ 654831 w 1906588"/>
                <a:gd name="connsiteY39" fmla="*/ 157591 h 698679"/>
                <a:gd name="connsiteX40" fmla="*/ 625712 w 1906588"/>
                <a:gd name="connsiteY40" fmla="*/ 158613 h 698679"/>
                <a:gd name="connsiteX41" fmla="*/ 534292 w 1906588"/>
                <a:gd name="connsiteY41" fmla="*/ 151459 h 698679"/>
                <a:gd name="connsiteX42" fmla="*/ 929093 w 1906588"/>
                <a:gd name="connsiteY42" fmla="*/ 8904 h 698679"/>
                <a:gd name="connsiteX43" fmla="*/ 979622 w 1906588"/>
                <a:gd name="connsiteY43" fmla="*/ 4 h 6986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</a:cxnLst>
              <a:rect l="l" t="t" r="r" b="b"/>
              <a:pathLst>
                <a:path w="1906588" h="698679">
                  <a:moveTo>
                    <a:pt x="979622" y="4"/>
                  </a:moveTo>
                  <a:cubicBezTo>
                    <a:pt x="996827" y="-124"/>
                    <a:pt x="1014089" y="2602"/>
                    <a:pt x="1030497" y="8223"/>
                  </a:cubicBezTo>
                  <a:lnTo>
                    <a:pt x="1906588" y="310989"/>
                  </a:lnTo>
                  <a:lnTo>
                    <a:pt x="1000468" y="684174"/>
                  </a:lnTo>
                  <a:cubicBezTo>
                    <a:pt x="1000228" y="684540"/>
                    <a:pt x="1009512" y="682525"/>
                    <a:pt x="1009272" y="682891"/>
                  </a:cubicBezTo>
                  <a:cubicBezTo>
                    <a:pt x="991804" y="682018"/>
                    <a:pt x="954966" y="712617"/>
                    <a:pt x="867083" y="690841"/>
                  </a:cubicBezTo>
                  <a:lnTo>
                    <a:pt x="481972" y="552238"/>
                  </a:lnTo>
                  <a:cubicBezTo>
                    <a:pt x="479569" y="551216"/>
                    <a:pt x="477164" y="550875"/>
                    <a:pt x="474392" y="550875"/>
                  </a:cubicBezTo>
                  <a:lnTo>
                    <a:pt x="472820" y="550875"/>
                  </a:lnTo>
                  <a:cubicBezTo>
                    <a:pt x="459232" y="551897"/>
                    <a:pt x="448417" y="553260"/>
                    <a:pt x="439635" y="555305"/>
                  </a:cubicBezTo>
                  <a:cubicBezTo>
                    <a:pt x="428912" y="557689"/>
                    <a:pt x="420501" y="560756"/>
                    <a:pt x="412920" y="564162"/>
                  </a:cubicBezTo>
                  <a:cubicBezTo>
                    <a:pt x="399794" y="570296"/>
                    <a:pt x="391012" y="577758"/>
                    <a:pt x="387407" y="587298"/>
                  </a:cubicBezTo>
                  <a:cubicBezTo>
                    <a:pt x="386575" y="589682"/>
                    <a:pt x="386575" y="590704"/>
                    <a:pt x="386946" y="593090"/>
                  </a:cubicBezTo>
                  <a:cubicBezTo>
                    <a:pt x="386946" y="593090"/>
                    <a:pt x="386206" y="594111"/>
                    <a:pt x="382970" y="595815"/>
                  </a:cubicBezTo>
                  <a:cubicBezTo>
                    <a:pt x="379365" y="597860"/>
                    <a:pt x="372988" y="600551"/>
                    <a:pt x="361062" y="602936"/>
                  </a:cubicBezTo>
                  <a:cubicBezTo>
                    <a:pt x="299962" y="615202"/>
                    <a:pt x="197355" y="602595"/>
                    <a:pt x="157053" y="577417"/>
                  </a:cubicBezTo>
                  <a:cubicBezTo>
                    <a:pt x="149842" y="572680"/>
                    <a:pt x="147531" y="569615"/>
                    <a:pt x="149472" y="567570"/>
                  </a:cubicBezTo>
                  <a:cubicBezTo>
                    <a:pt x="154279" y="563823"/>
                    <a:pt x="168237" y="557348"/>
                    <a:pt x="202532" y="555305"/>
                  </a:cubicBezTo>
                  <a:cubicBezTo>
                    <a:pt x="214918" y="554623"/>
                    <a:pt x="227674" y="554623"/>
                    <a:pt x="241263" y="555305"/>
                  </a:cubicBezTo>
                  <a:cubicBezTo>
                    <a:pt x="247642" y="555645"/>
                    <a:pt x="254020" y="555986"/>
                    <a:pt x="261692" y="556667"/>
                  </a:cubicBezTo>
                  <a:cubicBezTo>
                    <a:pt x="294785" y="558030"/>
                    <a:pt x="323902" y="556327"/>
                    <a:pt x="347104" y="551216"/>
                  </a:cubicBezTo>
                  <a:cubicBezTo>
                    <a:pt x="353020" y="549546"/>
                    <a:pt x="358290" y="547843"/>
                    <a:pt x="363467" y="545798"/>
                  </a:cubicBezTo>
                  <a:cubicBezTo>
                    <a:pt x="367072" y="544436"/>
                    <a:pt x="370214" y="542732"/>
                    <a:pt x="373449" y="541028"/>
                  </a:cubicBezTo>
                  <a:cubicBezTo>
                    <a:pt x="377054" y="539325"/>
                    <a:pt x="378996" y="536600"/>
                    <a:pt x="380567" y="533533"/>
                  </a:cubicBezTo>
                  <a:cubicBezTo>
                    <a:pt x="381769" y="531147"/>
                    <a:pt x="382601" y="528082"/>
                    <a:pt x="382231" y="525390"/>
                  </a:cubicBezTo>
                  <a:cubicBezTo>
                    <a:pt x="381769" y="519256"/>
                    <a:pt x="377054" y="513805"/>
                    <a:pt x="370214" y="511421"/>
                  </a:cubicBezTo>
                  <a:lnTo>
                    <a:pt x="18580" y="384846"/>
                  </a:lnTo>
                  <a:cubicBezTo>
                    <a:pt x="-6194" y="376022"/>
                    <a:pt x="-6194" y="346074"/>
                    <a:pt x="18580" y="337215"/>
                  </a:cubicBezTo>
                  <a:lnTo>
                    <a:pt x="350709" y="217454"/>
                  </a:lnTo>
                  <a:lnTo>
                    <a:pt x="357088" y="215070"/>
                  </a:lnTo>
                  <a:cubicBezTo>
                    <a:pt x="374189" y="216432"/>
                    <a:pt x="388980" y="218818"/>
                    <a:pt x="400533" y="221543"/>
                  </a:cubicBezTo>
                  <a:cubicBezTo>
                    <a:pt x="422164" y="226653"/>
                    <a:pt x="431316" y="232752"/>
                    <a:pt x="434459" y="235818"/>
                  </a:cubicBezTo>
                  <a:cubicBezTo>
                    <a:pt x="434921" y="238885"/>
                    <a:pt x="435290" y="241611"/>
                    <a:pt x="436493" y="244336"/>
                  </a:cubicBezTo>
                  <a:cubicBezTo>
                    <a:pt x="439635" y="253195"/>
                    <a:pt x="446845" y="260997"/>
                    <a:pt x="458030" y="267472"/>
                  </a:cubicBezTo>
                  <a:cubicBezTo>
                    <a:pt x="478366" y="280043"/>
                    <a:pt x="511921" y="288220"/>
                    <a:pt x="557031" y="291628"/>
                  </a:cubicBezTo>
                  <a:cubicBezTo>
                    <a:pt x="608519" y="295376"/>
                    <a:pt x="669620" y="291628"/>
                    <a:pt x="720276" y="281747"/>
                  </a:cubicBezTo>
                  <a:cubicBezTo>
                    <a:pt x="795335" y="267130"/>
                    <a:pt x="835269" y="244336"/>
                    <a:pt x="835638" y="216432"/>
                  </a:cubicBezTo>
                  <a:cubicBezTo>
                    <a:pt x="835638" y="201135"/>
                    <a:pt x="824084" y="180044"/>
                    <a:pt x="767050" y="167439"/>
                  </a:cubicBezTo>
                  <a:cubicBezTo>
                    <a:pt x="751059" y="164031"/>
                    <a:pt x="732293" y="161305"/>
                    <a:pt x="711494" y="159602"/>
                  </a:cubicBezTo>
                  <a:cubicBezTo>
                    <a:pt x="693191" y="157932"/>
                    <a:pt x="674797" y="157591"/>
                    <a:pt x="654831" y="157591"/>
                  </a:cubicBezTo>
                  <a:lnTo>
                    <a:pt x="625712" y="158613"/>
                  </a:lnTo>
                  <a:cubicBezTo>
                    <a:pt x="591787" y="158920"/>
                    <a:pt x="559803" y="156570"/>
                    <a:pt x="534292" y="151459"/>
                  </a:cubicBezTo>
                  <a:lnTo>
                    <a:pt x="929093" y="8904"/>
                  </a:lnTo>
                  <a:cubicBezTo>
                    <a:pt x="945270" y="3113"/>
                    <a:pt x="962417" y="132"/>
                    <a:pt x="979622" y="4"/>
                  </a:cubicBezTo>
                  <a:close/>
                </a:path>
              </a:pathLst>
            </a:custGeom>
            <a:solidFill>
              <a:schemeClr val="accent5">
                <a:lumMod val="60000"/>
                <a:lumOff val="40000"/>
              </a:scheme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5CBD3E48-6620-41A2-BDAC-CC2E9374397D}"/>
                </a:ext>
              </a:extLst>
            </p:cNvPr>
            <p:cNvSpPr/>
            <p:nvPr/>
          </p:nvSpPr>
          <p:spPr>
            <a:xfrm>
              <a:off x="5061787" y="2045017"/>
              <a:ext cx="2023375" cy="741368"/>
            </a:xfrm>
            <a:custGeom>
              <a:avLst/>
              <a:gdLst>
                <a:gd name="connsiteX0" fmla="*/ 744435 w 1518184"/>
                <a:gd name="connsiteY0" fmla="*/ 0 h 550840"/>
                <a:gd name="connsiteX1" fmla="*/ 804009 w 1518184"/>
                <a:gd name="connsiteY1" fmla="*/ 0 h 550840"/>
                <a:gd name="connsiteX2" fmla="*/ 1072944 w 1518184"/>
                <a:gd name="connsiteY2" fmla="*/ 96760 h 550840"/>
                <a:gd name="connsiteX3" fmla="*/ 1047210 w 1518184"/>
                <a:gd name="connsiteY3" fmla="*/ 96760 h 550840"/>
                <a:gd name="connsiteX4" fmla="*/ 1031072 w 1518184"/>
                <a:gd name="connsiteY4" fmla="*/ 95737 h 550840"/>
                <a:gd name="connsiteX5" fmla="*/ 998370 w 1518184"/>
                <a:gd name="connsiteY5" fmla="*/ 95737 h 550840"/>
                <a:gd name="connsiteX6" fmla="*/ 941498 w 1518184"/>
                <a:gd name="connsiteY6" fmla="*/ 110794 h 550840"/>
                <a:gd name="connsiteX7" fmla="*/ 929199 w 1518184"/>
                <a:gd name="connsiteY7" fmla="*/ 132243 h 550840"/>
                <a:gd name="connsiteX8" fmla="*/ 948678 w 1518184"/>
                <a:gd name="connsiteY8" fmla="*/ 158522 h 550840"/>
                <a:gd name="connsiteX9" fmla="*/ 1126262 w 1518184"/>
                <a:gd name="connsiteY9" fmla="*/ 181760 h 550840"/>
                <a:gd name="connsiteX10" fmla="*/ 1151713 w 1518184"/>
                <a:gd name="connsiteY10" fmla="*/ 173094 h 550840"/>
                <a:gd name="connsiteX11" fmla="*/ 1166997 w 1518184"/>
                <a:gd name="connsiteY11" fmla="*/ 157756 h 550840"/>
                <a:gd name="connsiteX12" fmla="*/ 1168206 w 1518184"/>
                <a:gd name="connsiteY12" fmla="*/ 151901 h 550840"/>
                <a:gd name="connsiteX13" fmla="*/ 1185267 w 1518184"/>
                <a:gd name="connsiteY13" fmla="*/ 145510 h 550840"/>
                <a:gd name="connsiteX14" fmla="*/ 1201760 w 1518184"/>
                <a:gd name="connsiteY14" fmla="*/ 143210 h 550840"/>
                <a:gd name="connsiteX15" fmla="*/ 1501549 w 1518184"/>
                <a:gd name="connsiteY15" fmla="*/ 250936 h 550840"/>
                <a:gd name="connsiteX16" fmla="*/ 1501549 w 1518184"/>
                <a:gd name="connsiteY16" fmla="*/ 293321 h 550840"/>
                <a:gd name="connsiteX17" fmla="*/ 796260 w 1518184"/>
                <a:gd name="connsiteY17" fmla="*/ 546814 h 550840"/>
                <a:gd name="connsiteX18" fmla="*/ 750407 w 1518184"/>
                <a:gd name="connsiteY18" fmla="*/ 546814 h 550840"/>
                <a:gd name="connsiteX19" fmla="*/ 213336 w 1518184"/>
                <a:gd name="connsiteY19" fmla="*/ 353811 h 550840"/>
                <a:gd name="connsiteX20" fmla="*/ 0 w 1518184"/>
                <a:gd name="connsiteY20" fmla="*/ 268634 h 550840"/>
                <a:gd name="connsiteX21" fmla="*/ 350878 w 1518184"/>
                <a:gd name="connsiteY21" fmla="*/ 142187 h 550840"/>
                <a:gd name="connsiteX22" fmla="*/ 359835 w 1518184"/>
                <a:gd name="connsiteY22" fmla="*/ 132243 h 550840"/>
                <a:gd name="connsiteX23" fmla="*/ 358627 w 1518184"/>
                <a:gd name="connsiteY23" fmla="*/ 125596 h 550840"/>
                <a:gd name="connsiteX24" fmla="*/ 354148 w 1518184"/>
                <a:gd name="connsiteY24" fmla="*/ 120483 h 550840"/>
                <a:gd name="connsiteX25" fmla="*/ 345759 w 1518184"/>
                <a:gd name="connsiteY25" fmla="*/ 116163 h 550840"/>
                <a:gd name="connsiteX26" fmla="*/ 317039 w 1518184"/>
                <a:gd name="connsiteY26" fmla="*/ 105937 h 550840"/>
                <a:gd name="connsiteX27" fmla="*/ 234076 w 1518184"/>
                <a:gd name="connsiteY27" fmla="*/ 98549 h 550840"/>
                <a:gd name="connsiteX28" fmla="*/ 213105 w 1518184"/>
                <a:gd name="connsiteY28" fmla="*/ 99316 h 550840"/>
                <a:gd name="connsiteX29" fmla="*/ 173863 w 1518184"/>
                <a:gd name="connsiteY29" fmla="*/ 98038 h 550840"/>
                <a:gd name="connsiteX30" fmla="*/ 136753 w 1518184"/>
                <a:gd name="connsiteY30" fmla="*/ 92670 h 550840"/>
                <a:gd name="connsiteX31" fmla="*/ 107677 w 1518184"/>
                <a:gd name="connsiteY31" fmla="*/ 80936 h 550840"/>
                <a:gd name="connsiteX32" fmla="*/ 171161 w 1518184"/>
                <a:gd name="connsiteY32" fmla="*/ 56420 h 550840"/>
                <a:gd name="connsiteX33" fmla="*/ 284053 w 1518184"/>
                <a:gd name="connsiteY33" fmla="*/ 49518 h 550840"/>
                <a:gd name="connsiteX34" fmla="*/ 343982 w 1518184"/>
                <a:gd name="connsiteY34" fmla="*/ 63067 h 550840"/>
                <a:gd name="connsiteX35" fmla="*/ 348745 w 1518184"/>
                <a:gd name="connsiteY35" fmla="*/ 67387 h 550840"/>
                <a:gd name="connsiteX36" fmla="*/ 349385 w 1518184"/>
                <a:gd name="connsiteY36" fmla="*/ 73011 h 550840"/>
                <a:gd name="connsiteX37" fmla="*/ 390973 w 1518184"/>
                <a:gd name="connsiteY37" fmla="*/ 99828 h 550840"/>
                <a:gd name="connsiteX38" fmla="*/ 395807 w 1518184"/>
                <a:gd name="connsiteY38" fmla="*/ 101336 h 550840"/>
                <a:gd name="connsiteX39" fmla="*/ 415286 w 1518184"/>
                <a:gd name="connsiteY39" fmla="*/ 104915 h 550840"/>
                <a:gd name="connsiteX40" fmla="*/ 441590 w 1518184"/>
                <a:gd name="connsiteY40" fmla="*/ 107727 h 550840"/>
                <a:gd name="connsiteX41" fmla="*/ 448485 w 1518184"/>
                <a:gd name="connsiteY41" fmla="*/ 106704 h 550840"/>
                <a:gd name="connsiteX0" fmla="*/ 744435 w 1518184"/>
                <a:gd name="connsiteY0" fmla="*/ 0 h 556265"/>
                <a:gd name="connsiteX1" fmla="*/ 804009 w 1518184"/>
                <a:gd name="connsiteY1" fmla="*/ 0 h 556265"/>
                <a:gd name="connsiteX2" fmla="*/ 1072944 w 1518184"/>
                <a:gd name="connsiteY2" fmla="*/ 96760 h 556265"/>
                <a:gd name="connsiteX3" fmla="*/ 1047210 w 1518184"/>
                <a:gd name="connsiteY3" fmla="*/ 96760 h 556265"/>
                <a:gd name="connsiteX4" fmla="*/ 1031072 w 1518184"/>
                <a:gd name="connsiteY4" fmla="*/ 95737 h 556265"/>
                <a:gd name="connsiteX5" fmla="*/ 998370 w 1518184"/>
                <a:gd name="connsiteY5" fmla="*/ 95737 h 556265"/>
                <a:gd name="connsiteX6" fmla="*/ 941498 w 1518184"/>
                <a:gd name="connsiteY6" fmla="*/ 110794 h 556265"/>
                <a:gd name="connsiteX7" fmla="*/ 929199 w 1518184"/>
                <a:gd name="connsiteY7" fmla="*/ 132243 h 556265"/>
                <a:gd name="connsiteX8" fmla="*/ 948678 w 1518184"/>
                <a:gd name="connsiteY8" fmla="*/ 158522 h 556265"/>
                <a:gd name="connsiteX9" fmla="*/ 1126262 w 1518184"/>
                <a:gd name="connsiteY9" fmla="*/ 181760 h 556265"/>
                <a:gd name="connsiteX10" fmla="*/ 1151713 w 1518184"/>
                <a:gd name="connsiteY10" fmla="*/ 173094 h 556265"/>
                <a:gd name="connsiteX11" fmla="*/ 1166997 w 1518184"/>
                <a:gd name="connsiteY11" fmla="*/ 157756 h 556265"/>
                <a:gd name="connsiteX12" fmla="*/ 1168206 w 1518184"/>
                <a:gd name="connsiteY12" fmla="*/ 151901 h 556265"/>
                <a:gd name="connsiteX13" fmla="*/ 1185267 w 1518184"/>
                <a:gd name="connsiteY13" fmla="*/ 145510 h 556265"/>
                <a:gd name="connsiteX14" fmla="*/ 1201760 w 1518184"/>
                <a:gd name="connsiteY14" fmla="*/ 143210 h 556265"/>
                <a:gd name="connsiteX15" fmla="*/ 1501549 w 1518184"/>
                <a:gd name="connsiteY15" fmla="*/ 250936 h 556265"/>
                <a:gd name="connsiteX16" fmla="*/ 1501549 w 1518184"/>
                <a:gd name="connsiteY16" fmla="*/ 293321 h 556265"/>
                <a:gd name="connsiteX17" fmla="*/ 803880 w 1518184"/>
                <a:gd name="connsiteY17" fmla="*/ 554434 h 556265"/>
                <a:gd name="connsiteX18" fmla="*/ 750407 w 1518184"/>
                <a:gd name="connsiteY18" fmla="*/ 546814 h 556265"/>
                <a:gd name="connsiteX19" fmla="*/ 213336 w 1518184"/>
                <a:gd name="connsiteY19" fmla="*/ 353811 h 556265"/>
                <a:gd name="connsiteX20" fmla="*/ 0 w 1518184"/>
                <a:gd name="connsiteY20" fmla="*/ 268634 h 556265"/>
                <a:gd name="connsiteX21" fmla="*/ 350878 w 1518184"/>
                <a:gd name="connsiteY21" fmla="*/ 142187 h 556265"/>
                <a:gd name="connsiteX22" fmla="*/ 359835 w 1518184"/>
                <a:gd name="connsiteY22" fmla="*/ 132243 h 556265"/>
                <a:gd name="connsiteX23" fmla="*/ 358627 w 1518184"/>
                <a:gd name="connsiteY23" fmla="*/ 125596 h 556265"/>
                <a:gd name="connsiteX24" fmla="*/ 354148 w 1518184"/>
                <a:gd name="connsiteY24" fmla="*/ 120483 h 556265"/>
                <a:gd name="connsiteX25" fmla="*/ 345759 w 1518184"/>
                <a:gd name="connsiteY25" fmla="*/ 116163 h 556265"/>
                <a:gd name="connsiteX26" fmla="*/ 317039 w 1518184"/>
                <a:gd name="connsiteY26" fmla="*/ 105937 h 556265"/>
                <a:gd name="connsiteX27" fmla="*/ 234076 w 1518184"/>
                <a:gd name="connsiteY27" fmla="*/ 98549 h 556265"/>
                <a:gd name="connsiteX28" fmla="*/ 213105 w 1518184"/>
                <a:gd name="connsiteY28" fmla="*/ 99316 h 556265"/>
                <a:gd name="connsiteX29" fmla="*/ 173863 w 1518184"/>
                <a:gd name="connsiteY29" fmla="*/ 98038 h 556265"/>
                <a:gd name="connsiteX30" fmla="*/ 136753 w 1518184"/>
                <a:gd name="connsiteY30" fmla="*/ 92670 h 556265"/>
                <a:gd name="connsiteX31" fmla="*/ 107677 w 1518184"/>
                <a:gd name="connsiteY31" fmla="*/ 80936 h 556265"/>
                <a:gd name="connsiteX32" fmla="*/ 171161 w 1518184"/>
                <a:gd name="connsiteY32" fmla="*/ 56420 h 556265"/>
                <a:gd name="connsiteX33" fmla="*/ 284053 w 1518184"/>
                <a:gd name="connsiteY33" fmla="*/ 49518 h 556265"/>
                <a:gd name="connsiteX34" fmla="*/ 343982 w 1518184"/>
                <a:gd name="connsiteY34" fmla="*/ 63067 h 556265"/>
                <a:gd name="connsiteX35" fmla="*/ 348745 w 1518184"/>
                <a:gd name="connsiteY35" fmla="*/ 67387 h 556265"/>
                <a:gd name="connsiteX36" fmla="*/ 349385 w 1518184"/>
                <a:gd name="connsiteY36" fmla="*/ 73011 h 556265"/>
                <a:gd name="connsiteX37" fmla="*/ 390973 w 1518184"/>
                <a:gd name="connsiteY37" fmla="*/ 99828 h 556265"/>
                <a:gd name="connsiteX38" fmla="*/ 395807 w 1518184"/>
                <a:gd name="connsiteY38" fmla="*/ 101336 h 556265"/>
                <a:gd name="connsiteX39" fmla="*/ 415286 w 1518184"/>
                <a:gd name="connsiteY39" fmla="*/ 104915 h 556265"/>
                <a:gd name="connsiteX40" fmla="*/ 441590 w 1518184"/>
                <a:gd name="connsiteY40" fmla="*/ 107727 h 556265"/>
                <a:gd name="connsiteX41" fmla="*/ 448485 w 1518184"/>
                <a:gd name="connsiteY41" fmla="*/ 106704 h 556265"/>
                <a:gd name="connsiteX42" fmla="*/ 744435 w 1518184"/>
                <a:gd name="connsiteY42" fmla="*/ 0 h 5562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1518184" h="556265">
                  <a:moveTo>
                    <a:pt x="744435" y="0"/>
                  </a:moveTo>
                  <a:lnTo>
                    <a:pt x="804009" y="0"/>
                  </a:lnTo>
                  <a:lnTo>
                    <a:pt x="1072944" y="96760"/>
                  </a:lnTo>
                  <a:cubicBezTo>
                    <a:pt x="1064911" y="97271"/>
                    <a:pt x="1056238" y="97271"/>
                    <a:pt x="1047210" y="96760"/>
                  </a:cubicBezTo>
                  <a:cubicBezTo>
                    <a:pt x="1041807" y="96249"/>
                    <a:pt x="1036404" y="95993"/>
                    <a:pt x="1031072" y="95737"/>
                  </a:cubicBezTo>
                  <a:cubicBezTo>
                    <a:pt x="1019698" y="94970"/>
                    <a:pt x="1008607" y="95226"/>
                    <a:pt x="998370" y="95737"/>
                  </a:cubicBezTo>
                  <a:cubicBezTo>
                    <a:pt x="972351" y="97527"/>
                    <a:pt x="953157" y="102358"/>
                    <a:pt x="941498" y="110794"/>
                  </a:cubicBezTo>
                  <a:cubicBezTo>
                    <a:pt x="933394" y="116674"/>
                    <a:pt x="928915" y="124318"/>
                    <a:pt x="929199" y="132243"/>
                  </a:cubicBezTo>
                  <a:cubicBezTo>
                    <a:pt x="929484" y="138889"/>
                    <a:pt x="933109" y="148834"/>
                    <a:pt x="948678" y="158522"/>
                  </a:cubicBezTo>
                  <a:cubicBezTo>
                    <a:pt x="989697" y="184317"/>
                    <a:pt x="1076286" y="191986"/>
                    <a:pt x="1126262" y="181760"/>
                  </a:cubicBezTo>
                  <a:cubicBezTo>
                    <a:pt x="1136499" y="179459"/>
                    <a:pt x="1145172" y="176647"/>
                    <a:pt x="1151713" y="173094"/>
                  </a:cubicBezTo>
                  <a:cubicBezTo>
                    <a:pt x="1159533" y="169004"/>
                    <a:pt x="1164651" y="163891"/>
                    <a:pt x="1166997" y="157756"/>
                  </a:cubicBezTo>
                  <a:cubicBezTo>
                    <a:pt x="1167637" y="155736"/>
                    <a:pt x="1167921" y="153947"/>
                    <a:pt x="1168206" y="151901"/>
                  </a:cubicBezTo>
                  <a:cubicBezTo>
                    <a:pt x="1169698" y="150623"/>
                    <a:pt x="1174177" y="147811"/>
                    <a:pt x="1185267" y="145510"/>
                  </a:cubicBezTo>
                  <a:cubicBezTo>
                    <a:pt x="1190386" y="144488"/>
                    <a:pt x="1195789" y="143721"/>
                    <a:pt x="1201760" y="143210"/>
                  </a:cubicBezTo>
                  <a:lnTo>
                    <a:pt x="1501549" y="250936"/>
                  </a:lnTo>
                  <a:cubicBezTo>
                    <a:pt x="1523729" y="258861"/>
                    <a:pt x="1523729" y="285422"/>
                    <a:pt x="1501549" y="293321"/>
                  </a:cubicBezTo>
                  <a:cubicBezTo>
                    <a:pt x="1266453" y="377819"/>
                    <a:pt x="1038976" y="469936"/>
                    <a:pt x="803880" y="554434"/>
                  </a:cubicBezTo>
                  <a:cubicBezTo>
                    <a:pt x="789164" y="559802"/>
                    <a:pt x="765051" y="552182"/>
                    <a:pt x="750407" y="546814"/>
                  </a:cubicBezTo>
                  <a:lnTo>
                    <a:pt x="213336" y="353811"/>
                  </a:lnTo>
                  <a:lnTo>
                    <a:pt x="0" y="268634"/>
                  </a:lnTo>
                  <a:lnTo>
                    <a:pt x="350878" y="142187"/>
                  </a:lnTo>
                  <a:cubicBezTo>
                    <a:pt x="355641" y="140398"/>
                    <a:pt x="359267" y="136589"/>
                    <a:pt x="359835" y="132243"/>
                  </a:cubicBezTo>
                  <a:cubicBezTo>
                    <a:pt x="360191" y="129942"/>
                    <a:pt x="359551" y="127641"/>
                    <a:pt x="358627" y="125596"/>
                  </a:cubicBezTo>
                  <a:cubicBezTo>
                    <a:pt x="357489" y="123551"/>
                    <a:pt x="356281" y="121761"/>
                    <a:pt x="354148" y="120483"/>
                  </a:cubicBezTo>
                  <a:cubicBezTo>
                    <a:pt x="351802" y="118719"/>
                    <a:pt x="348461" y="117441"/>
                    <a:pt x="345759" y="116163"/>
                  </a:cubicBezTo>
                  <a:cubicBezTo>
                    <a:pt x="338011" y="112073"/>
                    <a:pt x="328698" y="108494"/>
                    <a:pt x="317039" y="105937"/>
                  </a:cubicBezTo>
                  <a:cubicBezTo>
                    <a:pt x="294290" y="100850"/>
                    <a:pt x="266138" y="98549"/>
                    <a:pt x="234076" y="98549"/>
                  </a:cubicBezTo>
                  <a:cubicBezTo>
                    <a:pt x="227180" y="99061"/>
                    <a:pt x="220000" y="99316"/>
                    <a:pt x="213105" y="99316"/>
                  </a:cubicBezTo>
                  <a:cubicBezTo>
                    <a:pt x="199953" y="99572"/>
                    <a:pt x="186446" y="99061"/>
                    <a:pt x="173863" y="98038"/>
                  </a:cubicBezTo>
                  <a:cubicBezTo>
                    <a:pt x="159787" y="96760"/>
                    <a:pt x="147204" y="94970"/>
                    <a:pt x="136753" y="92670"/>
                  </a:cubicBezTo>
                  <a:cubicBezTo>
                    <a:pt x="115142" y="87812"/>
                    <a:pt x="108246" y="82214"/>
                    <a:pt x="107677" y="80936"/>
                  </a:cubicBezTo>
                  <a:cubicBezTo>
                    <a:pt x="108246" y="78379"/>
                    <a:pt x="120829" y="66364"/>
                    <a:pt x="171161" y="56420"/>
                  </a:cubicBezTo>
                  <a:cubicBezTo>
                    <a:pt x="205640" y="49518"/>
                    <a:pt x="249005" y="46961"/>
                    <a:pt x="284053" y="49518"/>
                  </a:cubicBezTo>
                  <a:cubicBezTo>
                    <a:pt x="321518" y="52585"/>
                    <a:pt x="337726" y="59232"/>
                    <a:pt x="343982" y="63067"/>
                  </a:cubicBezTo>
                  <a:cubicBezTo>
                    <a:pt x="347252" y="65086"/>
                    <a:pt x="348461" y="66620"/>
                    <a:pt x="348745" y="67387"/>
                  </a:cubicBezTo>
                  <a:cubicBezTo>
                    <a:pt x="348461" y="69176"/>
                    <a:pt x="348745" y="71221"/>
                    <a:pt x="349385" y="73011"/>
                  </a:cubicBezTo>
                  <a:cubicBezTo>
                    <a:pt x="354148" y="84745"/>
                    <a:pt x="368224" y="93437"/>
                    <a:pt x="390973" y="99828"/>
                  </a:cubicBezTo>
                  <a:cubicBezTo>
                    <a:pt x="392821" y="100339"/>
                    <a:pt x="394030" y="100825"/>
                    <a:pt x="395807" y="101336"/>
                  </a:cubicBezTo>
                  <a:cubicBezTo>
                    <a:pt x="401779" y="102614"/>
                    <a:pt x="408390" y="103892"/>
                    <a:pt x="415286" y="104915"/>
                  </a:cubicBezTo>
                  <a:cubicBezTo>
                    <a:pt x="423319" y="106193"/>
                    <a:pt x="432063" y="107216"/>
                    <a:pt x="441590" y="107727"/>
                  </a:cubicBezTo>
                  <a:cubicBezTo>
                    <a:pt x="444007" y="107727"/>
                    <a:pt x="446424" y="107471"/>
                    <a:pt x="448485" y="106704"/>
                  </a:cubicBezTo>
                  <a:lnTo>
                    <a:pt x="744435" y="0"/>
                  </a:ln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5" name="Shape">
              <a:extLst>
                <a:ext uri="{FF2B5EF4-FFF2-40B4-BE49-F238E27FC236}">
                  <a16:creationId xmlns:a16="http://schemas.microsoft.com/office/drawing/2014/main" id="{81A21E5F-9037-42BB-BD4A-8851A65F536F}"/>
                </a:ext>
              </a:extLst>
            </p:cNvPr>
            <p:cNvSpPr/>
            <p:nvPr/>
          </p:nvSpPr>
          <p:spPr>
            <a:xfrm>
              <a:off x="5125859" y="1242150"/>
              <a:ext cx="1940740" cy="7280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2" h="21567" extrusionOk="0">
                  <a:moveTo>
                    <a:pt x="288" y="11629"/>
                  </a:moveTo>
                  <a:lnTo>
                    <a:pt x="4615" y="15812"/>
                  </a:lnTo>
                  <a:cubicBezTo>
                    <a:pt x="4677" y="15791"/>
                    <a:pt x="4739" y="15771"/>
                    <a:pt x="4791" y="15731"/>
                  </a:cubicBezTo>
                  <a:cubicBezTo>
                    <a:pt x="4954" y="15640"/>
                    <a:pt x="5020" y="15529"/>
                    <a:pt x="5042" y="15479"/>
                  </a:cubicBezTo>
                  <a:cubicBezTo>
                    <a:pt x="5047" y="15398"/>
                    <a:pt x="5051" y="15328"/>
                    <a:pt x="5060" y="15257"/>
                  </a:cubicBezTo>
                  <a:cubicBezTo>
                    <a:pt x="5095" y="15015"/>
                    <a:pt x="5170" y="14814"/>
                    <a:pt x="5285" y="14653"/>
                  </a:cubicBezTo>
                  <a:cubicBezTo>
                    <a:pt x="5386" y="14511"/>
                    <a:pt x="5509" y="14390"/>
                    <a:pt x="5663" y="14310"/>
                  </a:cubicBezTo>
                  <a:cubicBezTo>
                    <a:pt x="6398" y="13907"/>
                    <a:pt x="7670" y="14209"/>
                    <a:pt x="8273" y="15227"/>
                  </a:cubicBezTo>
                  <a:cubicBezTo>
                    <a:pt x="8502" y="15610"/>
                    <a:pt x="8555" y="16003"/>
                    <a:pt x="8559" y="16265"/>
                  </a:cubicBezTo>
                  <a:cubicBezTo>
                    <a:pt x="8564" y="16578"/>
                    <a:pt x="8498" y="16880"/>
                    <a:pt x="8379" y="17112"/>
                  </a:cubicBezTo>
                  <a:cubicBezTo>
                    <a:pt x="8207" y="17445"/>
                    <a:pt x="7926" y="17636"/>
                    <a:pt x="7543" y="17707"/>
                  </a:cubicBezTo>
                  <a:cubicBezTo>
                    <a:pt x="7393" y="17727"/>
                    <a:pt x="7230" y="17737"/>
                    <a:pt x="7063" y="17707"/>
                  </a:cubicBezTo>
                  <a:cubicBezTo>
                    <a:pt x="6984" y="17696"/>
                    <a:pt x="6904" y="17686"/>
                    <a:pt x="6825" y="17666"/>
                  </a:cubicBezTo>
                  <a:cubicBezTo>
                    <a:pt x="6720" y="17656"/>
                    <a:pt x="6618" y="17646"/>
                    <a:pt x="6521" y="17656"/>
                  </a:cubicBezTo>
                  <a:lnTo>
                    <a:pt x="10562" y="21567"/>
                  </a:lnTo>
                  <a:cubicBezTo>
                    <a:pt x="10760" y="21567"/>
                    <a:pt x="10932" y="21567"/>
                    <a:pt x="11126" y="21567"/>
                  </a:cubicBezTo>
                  <a:lnTo>
                    <a:pt x="12944" y="19803"/>
                  </a:lnTo>
                  <a:lnTo>
                    <a:pt x="15748" y="17092"/>
                  </a:lnTo>
                  <a:cubicBezTo>
                    <a:pt x="15748" y="17092"/>
                    <a:pt x="15748" y="17092"/>
                    <a:pt x="15748" y="17092"/>
                  </a:cubicBezTo>
                  <a:cubicBezTo>
                    <a:pt x="15783" y="17061"/>
                    <a:pt x="15818" y="17051"/>
                    <a:pt x="15853" y="17051"/>
                  </a:cubicBezTo>
                  <a:cubicBezTo>
                    <a:pt x="15990" y="17082"/>
                    <a:pt x="16113" y="17122"/>
                    <a:pt x="16232" y="17172"/>
                  </a:cubicBezTo>
                  <a:cubicBezTo>
                    <a:pt x="16316" y="17213"/>
                    <a:pt x="16399" y="17243"/>
                    <a:pt x="16470" y="17293"/>
                  </a:cubicBezTo>
                  <a:cubicBezTo>
                    <a:pt x="16509" y="17324"/>
                    <a:pt x="16540" y="17354"/>
                    <a:pt x="16580" y="17384"/>
                  </a:cubicBezTo>
                  <a:cubicBezTo>
                    <a:pt x="16888" y="17626"/>
                    <a:pt x="17086" y="17969"/>
                    <a:pt x="17152" y="18402"/>
                  </a:cubicBezTo>
                  <a:cubicBezTo>
                    <a:pt x="17161" y="18473"/>
                    <a:pt x="17165" y="18553"/>
                    <a:pt x="17161" y="18624"/>
                  </a:cubicBezTo>
                  <a:cubicBezTo>
                    <a:pt x="17165" y="18654"/>
                    <a:pt x="17183" y="18725"/>
                    <a:pt x="17231" y="18795"/>
                  </a:cubicBezTo>
                  <a:cubicBezTo>
                    <a:pt x="17324" y="18946"/>
                    <a:pt x="17561" y="19208"/>
                    <a:pt x="18112" y="19329"/>
                  </a:cubicBezTo>
                  <a:cubicBezTo>
                    <a:pt x="18627" y="19440"/>
                    <a:pt x="19265" y="19329"/>
                    <a:pt x="19771" y="19057"/>
                  </a:cubicBezTo>
                  <a:cubicBezTo>
                    <a:pt x="20511" y="18664"/>
                    <a:pt x="20695" y="18190"/>
                    <a:pt x="20704" y="18090"/>
                  </a:cubicBezTo>
                  <a:cubicBezTo>
                    <a:pt x="20695" y="18039"/>
                    <a:pt x="20599" y="17817"/>
                    <a:pt x="20277" y="17626"/>
                  </a:cubicBezTo>
                  <a:cubicBezTo>
                    <a:pt x="20123" y="17535"/>
                    <a:pt x="19938" y="17465"/>
                    <a:pt x="19731" y="17414"/>
                  </a:cubicBezTo>
                  <a:cubicBezTo>
                    <a:pt x="19547" y="17374"/>
                    <a:pt x="19353" y="17354"/>
                    <a:pt x="19155" y="17364"/>
                  </a:cubicBezTo>
                  <a:cubicBezTo>
                    <a:pt x="19054" y="17364"/>
                    <a:pt x="18948" y="17374"/>
                    <a:pt x="18847" y="17394"/>
                  </a:cubicBezTo>
                  <a:cubicBezTo>
                    <a:pt x="18376" y="17404"/>
                    <a:pt x="17962" y="17303"/>
                    <a:pt x="17627" y="17102"/>
                  </a:cubicBezTo>
                  <a:cubicBezTo>
                    <a:pt x="17473" y="17011"/>
                    <a:pt x="17346" y="16880"/>
                    <a:pt x="17236" y="16739"/>
                  </a:cubicBezTo>
                  <a:cubicBezTo>
                    <a:pt x="17196" y="16689"/>
                    <a:pt x="17152" y="16648"/>
                    <a:pt x="17121" y="16588"/>
                  </a:cubicBezTo>
                  <a:cubicBezTo>
                    <a:pt x="17086" y="16537"/>
                    <a:pt x="17064" y="16457"/>
                    <a:pt x="17046" y="16376"/>
                  </a:cubicBezTo>
                  <a:cubicBezTo>
                    <a:pt x="17033" y="16295"/>
                    <a:pt x="17024" y="16215"/>
                    <a:pt x="17029" y="16124"/>
                  </a:cubicBezTo>
                  <a:cubicBezTo>
                    <a:pt x="17038" y="15943"/>
                    <a:pt x="17090" y="15781"/>
                    <a:pt x="17161" y="15711"/>
                  </a:cubicBezTo>
                  <a:lnTo>
                    <a:pt x="21114" y="11881"/>
                  </a:lnTo>
                  <a:cubicBezTo>
                    <a:pt x="21501" y="11508"/>
                    <a:pt x="21497" y="10248"/>
                    <a:pt x="21109" y="9885"/>
                  </a:cubicBezTo>
                  <a:lnTo>
                    <a:pt x="10549" y="78"/>
                  </a:lnTo>
                  <a:cubicBezTo>
                    <a:pt x="10435" y="-33"/>
                    <a:pt x="10303" y="-23"/>
                    <a:pt x="10188" y="88"/>
                  </a:cubicBezTo>
                  <a:lnTo>
                    <a:pt x="293" y="9633"/>
                  </a:lnTo>
                  <a:cubicBezTo>
                    <a:pt x="-95" y="10016"/>
                    <a:pt x="-99" y="11266"/>
                    <a:pt x="288" y="11629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EE5B36E3-FDDF-4648-AF2A-13D2BDD5FE6A}"/>
                </a:ext>
              </a:extLst>
            </p:cNvPr>
            <p:cNvSpPr/>
            <p:nvPr/>
          </p:nvSpPr>
          <p:spPr>
            <a:xfrm>
              <a:off x="4013922" y="1636726"/>
              <a:ext cx="1981647" cy="737575"/>
            </a:xfrm>
            <a:custGeom>
              <a:avLst/>
              <a:gdLst>
                <a:gd name="connsiteX0" fmla="*/ 733725 w 1486875"/>
                <a:gd name="connsiteY0" fmla="*/ 0 h 553419"/>
                <a:gd name="connsiteX1" fmla="*/ 783427 w 1486875"/>
                <a:gd name="connsiteY1" fmla="*/ 8619 h 553419"/>
                <a:gd name="connsiteX2" fmla="*/ 1128744 w 1486875"/>
                <a:gd name="connsiteY2" fmla="*/ 132680 h 553419"/>
                <a:gd name="connsiteX3" fmla="*/ 1136255 w 1486875"/>
                <a:gd name="connsiteY3" fmla="*/ 133715 h 553419"/>
                <a:gd name="connsiteX4" fmla="*/ 1156008 w 1486875"/>
                <a:gd name="connsiteY4" fmla="*/ 130635 h 553419"/>
                <a:gd name="connsiteX5" fmla="*/ 1158998 w 1486875"/>
                <a:gd name="connsiteY5" fmla="*/ 129884 h 553419"/>
                <a:gd name="connsiteX6" fmla="*/ 1178194 w 1486875"/>
                <a:gd name="connsiteY6" fmla="*/ 122973 h 553419"/>
                <a:gd name="connsiteX7" fmla="*/ 1194956 w 1486875"/>
                <a:gd name="connsiteY7" fmla="*/ 106641 h 553419"/>
                <a:gd name="connsiteX8" fmla="*/ 1195234 w 1486875"/>
                <a:gd name="connsiteY8" fmla="*/ 102318 h 553419"/>
                <a:gd name="connsiteX9" fmla="*/ 1198224 w 1486875"/>
                <a:gd name="connsiteY9" fmla="*/ 100273 h 553419"/>
                <a:gd name="connsiteX10" fmla="*/ 1214986 w 1486875"/>
                <a:gd name="connsiteY10" fmla="*/ 94890 h 553419"/>
                <a:gd name="connsiteX11" fmla="*/ 1368066 w 1486875"/>
                <a:gd name="connsiteY11" fmla="*/ 113785 h 553419"/>
                <a:gd name="connsiteX12" fmla="*/ 1373769 w 1486875"/>
                <a:gd name="connsiteY12" fmla="*/ 121187 h 553419"/>
                <a:gd name="connsiteX13" fmla="*/ 1333917 w 1486875"/>
                <a:gd name="connsiteY13" fmla="*/ 130376 h 553419"/>
                <a:gd name="connsiteX14" fmla="*/ 1304845 w 1486875"/>
                <a:gd name="connsiteY14" fmla="*/ 130376 h 553419"/>
                <a:gd name="connsiteX15" fmla="*/ 1289613 w 1486875"/>
                <a:gd name="connsiteY15" fmla="*/ 129367 h 553419"/>
                <a:gd name="connsiteX16" fmla="*/ 1225488 w 1486875"/>
                <a:gd name="connsiteY16" fmla="*/ 133456 h 553419"/>
                <a:gd name="connsiteX17" fmla="*/ 1216238 w 1486875"/>
                <a:gd name="connsiteY17" fmla="*/ 136511 h 553419"/>
                <a:gd name="connsiteX18" fmla="*/ 1208448 w 1486875"/>
                <a:gd name="connsiteY18" fmla="*/ 139073 h 553419"/>
                <a:gd name="connsiteX19" fmla="*/ 1202397 w 1486875"/>
                <a:gd name="connsiteY19" fmla="*/ 145440 h 553419"/>
                <a:gd name="connsiteX20" fmla="*/ 1200937 w 1486875"/>
                <a:gd name="connsiteY20" fmla="*/ 151057 h 553419"/>
                <a:gd name="connsiteX21" fmla="*/ 1209909 w 1486875"/>
                <a:gd name="connsiteY21" fmla="*/ 162032 h 553419"/>
                <a:gd name="connsiteX22" fmla="*/ 1473156 w 1486875"/>
                <a:gd name="connsiteY22" fmla="*/ 256766 h 553419"/>
                <a:gd name="connsiteX23" fmla="*/ 1473156 w 1486875"/>
                <a:gd name="connsiteY23" fmla="*/ 291994 h 553419"/>
                <a:gd name="connsiteX24" fmla="*/ 1234182 w 1486875"/>
                <a:gd name="connsiteY24" fmla="*/ 378264 h 553419"/>
                <a:gd name="connsiteX25" fmla="*/ 1217977 w 1486875"/>
                <a:gd name="connsiteY25" fmla="*/ 380309 h 553419"/>
                <a:gd name="connsiteX26" fmla="*/ 1190157 w 1486875"/>
                <a:gd name="connsiteY26" fmla="*/ 375727 h 553419"/>
                <a:gd name="connsiteX27" fmla="*/ 1164701 w 1486875"/>
                <a:gd name="connsiteY27" fmla="*/ 364986 h 553419"/>
                <a:gd name="connsiteX28" fmla="*/ 1163519 w 1486875"/>
                <a:gd name="connsiteY28" fmla="*/ 358618 h 553419"/>
                <a:gd name="connsiteX29" fmla="*/ 1147314 w 1486875"/>
                <a:gd name="connsiteY29" fmla="*/ 340991 h 553419"/>
                <a:gd name="connsiteX30" fmla="*/ 1073034 w 1486875"/>
                <a:gd name="connsiteY30" fmla="*/ 322873 h 553419"/>
                <a:gd name="connsiteX31" fmla="*/ 950556 w 1486875"/>
                <a:gd name="connsiteY31" fmla="*/ 330276 h 553419"/>
                <a:gd name="connsiteX32" fmla="*/ 863966 w 1486875"/>
                <a:gd name="connsiteY32" fmla="*/ 379299 h 553419"/>
                <a:gd name="connsiteX33" fmla="*/ 915503 w 1486875"/>
                <a:gd name="connsiteY33" fmla="*/ 416313 h 553419"/>
                <a:gd name="connsiteX34" fmla="*/ 957164 w 1486875"/>
                <a:gd name="connsiteY34" fmla="*/ 422188 h 553419"/>
                <a:gd name="connsiteX35" fmla="*/ 999659 w 1486875"/>
                <a:gd name="connsiteY35" fmla="*/ 423716 h 553419"/>
                <a:gd name="connsiteX36" fmla="*/ 1021567 w 1486875"/>
                <a:gd name="connsiteY36" fmla="*/ 422939 h 553419"/>
                <a:gd name="connsiteX37" fmla="*/ 1093412 w 1486875"/>
                <a:gd name="connsiteY37" fmla="*/ 429073 h 553419"/>
                <a:gd name="connsiteX38" fmla="*/ 803527 w 1486875"/>
                <a:gd name="connsiteY38" fmla="*/ 533488 h 553419"/>
                <a:gd name="connsiteX39" fmla="*/ 748096 w 1486875"/>
                <a:gd name="connsiteY39" fmla="*/ 553419 h 553419"/>
                <a:gd name="connsiteX40" fmla="*/ 732222 w 1486875"/>
                <a:gd name="connsiteY40" fmla="*/ 553419 h 553419"/>
                <a:gd name="connsiteX41" fmla="*/ 0 w 1486875"/>
                <a:gd name="connsiteY41" fmla="*/ 261073 h 553419"/>
                <a:gd name="connsiteX42" fmla="*/ 575 w 1486875"/>
                <a:gd name="connsiteY42" fmla="*/ 259357 h 553419"/>
                <a:gd name="connsiteX43" fmla="*/ 15246 w 1486875"/>
                <a:gd name="connsiteY43" fmla="*/ 248846 h 553419"/>
                <a:gd name="connsiteX44" fmla="*/ 683971 w 1486875"/>
                <a:gd name="connsiteY44" fmla="*/ 8619 h 553419"/>
                <a:gd name="connsiteX45" fmla="*/ 733725 w 1486875"/>
                <a:gd name="connsiteY45" fmla="*/ 0 h 5534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</a:cxnLst>
              <a:rect l="l" t="t" r="r" b="b"/>
              <a:pathLst>
                <a:path w="1486875" h="553419">
                  <a:moveTo>
                    <a:pt x="733725" y="0"/>
                  </a:moveTo>
                  <a:cubicBezTo>
                    <a:pt x="750652" y="0"/>
                    <a:pt x="767570" y="2873"/>
                    <a:pt x="783427" y="8619"/>
                  </a:cubicBezTo>
                  <a:lnTo>
                    <a:pt x="1128744" y="132680"/>
                  </a:lnTo>
                  <a:cubicBezTo>
                    <a:pt x="1131178" y="133715"/>
                    <a:pt x="1133821" y="133974"/>
                    <a:pt x="1136255" y="133715"/>
                  </a:cubicBezTo>
                  <a:cubicBezTo>
                    <a:pt x="1143419" y="132939"/>
                    <a:pt x="1150026" y="131929"/>
                    <a:pt x="1156008" y="130635"/>
                  </a:cubicBezTo>
                  <a:cubicBezTo>
                    <a:pt x="1156912" y="130635"/>
                    <a:pt x="1157816" y="130143"/>
                    <a:pt x="1158998" y="129884"/>
                  </a:cubicBezTo>
                  <a:cubicBezTo>
                    <a:pt x="1166510" y="128098"/>
                    <a:pt x="1172769" y="125795"/>
                    <a:pt x="1178194" y="122973"/>
                  </a:cubicBezTo>
                  <a:cubicBezTo>
                    <a:pt x="1186888" y="118651"/>
                    <a:pt x="1192521" y="113293"/>
                    <a:pt x="1194956" y="106641"/>
                  </a:cubicBezTo>
                  <a:cubicBezTo>
                    <a:pt x="1195512" y="104855"/>
                    <a:pt x="1195512" y="104104"/>
                    <a:pt x="1195234" y="102318"/>
                  </a:cubicBezTo>
                  <a:cubicBezTo>
                    <a:pt x="1195234" y="102318"/>
                    <a:pt x="1195860" y="101542"/>
                    <a:pt x="1198224" y="100273"/>
                  </a:cubicBezTo>
                  <a:cubicBezTo>
                    <a:pt x="1201215" y="98720"/>
                    <a:pt x="1206292" y="96676"/>
                    <a:pt x="1214986" y="94890"/>
                  </a:cubicBezTo>
                  <a:cubicBezTo>
                    <a:pt x="1260820" y="85468"/>
                    <a:pt x="1337812" y="94890"/>
                    <a:pt x="1368066" y="113785"/>
                  </a:cubicBezTo>
                  <a:cubicBezTo>
                    <a:pt x="1373421" y="117357"/>
                    <a:pt x="1374951" y="119660"/>
                    <a:pt x="1373769" y="121187"/>
                  </a:cubicBezTo>
                  <a:cubicBezTo>
                    <a:pt x="1370152" y="124009"/>
                    <a:pt x="1359650" y="128849"/>
                    <a:pt x="1333917" y="130376"/>
                  </a:cubicBezTo>
                  <a:cubicBezTo>
                    <a:pt x="1324597" y="130894"/>
                    <a:pt x="1314721" y="130894"/>
                    <a:pt x="1304845" y="130376"/>
                  </a:cubicBezTo>
                  <a:cubicBezTo>
                    <a:pt x="1300046" y="130143"/>
                    <a:pt x="1295247" y="129884"/>
                    <a:pt x="1289613" y="129367"/>
                  </a:cubicBezTo>
                  <a:cubicBezTo>
                    <a:pt x="1264714" y="128098"/>
                    <a:pt x="1242597" y="129625"/>
                    <a:pt x="1225488" y="133456"/>
                  </a:cubicBezTo>
                  <a:cubicBezTo>
                    <a:pt x="1221872" y="134207"/>
                    <a:pt x="1219229" y="135501"/>
                    <a:pt x="1216238" y="136511"/>
                  </a:cubicBezTo>
                  <a:cubicBezTo>
                    <a:pt x="1213526" y="137287"/>
                    <a:pt x="1210813" y="138038"/>
                    <a:pt x="1208448" y="139073"/>
                  </a:cubicBezTo>
                  <a:cubicBezTo>
                    <a:pt x="1205736" y="140600"/>
                    <a:pt x="1203649" y="142904"/>
                    <a:pt x="1202397" y="145440"/>
                  </a:cubicBezTo>
                  <a:cubicBezTo>
                    <a:pt x="1201563" y="147226"/>
                    <a:pt x="1200937" y="149012"/>
                    <a:pt x="1200937" y="151057"/>
                  </a:cubicBezTo>
                  <a:cubicBezTo>
                    <a:pt x="1201215" y="155923"/>
                    <a:pt x="1204554" y="160246"/>
                    <a:pt x="1209909" y="162032"/>
                  </a:cubicBezTo>
                  <a:lnTo>
                    <a:pt x="1473156" y="256766"/>
                  </a:lnTo>
                  <a:cubicBezTo>
                    <a:pt x="1491448" y="263392"/>
                    <a:pt x="1491448" y="285342"/>
                    <a:pt x="1473156" y="291994"/>
                  </a:cubicBezTo>
                  <a:lnTo>
                    <a:pt x="1234182" y="378264"/>
                  </a:lnTo>
                  <a:cubicBezTo>
                    <a:pt x="1229105" y="380050"/>
                    <a:pt x="1223402" y="380826"/>
                    <a:pt x="1217977" y="380309"/>
                  </a:cubicBezTo>
                  <a:cubicBezTo>
                    <a:pt x="1207544" y="379299"/>
                    <a:pt x="1198224" y="377772"/>
                    <a:pt x="1190157" y="375727"/>
                  </a:cubicBezTo>
                  <a:cubicBezTo>
                    <a:pt x="1173951" y="371896"/>
                    <a:pt x="1167066" y="367289"/>
                    <a:pt x="1164701" y="364986"/>
                  </a:cubicBezTo>
                  <a:cubicBezTo>
                    <a:pt x="1164701" y="362708"/>
                    <a:pt x="1164423" y="360663"/>
                    <a:pt x="1163519" y="358618"/>
                  </a:cubicBezTo>
                  <a:cubicBezTo>
                    <a:pt x="1161085" y="351966"/>
                    <a:pt x="1155729" y="345858"/>
                    <a:pt x="1147314" y="340991"/>
                  </a:cubicBezTo>
                  <a:cubicBezTo>
                    <a:pt x="1131735" y="331544"/>
                    <a:pt x="1106905" y="325435"/>
                    <a:pt x="1073034" y="322873"/>
                  </a:cubicBezTo>
                  <a:cubicBezTo>
                    <a:pt x="1034434" y="320077"/>
                    <a:pt x="988600" y="322873"/>
                    <a:pt x="950556" y="330276"/>
                  </a:cubicBezTo>
                  <a:cubicBezTo>
                    <a:pt x="894221" y="341250"/>
                    <a:pt x="864314" y="358359"/>
                    <a:pt x="863966" y="379299"/>
                  </a:cubicBezTo>
                  <a:cubicBezTo>
                    <a:pt x="863688" y="391025"/>
                    <a:pt x="872660" y="406865"/>
                    <a:pt x="915503" y="416313"/>
                  </a:cubicBezTo>
                  <a:cubicBezTo>
                    <a:pt x="927466" y="418875"/>
                    <a:pt x="941584" y="420894"/>
                    <a:pt x="957164" y="422188"/>
                  </a:cubicBezTo>
                  <a:cubicBezTo>
                    <a:pt x="970935" y="423457"/>
                    <a:pt x="984984" y="423974"/>
                    <a:pt x="999659" y="423716"/>
                  </a:cubicBezTo>
                  <a:cubicBezTo>
                    <a:pt x="1007170" y="423457"/>
                    <a:pt x="1014612" y="423198"/>
                    <a:pt x="1021567" y="422939"/>
                  </a:cubicBezTo>
                  <a:cubicBezTo>
                    <a:pt x="1048483" y="422680"/>
                    <a:pt x="1073660" y="424725"/>
                    <a:pt x="1093412" y="429073"/>
                  </a:cubicBezTo>
                  <a:lnTo>
                    <a:pt x="803527" y="533488"/>
                  </a:lnTo>
                  <a:lnTo>
                    <a:pt x="748096" y="553419"/>
                  </a:lnTo>
                  <a:lnTo>
                    <a:pt x="732222" y="553419"/>
                  </a:lnTo>
                  <a:lnTo>
                    <a:pt x="0" y="261073"/>
                  </a:lnTo>
                  <a:lnTo>
                    <a:pt x="575" y="259357"/>
                  </a:lnTo>
                  <a:cubicBezTo>
                    <a:pt x="3835" y="254941"/>
                    <a:pt x="8725" y="251208"/>
                    <a:pt x="15246" y="248846"/>
                  </a:cubicBezTo>
                  <a:lnTo>
                    <a:pt x="683971" y="8619"/>
                  </a:lnTo>
                  <a:cubicBezTo>
                    <a:pt x="699863" y="2873"/>
                    <a:pt x="716798" y="0"/>
                    <a:pt x="733725" y="0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7" name="Shape">
              <a:extLst>
                <a:ext uri="{FF2B5EF4-FFF2-40B4-BE49-F238E27FC236}">
                  <a16:creationId xmlns:a16="http://schemas.microsoft.com/office/drawing/2014/main" id="{CA977A39-0EE9-41B1-B783-AA7CB7C82CAB}"/>
                </a:ext>
              </a:extLst>
            </p:cNvPr>
            <p:cNvSpPr/>
            <p:nvPr/>
          </p:nvSpPr>
          <p:spPr>
            <a:xfrm>
              <a:off x="6133922" y="2542032"/>
              <a:ext cx="1291480" cy="1694171"/>
            </a:xfrm>
            <a:custGeom>
              <a:avLst/>
              <a:gdLst>
                <a:gd name="connsiteX0" fmla="*/ 20923 w 21464"/>
                <a:gd name="connsiteY0" fmla="*/ 4247 h 21151"/>
                <a:gd name="connsiteX1" fmla="*/ 20612 w 21464"/>
                <a:gd name="connsiteY1" fmla="*/ 4320 h 21151"/>
                <a:gd name="connsiteX2" fmla="*/ 20214 w 21464"/>
                <a:gd name="connsiteY2" fmla="*/ 4694 h 21151"/>
                <a:gd name="connsiteX3" fmla="*/ 19855 w 21464"/>
                <a:gd name="connsiteY3" fmla="*/ 5262 h 21151"/>
                <a:gd name="connsiteX4" fmla="*/ 19696 w 21464"/>
                <a:gd name="connsiteY4" fmla="*/ 5621 h 21151"/>
                <a:gd name="connsiteX5" fmla="*/ 18747 w 21464"/>
                <a:gd name="connsiteY5" fmla="*/ 6786 h 21151"/>
                <a:gd name="connsiteX6" fmla="*/ 18230 w 21464"/>
                <a:gd name="connsiteY6" fmla="*/ 6970 h 21151"/>
                <a:gd name="connsiteX7" fmla="*/ 17898 w 21464"/>
                <a:gd name="connsiteY7" fmla="*/ 6955 h 21151"/>
                <a:gd name="connsiteX8" fmla="*/ 17746 w 21464"/>
                <a:gd name="connsiteY8" fmla="*/ 6912 h 21151"/>
                <a:gd name="connsiteX9" fmla="*/ 17567 w 21464"/>
                <a:gd name="connsiteY9" fmla="*/ 6698 h 21151"/>
                <a:gd name="connsiteX10" fmla="*/ 17567 w 21464"/>
                <a:gd name="connsiteY10" fmla="*/ 1122 h 21151"/>
                <a:gd name="connsiteX11" fmla="*/ 15437 w 21464"/>
                <a:gd name="connsiteY11" fmla="*/ 89 h 21151"/>
                <a:gd name="connsiteX12" fmla="*/ 631 w 21464"/>
                <a:gd name="connsiteY12" fmla="*/ 4548 h 21151"/>
                <a:gd name="connsiteX13" fmla="*/ 33 w 21464"/>
                <a:gd name="connsiteY13" fmla="*/ 5577 h 21151"/>
                <a:gd name="connsiteX14" fmla="*/ 0 w 21464"/>
                <a:gd name="connsiteY14" fmla="*/ 20029 h 21151"/>
                <a:gd name="connsiteX15" fmla="*/ 2143 w 21464"/>
                <a:gd name="connsiteY15" fmla="*/ 21058 h 21151"/>
                <a:gd name="connsiteX16" fmla="*/ 6820 w 21464"/>
                <a:gd name="connsiteY16" fmla="*/ 19578 h 21151"/>
                <a:gd name="connsiteX17" fmla="*/ 7675 w 21464"/>
                <a:gd name="connsiteY17" fmla="*/ 18888 h 21151"/>
                <a:gd name="connsiteX18" fmla="*/ 7762 w 21464"/>
                <a:gd name="connsiteY18" fmla="*/ 18466 h 21151"/>
                <a:gd name="connsiteX19" fmla="*/ 7437 w 21464"/>
                <a:gd name="connsiteY19" fmla="*/ 17826 h 21151"/>
                <a:gd name="connsiteX20" fmla="*/ 7171 w 21464"/>
                <a:gd name="connsiteY20" fmla="*/ 17685 h 21151"/>
                <a:gd name="connsiteX21" fmla="*/ 6760 w 21464"/>
                <a:gd name="connsiteY21" fmla="*/ 17258 h 21151"/>
                <a:gd name="connsiteX22" fmla="*/ 6601 w 21464"/>
                <a:gd name="connsiteY22" fmla="*/ 16656 h 21151"/>
                <a:gd name="connsiteX23" fmla="*/ 9712 w 21464"/>
                <a:gd name="connsiteY23" fmla="*/ 14065 h 21151"/>
                <a:gd name="connsiteX24" fmla="*/ 11470 w 21464"/>
                <a:gd name="connsiteY24" fmla="*/ 14720 h 21151"/>
                <a:gd name="connsiteX25" fmla="*/ 11530 w 21464"/>
                <a:gd name="connsiteY25" fmla="*/ 16045 h 21151"/>
                <a:gd name="connsiteX26" fmla="*/ 11165 w 21464"/>
                <a:gd name="connsiteY26" fmla="*/ 16637 h 21151"/>
                <a:gd name="connsiteX27" fmla="*/ 10926 w 21464"/>
                <a:gd name="connsiteY27" fmla="*/ 16894 h 21151"/>
                <a:gd name="connsiteX28" fmla="*/ 10528 w 21464"/>
                <a:gd name="connsiteY28" fmla="*/ 17855 h 21151"/>
                <a:gd name="connsiteX29" fmla="*/ 10720 w 21464"/>
                <a:gd name="connsiteY29" fmla="*/ 18350 h 21151"/>
                <a:gd name="connsiteX30" fmla="*/ 16638 w 21464"/>
                <a:gd name="connsiteY30" fmla="*/ 16477 h 21151"/>
                <a:gd name="connsiteX31" fmla="*/ 17560 w 21464"/>
                <a:gd name="connsiteY31" fmla="*/ 15448 h 21151"/>
                <a:gd name="connsiteX32" fmla="*/ 17560 w 21464"/>
                <a:gd name="connsiteY32" fmla="*/ 9721 h 21151"/>
                <a:gd name="connsiteX33" fmla="*/ 17587 w 21464"/>
                <a:gd name="connsiteY33" fmla="*/ 9624 h 21151"/>
                <a:gd name="connsiteX34" fmla="*/ 17892 w 21464"/>
                <a:gd name="connsiteY34" fmla="*/ 9207 h 21151"/>
                <a:gd name="connsiteX35" fmla="*/ 18223 w 21464"/>
                <a:gd name="connsiteY35" fmla="*/ 8896 h 21151"/>
                <a:gd name="connsiteX36" fmla="*/ 18316 w 21464"/>
                <a:gd name="connsiteY36" fmla="*/ 8829 h 21151"/>
                <a:gd name="connsiteX37" fmla="*/ 19623 w 21464"/>
                <a:gd name="connsiteY37" fmla="*/ 8863 h 21151"/>
                <a:gd name="connsiteX38" fmla="*/ 19670 w 21464"/>
                <a:gd name="connsiteY38" fmla="*/ 8906 h 21151"/>
                <a:gd name="connsiteX39" fmla="*/ 19782 w 21464"/>
                <a:gd name="connsiteY39" fmla="*/ 9018 h 21151"/>
                <a:gd name="connsiteX40" fmla="*/ 19935 w 21464"/>
                <a:gd name="connsiteY40" fmla="*/ 9086 h 21151"/>
                <a:gd name="connsiteX41" fmla="*/ 20645 w 21464"/>
                <a:gd name="connsiteY41" fmla="*/ 8542 h 21151"/>
                <a:gd name="connsiteX42" fmla="*/ 21414 w 21464"/>
                <a:gd name="connsiteY42" fmla="*/ 6514 h 21151"/>
                <a:gd name="connsiteX43" fmla="*/ 20923 w 21464"/>
                <a:gd name="connsiteY43" fmla="*/ 4247 h 211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</a:cxnLst>
              <a:rect l="l" t="t" r="r" b="b"/>
              <a:pathLst>
                <a:path w="21464" h="21151" extrusionOk="0">
                  <a:moveTo>
                    <a:pt x="20923" y="4247"/>
                  </a:moveTo>
                  <a:cubicBezTo>
                    <a:pt x="20890" y="4233"/>
                    <a:pt x="20804" y="4199"/>
                    <a:pt x="20612" y="4320"/>
                  </a:cubicBezTo>
                  <a:cubicBezTo>
                    <a:pt x="20479" y="4398"/>
                    <a:pt x="20346" y="4524"/>
                    <a:pt x="20214" y="4694"/>
                  </a:cubicBezTo>
                  <a:cubicBezTo>
                    <a:pt x="20087" y="4854"/>
                    <a:pt x="19968" y="5048"/>
                    <a:pt x="19855" y="5262"/>
                  </a:cubicBezTo>
                  <a:cubicBezTo>
                    <a:pt x="19802" y="5373"/>
                    <a:pt x="19743" y="5495"/>
                    <a:pt x="19696" y="5621"/>
                  </a:cubicBezTo>
                  <a:cubicBezTo>
                    <a:pt x="19504" y="6009"/>
                    <a:pt x="19192" y="6509"/>
                    <a:pt x="18747" y="6786"/>
                  </a:cubicBezTo>
                  <a:cubicBezTo>
                    <a:pt x="18562" y="6902"/>
                    <a:pt x="18383" y="6951"/>
                    <a:pt x="18230" y="6970"/>
                  </a:cubicBezTo>
                  <a:cubicBezTo>
                    <a:pt x="18104" y="6985"/>
                    <a:pt x="17991" y="6975"/>
                    <a:pt x="17898" y="6955"/>
                  </a:cubicBezTo>
                  <a:cubicBezTo>
                    <a:pt x="17839" y="6941"/>
                    <a:pt x="17786" y="6926"/>
                    <a:pt x="17746" y="6912"/>
                  </a:cubicBezTo>
                  <a:cubicBezTo>
                    <a:pt x="17633" y="6868"/>
                    <a:pt x="17567" y="6785"/>
                    <a:pt x="17567" y="6698"/>
                  </a:cubicBezTo>
                  <a:lnTo>
                    <a:pt x="17567" y="1122"/>
                  </a:lnTo>
                  <a:cubicBezTo>
                    <a:pt x="17567" y="322"/>
                    <a:pt x="16452" y="-222"/>
                    <a:pt x="15437" y="89"/>
                  </a:cubicBezTo>
                  <a:lnTo>
                    <a:pt x="631" y="4548"/>
                  </a:lnTo>
                  <a:cubicBezTo>
                    <a:pt x="67" y="4723"/>
                    <a:pt x="33" y="5131"/>
                    <a:pt x="33" y="5577"/>
                  </a:cubicBezTo>
                  <a:cubicBezTo>
                    <a:pt x="22" y="10394"/>
                    <a:pt x="11" y="15212"/>
                    <a:pt x="0" y="20029"/>
                  </a:cubicBezTo>
                  <a:cubicBezTo>
                    <a:pt x="0" y="20834"/>
                    <a:pt x="1128" y="21378"/>
                    <a:pt x="2143" y="21058"/>
                  </a:cubicBezTo>
                  <a:lnTo>
                    <a:pt x="6820" y="19578"/>
                  </a:lnTo>
                  <a:cubicBezTo>
                    <a:pt x="7224" y="19447"/>
                    <a:pt x="7549" y="19199"/>
                    <a:pt x="7675" y="18888"/>
                  </a:cubicBezTo>
                  <a:cubicBezTo>
                    <a:pt x="7735" y="18743"/>
                    <a:pt x="7762" y="18602"/>
                    <a:pt x="7762" y="18466"/>
                  </a:cubicBezTo>
                  <a:cubicBezTo>
                    <a:pt x="7762" y="18195"/>
                    <a:pt x="7649" y="17971"/>
                    <a:pt x="7437" y="17826"/>
                  </a:cubicBezTo>
                  <a:cubicBezTo>
                    <a:pt x="7344" y="17787"/>
                    <a:pt x="7251" y="17738"/>
                    <a:pt x="7171" y="17685"/>
                  </a:cubicBezTo>
                  <a:cubicBezTo>
                    <a:pt x="6992" y="17569"/>
                    <a:pt x="6853" y="17423"/>
                    <a:pt x="6760" y="17258"/>
                  </a:cubicBezTo>
                  <a:cubicBezTo>
                    <a:pt x="6654" y="17078"/>
                    <a:pt x="6601" y="16875"/>
                    <a:pt x="6601" y="16656"/>
                  </a:cubicBezTo>
                  <a:cubicBezTo>
                    <a:pt x="6601" y="15462"/>
                    <a:pt x="8113" y="14201"/>
                    <a:pt x="9712" y="14065"/>
                  </a:cubicBezTo>
                  <a:cubicBezTo>
                    <a:pt x="10488" y="13997"/>
                    <a:pt x="11158" y="14249"/>
                    <a:pt x="11470" y="14720"/>
                  </a:cubicBezTo>
                  <a:cubicBezTo>
                    <a:pt x="11722" y="15094"/>
                    <a:pt x="11742" y="15555"/>
                    <a:pt x="11530" y="16045"/>
                  </a:cubicBezTo>
                  <a:cubicBezTo>
                    <a:pt x="11444" y="16249"/>
                    <a:pt x="11317" y="16448"/>
                    <a:pt x="11165" y="16637"/>
                  </a:cubicBezTo>
                  <a:cubicBezTo>
                    <a:pt x="11092" y="16724"/>
                    <a:pt x="11012" y="16811"/>
                    <a:pt x="10926" y="16894"/>
                  </a:cubicBezTo>
                  <a:cubicBezTo>
                    <a:pt x="10674" y="17205"/>
                    <a:pt x="10528" y="17544"/>
                    <a:pt x="10528" y="17855"/>
                  </a:cubicBezTo>
                  <a:cubicBezTo>
                    <a:pt x="10528" y="18049"/>
                    <a:pt x="10594" y="18219"/>
                    <a:pt x="10720" y="18350"/>
                  </a:cubicBezTo>
                  <a:lnTo>
                    <a:pt x="16638" y="16477"/>
                  </a:lnTo>
                  <a:cubicBezTo>
                    <a:pt x="17202" y="16297"/>
                    <a:pt x="17560" y="15894"/>
                    <a:pt x="17560" y="15448"/>
                  </a:cubicBezTo>
                  <a:lnTo>
                    <a:pt x="17560" y="9721"/>
                  </a:lnTo>
                  <a:cubicBezTo>
                    <a:pt x="17560" y="9688"/>
                    <a:pt x="17567" y="9654"/>
                    <a:pt x="17587" y="9624"/>
                  </a:cubicBezTo>
                  <a:cubicBezTo>
                    <a:pt x="17686" y="9464"/>
                    <a:pt x="17786" y="9328"/>
                    <a:pt x="17892" y="9207"/>
                  </a:cubicBezTo>
                  <a:cubicBezTo>
                    <a:pt x="17998" y="9081"/>
                    <a:pt x="18111" y="8979"/>
                    <a:pt x="18223" y="8896"/>
                  </a:cubicBezTo>
                  <a:cubicBezTo>
                    <a:pt x="18257" y="8872"/>
                    <a:pt x="18290" y="8848"/>
                    <a:pt x="18316" y="8829"/>
                  </a:cubicBezTo>
                  <a:cubicBezTo>
                    <a:pt x="18761" y="8562"/>
                    <a:pt x="19258" y="8571"/>
                    <a:pt x="19623" y="8863"/>
                  </a:cubicBezTo>
                  <a:cubicBezTo>
                    <a:pt x="19643" y="8877"/>
                    <a:pt x="19656" y="8892"/>
                    <a:pt x="19670" y="8906"/>
                  </a:cubicBezTo>
                  <a:cubicBezTo>
                    <a:pt x="19703" y="8950"/>
                    <a:pt x="19743" y="8989"/>
                    <a:pt x="19782" y="9018"/>
                  </a:cubicBezTo>
                  <a:cubicBezTo>
                    <a:pt x="19835" y="9062"/>
                    <a:pt x="19888" y="9081"/>
                    <a:pt x="19935" y="9086"/>
                  </a:cubicBezTo>
                  <a:cubicBezTo>
                    <a:pt x="20074" y="9081"/>
                    <a:pt x="20340" y="8950"/>
                    <a:pt x="20645" y="8542"/>
                  </a:cubicBezTo>
                  <a:cubicBezTo>
                    <a:pt x="21016" y="8042"/>
                    <a:pt x="21308" y="7266"/>
                    <a:pt x="21414" y="6514"/>
                  </a:cubicBezTo>
                  <a:cubicBezTo>
                    <a:pt x="21600" y="5150"/>
                    <a:pt x="21235" y="4369"/>
                    <a:pt x="20923" y="4247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8" name="Shape">
              <a:extLst>
                <a:ext uri="{FF2B5EF4-FFF2-40B4-BE49-F238E27FC236}">
                  <a16:creationId xmlns:a16="http://schemas.microsoft.com/office/drawing/2014/main" id="{DED352F2-A634-483F-998D-53648F5BA1A8}"/>
                </a:ext>
              </a:extLst>
            </p:cNvPr>
            <p:cNvSpPr/>
            <p:nvPr/>
          </p:nvSpPr>
          <p:spPr>
            <a:xfrm>
              <a:off x="7000093" y="3443972"/>
              <a:ext cx="1301516" cy="17305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149" extrusionOk="0">
                  <a:moveTo>
                    <a:pt x="21466" y="15474"/>
                  </a:moveTo>
                  <a:lnTo>
                    <a:pt x="21440" y="1128"/>
                  </a:lnTo>
                  <a:cubicBezTo>
                    <a:pt x="21440" y="318"/>
                    <a:pt x="20321" y="-228"/>
                    <a:pt x="19313" y="94"/>
                  </a:cubicBezTo>
                  <a:lnTo>
                    <a:pt x="15205" y="1411"/>
                  </a:lnTo>
                  <a:cubicBezTo>
                    <a:pt x="14758" y="1552"/>
                    <a:pt x="14422" y="1845"/>
                    <a:pt x="14323" y="2196"/>
                  </a:cubicBezTo>
                  <a:cubicBezTo>
                    <a:pt x="14297" y="2294"/>
                    <a:pt x="14284" y="2392"/>
                    <a:pt x="14284" y="2484"/>
                  </a:cubicBezTo>
                  <a:cubicBezTo>
                    <a:pt x="14284" y="2757"/>
                    <a:pt x="14395" y="2977"/>
                    <a:pt x="14606" y="3128"/>
                  </a:cubicBezTo>
                  <a:cubicBezTo>
                    <a:pt x="14698" y="3167"/>
                    <a:pt x="14784" y="3216"/>
                    <a:pt x="14870" y="3265"/>
                  </a:cubicBezTo>
                  <a:cubicBezTo>
                    <a:pt x="15047" y="3382"/>
                    <a:pt x="15186" y="3523"/>
                    <a:pt x="15278" y="3694"/>
                  </a:cubicBezTo>
                  <a:cubicBezTo>
                    <a:pt x="15383" y="3874"/>
                    <a:pt x="15436" y="4074"/>
                    <a:pt x="15436" y="4294"/>
                  </a:cubicBezTo>
                  <a:cubicBezTo>
                    <a:pt x="15436" y="5484"/>
                    <a:pt x="13935" y="6757"/>
                    <a:pt x="12348" y="6913"/>
                  </a:cubicBezTo>
                  <a:cubicBezTo>
                    <a:pt x="12256" y="6923"/>
                    <a:pt x="12170" y="6928"/>
                    <a:pt x="12085" y="6928"/>
                  </a:cubicBezTo>
                  <a:cubicBezTo>
                    <a:pt x="11426" y="6928"/>
                    <a:pt x="10873" y="6684"/>
                    <a:pt x="10597" y="6265"/>
                  </a:cubicBezTo>
                  <a:cubicBezTo>
                    <a:pt x="10347" y="5884"/>
                    <a:pt x="10334" y="5421"/>
                    <a:pt x="10544" y="4928"/>
                  </a:cubicBezTo>
                  <a:cubicBezTo>
                    <a:pt x="10630" y="4723"/>
                    <a:pt x="10755" y="4523"/>
                    <a:pt x="10906" y="4333"/>
                  </a:cubicBezTo>
                  <a:cubicBezTo>
                    <a:pt x="10979" y="4245"/>
                    <a:pt x="11058" y="4157"/>
                    <a:pt x="11143" y="4070"/>
                  </a:cubicBezTo>
                  <a:cubicBezTo>
                    <a:pt x="11393" y="3757"/>
                    <a:pt x="11538" y="3411"/>
                    <a:pt x="11538" y="3099"/>
                  </a:cubicBezTo>
                  <a:cubicBezTo>
                    <a:pt x="11538" y="2923"/>
                    <a:pt x="11486" y="2767"/>
                    <a:pt x="11380" y="2640"/>
                  </a:cubicBezTo>
                  <a:lnTo>
                    <a:pt x="6588" y="4177"/>
                  </a:lnTo>
                  <a:lnTo>
                    <a:pt x="4902" y="4718"/>
                  </a:lnTo>
                  <a:cubicBezTo>
                    <a:pt x="4283" y="4918"/>
                    <a:pt x="3882" y="5372"/>
                    <a:pt x="3882" y="5870"/>
                  </a:cubicBezTo>
                  <a:lnTo>
                    <a:pt x="3882" y="11894"/>
                  </a:lnTo>
                  <a:cubicBezTo>
                    <a:pt x="3882" y="11928"/>
                    <a:pt x="3875" y="11962"/>
                    <a:pt x="3856" y="11992"/>
                  </a:cubicBezTo>
                  <a:cubicBezTo>
                    <a:pt x="3757" y="12153"/>
                    <a:pt x="3658" y="12289"/>
                    <a:pt x="3553" y="12411"/>
                  </a:cubicBezTo>
                  <a:cubicBezTo>
                    <a:pt x="3447" y="12538"/>
                    <a:pt x="3335" y="12640"/>
                    <a:pt x="3223" y="12723"/>
                  </a:cubicBezTo>
                  <a:cubicBezTo>
                    <a:pt x="3191" y="12748"/>
                    <a:pt x="3158" y="12777"/>
                    <a:pt x="3118" y="12796"/>
                  </a:cubicBezTo>
                  <a:cubicBezTo>
                    <a:pt x="2677" y="13060"/>
                    <a:pt x="2183" y="13050"/>
                    <a:pt x="1828" y="12757"/>
                  </a:cubicBezTo>
                  <a:cubicBezTo>
                    <a:pt x="1808" y="12743"/>
                    <a:pt x="1795" y="12728"/>
                    <a:pt x="1782" y="12713"/>
                  </a:cubicBezTo>
                  <a:cubicBezTo>
                    <a:pt x="1749" y="12670"/>
                    <a:pt x="1709" y="12631"/>
                    <a:pt x="1670" y="12601"/>
                  </a:cubicBezTo>
                  <a:cubicBezTo>
                    <a:pt x="1617" y="12557"/>
                    <a:pt x="1558" y="12533"/>
                    <a:pt x="1512" y="12528"/>
                  </a:cubicBezTo>
                  <a:cubicBezTo>
                    <a:pt x="1367" y="12528"/>
                    <a:pt x="1117" y="12660"/>
                    <a:pt x="814" y="13065"/>
                  </a:cubicBezTo>
                  <a:cubicBezTo>
                    <a:pt x="445" y="13562"/>
                    <a:pt x="156" y="14348"/>
                    <a:pt x="50" y="15113"/>
                  </a:cubicBezTo>
                  <a:cubicBezTo>
                    <a:pt x="-134" y="16494"/>
                    <a:pt x="228" y="17284"/>
                    <a:pt x="544" y="17406"/>
                  </a:cubicBezTo>
                  <a:cubicBezTo>
                    <a:pt x="570" y="17416"/>
                    <a:pt x="663" y="17450"/>
                    <a:pt x="847" y="17333"/>
                  </a:cubicBezTo>
                  <a:cubicBezTo>
                    <a:pt x="972" y="17250"/>
                    <a:pt x="1110" y="17118"/>
                    <a:pt x="1249" y="16948"/>
                  </a:cubicBezTo>
                  <a:cubicBezTo>
                    <a:pt x="1374" y="16787"/>
                    <a:pt x="1492" y="16592"/>
                    <a:pt x="1604" y="16372"/>
                  </a:cubicBezTo>
                  <a:cubicBezTo>
                    <a:pt x="1663" y="16255"/>
                    <a:pt x="1716" y="16138"/>
                    <a:pt x="1762" y="16011"/>
                  </a:cubicBezTo>
                  <a:cubicBezTo>
                    <a:pt x="1953" y="15621"/>
                    <a:pt x="2262" y="15113"/>
                    <a:pt x="2703" y="14835"/>
                  </a:cubicBezTo>
                  <a:cubicBezTo>
                    <a:pt x="2894" y="14718"/>
                    <a:pt x="3065" y="14665"/>
                    <a:pt x="3223" y="14645"/>
                  </a:cubicBezTo>
                  <a:cubicBezTo>
                    <a:pt x="3263" y="14640"/>
                    <a:pt x="3302" y="14635"/>
                    <a:pt x="3335" y="14635"/>
                  </a:cubicBezTo>
                  <a:cubicBezTo>
                    <a:pt x="3414" y="14635"/>
                    <a:pt x="3487" y="14645"/>
                    <a:pt x="3553" y="14660"/>
                  </a:cubicBezTo>
                  <a:cubicBezTo>
                    <a:pt x="3612" y="14674"/>
                    <a:pt x="3665" y="14689"/>
                    <a:pt x="3704" y="14704"/>
                  </a:cubicBezTo>
                  <a:cubicBezTo>
                    <a:pt x="3816" y="14748"/>
                    <a:pt x="3882" y="14831"/>
                    <a:pt x="3882" y="14923"/>
                  </a:cubicBezTo>
                  <a:lnTo>
                    <a:pt x="3882" y="20021"/>
                  </a:lnTo>
                  <a:cubicBezTo>
                    <a:pt x="3882" y="20826"/>
                    <a:pt x="4988" y="21372"/>
                    <a:pt x="5995" y="21060"/>
                  </a:cubicBezTo>
                  <a:lnTo>
                    <a:pt x="20531" y="16518"/>
                  </a:lnTo>
                  <a:cubicBezTo>
                    <a:pt x="21104" y="16338"/>
                    <a:pt x="21466" y="15928"/>
                    <a:pt x="21466" y="15474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9" name="Shape">
              <a:extLst>
                <a:ext uri="{FF2B5EF4-FFF2-40B4-BE49-F238E27FC236}">
                  <a16:creationId xmlns:a16="http://schemas.microsoft.com/office/drawing/2014/main" id="{DD7B335A-B742-4939-B544-F0AE7158D5E6}"/>
                </a:ext>
              </a:extLst>
            </p:cNvPr>
            <p:cNvSpPr/>
            <p:nvPr/>
          </p:nvSpPr>
          <p:spPr>
            <a:xfrm>
              <a:off x="7239596" y="2046896"/>
              <a:ext cx="1063774" cy="19361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4" extrusionOk="0">
                  <a:moveTo>
                    <a:pt x="12360" y="16956"/>
                  </a:moveTo>
                  <a:cubicBezTo>
                    <a:pt x="12433" y="16873"/>
                    <a:pt x="12514" y="16784"/>
                    <a:pt x="12611" y="16701"/>
                  </a:cubicBezTo>
                  <a:cubicBezTo>
                    <a:pt x="12652" y="16661"/>
                    <a:pt x="12717" y="16630"/>
                    <a:pt x="12798" y="16613"/>
                  </a:cubicBezTo>
                  <a:cubicBezTo>
                    <a:pt x="12798" y="16613"/>
                    <a:pt x="12798" y="16613"/>
                    <a:pt x="12798" y="16613"/>
                  </a:cubicBezTo>
                  <a:lnTo>
                    <a:pt x="14938" y="16111"/>
                  </a:lnTo>
                  <a:lnTo>
                    <a:pt x="20473" y="14811"/>
                  </a:lnTo>
                  <a:cubicBezTo>
                    <a:pt x="21162" y="14648"/>
                    <a:pt x="21600" y="14283"/>
                    <a:pt x="21600" y="13877"/>
                  </a:cubicBezTo>
                  <a:lnTo>
                    <a:pt x="21568" y="1016"/>
                  </a:lnTo>
                  <a:cubicBezTo>
                    <a:pt x="21568" y="289"/>
                    <a:pt x="20198" y="-204"/>
                    <a:pt x="18966" y="82"/>
                  </a:cubicBezTo>
                  <a:lnTo>
                    <a:pt x="1143" y="4165"/>
                  </a:lnTo>
                  <a:cubicBezTo>
                    <a:pt x="446" y="4324"/>
                    <a:pt x="0" y="4694"/>
                    <a:pt x="0" y="5104"/>
                  </a:cubicBezTo>
                  <a:lnTo>
                    <a:pt x="0" y="11001"/>
                  </a:lnTo>
                  <a:cubicBezTo>
                    <a:pt x="32" y="10992"/>
                    <a:pt x="65" y="10979"/>
                    <a:pt x="105" y="10957"/>
                  </a:cubicBezTo>
                  <a:cubicBezTo>
                    <a:pt x="421" y="10812"/>
                    <a:pt x="746" y="10504"/>
                    <a:pt x="1021" y="10098"/>
                  </a:cubicBezTo>
                  <a:cubicBezTo>
                    <a:pt x="1078" y="9988"/>
                    <a:pt x="1151" y="9874"/>
                    <a:pt x="1224" y="9759"/>
                  </a:cubicBezTo>
                  <a:cubicBezTo>
                    <a:pt x="1370" y="9539"/>
                    <a:pt x="1540" y="9341"/>
                    <a:pt x="1718" y="9173"/>
                  </a:cubicBezTo>
                  <a:cubicBezTo>
                    <a:pt x="1929" y="8975"/>
                    <a:pt x="2156" y="8821"/>
                    <a:pt x="2391" y="8715"/>
                  </a:cubicBezTo>
                  <a:cubicBezTo>
                    <a:pt x="2958" y="8455"/>
                    <a:pt x="3437" y="8530"/>
                    <a:pt x="3672" y="8601"/>
                  </a:cubicBezTo>
                  <a:cubicBezTo>
                    <a:pt x="4547" y="8852"/>
                    <a:pt x="4944" y="9803"/>
                    <a:pt x="4701" y="11085"/>
                  </a:cubicBezTo>
                  <a:cubicBezTo>
                    <a:pt x="4563" y="11834"/>
                    <a:pt x="4174" y="12587"/>
                    <a:pt x="3672" y="13093"/>
                  </a:cubicBezTo>
                  <a:cubicBezTo>
                    <a:pt x="3177" y="13587"/>
                    <a:pt x="2602" y="13838"/>
                    <a:pt x="2067" y="13816"/>
                  </a:cubicBezTo>
                  <a:cubicBezTo>
                    <a:pt x="1791" y="13811"/>
                    <a:pt x="1532" y="13741"/>
                    <a:pt x="1313" y="13613"/>
                  </a:cubicBezTo>
                  <a:cubicBezTo>
                    <a:pt x="1232" y="13569"/>
                    <a:pt x="1159" y="13512"/>
                    <a:pt x="1094" y="13455"/>
                  </a:cubicBezTo>
                  <a:cubicBezTo>
                    <a:pt x="997" y="13402"/>
                    <a:pt x="883" y="13375"/>
                    <a:pt x="640" y="13481"/>
                  </a:cubicBezTo>
                  <a:cubicBezTo>
                    <a:pt x="438" y="13573"/>
                    <a:pt x="211" y="13758"/>
                    <a:pt x="8" y="14001"/>
                  </a:cubicBezTo>
                  <a:lnTo>
                    <a:pt x="8" y="18612"/>
                  </a:lnTo>
                  <a:cubicBezTo>
                    <a:pt x="8" y="19092"/>
                    <a:pt x="916" y="19418"/>
                    <a:pt x="1726" y="19225"/>
                  </a:cubicBezTo>
                  <a:lnTo>
                    <a:pt x="4717" y="18520"/>
                  </a:lnTo>
                  <a:lnTo>
                    <a:pt x="9207" y="17463"/>
                  </a:lnTo>
                  <a:cubicBezTo>
                    <a:pt x="9256" y="17449"/>
                    <a:pt x="9313" y="17445"/>
                    <a:pt x="9369" y="17445"/>
                  </a:cubicBezTo>
                  <a:cubicBezTo>
                    <a:pt x="9475" y="17445"/>
                    <a:pt x="9580" y="17467"/>
                    <a:pt x="9661" y="17511"/>
                  </a:cubicBezTo>
                  <a:cubicBezTo>
                    <a:pt x="9694" y="17529"/>
                    <a:pt x="9726" y="17555"/>
                    <a:pt x="9750" y="17573"/>
                  </a:cubicBezTo>
                  <a:cubicBezTo>
                    <a:pt x="9840" y="17630"/>
                    <a:pt x="9921" y="17692"/>
                    <a:pt x="9985" y="17758"/>
                  </a:cubicBezTo>
                  <a:cubicBezTo>
                    <a:pt x="10156" y="17930"/>
                    <a:pt x="10253" y="18128"/>
                    <a:pt x="10253" y="18348"/>
                  </a:cubicBezTo>
                  <a:cubicBezTo>
                    <a:pt x="10253" y="18709"/>
                    <a:pt x="10034" y="19097"/>
                    <a:pt x="9629" y="19467"/>
                  </a:cubicBezTo>
                  <a:cubicBezTo>
                    <a:pt x="9515" y="19550"/>
                    <a:pt x="9434" y="19617"/>
                    <a:pt x="9361" y="19683"/>
                  </a:cubicBezTo>
                  <a:cubicBezTo>
                    <a:pt x="9199" y="19828"/>
                    <a:pt x="9078" y="19978"/>
                    <a:pt x="8988" y="20127"/>
                  </a:cubicBezTo>
                  <a:cubicBezTo>
                    <a:pt x="8786" y="20471"/>
                    <a:pt x="8794" y="20766"/>
                    <a:pt x="9013" y="21013"/>
                  </a:cubicBezTo>
                  <a:cubicBezTo>
                    <a:pt x="9240" y="21268"/>
                    <a:pt x="9734" y="21396"/>
                    <a:pt x="10334" y="21356"/>
                  </a:cubicBezTo>
                  <a:cubicBezTo>
                    <a:pt x="11898" y="21246"/>
                    <a:pt x="13438" y="20290"/>
                    <a:pt x="13430" y="19427"/>
                  </a:cubicBezTo>
                  <a:cubicBezTo>
                    <a:pt x="13430" y="19291"/>
                    <a:pt x="13390" y="19167"/>
                    <a:pt x="13300" y="19057"/>
                  </a:cubicBezTo>
                  <a:cubicBezTo>
                    <a:pt x="13227" y="18965"/>
                    <a:pt x="13130" y="18890"/>
                    <a:pt x="13001" y="18828"/>
                  </a:cubicBezTo>
                  <a:cubicBezTo>
                    <a:pt x="12936" y="18797"/>
                    <a:pt x="12863" y="18771"/>
                    <a:pt x="12790" y="18749"/>
                  </a:cubicBezTo>
                  <a:cubicBezTo>
                    <a:pt x="12757" y="18740"/>
                    <a:pt x="12733" y="18731"/>
                    <a:pt x="12709" y="18718"/>
                  </a:cubicBezTo>
                  <a:cubicBezTo>
                    <a:pt x="12255" y="18498"/>
                    <a:pt x="12012" y="18181"/>
                    <a:pt x="12004" y="17797"/>
                  </a:cubicBezTo>
                  <a:cubicBezTo>
                    <a:pt x="12004" y="17621"/>
                    <a:pt x="12060" y="17436"/>
                    <a:pt x="12166" y="17247"/>
                  </a:cubicBezTo>
                  <a:cubicBezTo>
                    <a:pt x="12206" y="17150"/>
                    <a:pt x="12279" y="17053"/>
                    <a:pt x="12360" y="16956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80" name="Shape">
              <a:extLst>
                <a:ext uri="{FF2B5EF4-FFF2-40B4-BE49-F238E27FC236}">
                  <a16:creationId xmlns:a16="http://schemas.microsoft.com/office/drawing/2014/main" id="{B432ECD0-96B6-4515-ADEF-FCF7B467C243}"/>
                </a:ext>
              </a:extLst>
            </p:cNvPr>
            <p:cNvSpPr/>
            <p:nvPr/>
          </p:nvSpPr>
          <p:spPr>
            <a:xfrm>
              <a:off x="6133928" y="3703077"/>
              <a:ext cx="1058988" cy="19427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4" extrusionOk="0">
                  <a:moveTo>
                    <a:pt x="13238" y="3906"/>
                  </a:moveTo>
                  <a:cubicBezTo>
                    <a:pt x="13092" y="3941"/>
                    <a:pt x="12921" y="3923"/>
                    <a:pt x="12807" y="3866"/>
                  </a:cubicBezTo>
                  <a:cubicBezTo>
                    <a:pt x="12758" y="3844"/>
                    <a:pt x="12726" y="3818"/>
                    <a:pt x="12685" y="3796"/>
                  </a:cubicBezTo>
                  <a:cubicBezTo>
                    <a:pt x="12587" y="3739"/>
                    <a:pt x="12506" y="3682"/>
                    <a:pt x="12432" y="3616"/>
                  </a:cubicBezTo>
                  <a:cubicBezTo>
                    <a:pt x="12237" y="3436"/>
                    <a:pt x="12123" y="3230"/>
                    <a:pt x="12131" y="2993"/>
                  </a:cubicBezTo>
                  <a:cubicBezTo>
                    <a:pt x="12131" y="2633"/>
                    <a:pt x="12351" y="2246"/>
                    <a:pt x="12758" y="1882"/>
                  </a:cubicBezTo>
                  <a:cubicBezTo>
                    <a:pt x="12872" y="1799"/>
                    <a:pt x="12953" y="1733"/>
                    <a:pt x="13027" y="1667"/>
                  </a:cubicBezTo>
                  <a:cubicBezTo>
                    <a:pt x="13190" y="1527"/>
                    <a:pt x="13312" y="1377"/>
                    <a:pt x="13401" y="1228"/>
                  </a:cubicBezTo>
                  <a:cubicBezTo>
                    <a:pt x="13597" y="890"/>
                    <a:pt x="13589" y="596"/>
                    <a:pt x="13377" y="355"/>
                  </a:cubicBezTo>
                  <a:cubicBezTo>
                    <a:pt x="13149" y="100"/>
                    <a:pt x="12652" y="-36"/>
                    <a:pt x="12050" y="8"/>
                  </a:cubicBezTo>
                  <a:cubicBezTo>
                    <a:pt x="10487" y="109"/>
                    <a:pt x="8948" y="1053"/>
                    <a:pt x="8948" y="1917"/>
                  </a:cubicBezTo>
                  <a:cubicBezTo>
                    <a:pt x="8948" y="2053"/>
                    <a:pt x="8988" y="2181"/>
                    <a:pt x="9078" y="2290"/>
                  </a:cubicBezTo>
                  <a:cubicBezTo>
                    <a:pt x="9151" y="2383"/>
                    <a:pt x="9249" y="2462"/>
                    <a:pt x="9379" y="2523"/>
                  </a:cubicBezTo>
                  <a:cubicBezTo>
                    <a:pt x="9444" y="2554"/>
                    <a:pt x="9518" y="2580"/>
                    <a:pt x="9591" y="2602"/>
                  </a:cubicBezTo>
                  <a:cubicBezTo>
                    <a:pt x="9624" y="2611"/>
                    <a:pt x="9648" y="2620"/>
                    <a:pt x="9672" y="2633"/>
                  </a:cubicBezTo>
                  <a:cubicBezTo>
                    <a:pt x="10128" y="2852"/>
                    <a:pt x="10373" y="3173"/>
                    <a:pt x="10373" y="3554"/>
                  </a:cubicBezTo>
                  <a:cubicBezTo>
                    <a:pt x="10373" y="3748"/>
                    <a:pt x="10307" y="3945"/>
                    <a:pt x="10177" y="4151"/>
                  </a:cubicBezTo>
                  <a:cubicBezTo>
                    <a:pt x="10112" y="4248"/>
                    <a:pt x="10039" y="4345"/>
                    <a:pt x="9949" y="4446"/>
                  </a:cubicBezTo>
                  <a:cubicBezTo>
                    <a:pt x="9868" y="4533"/>
                    <a:pt x="9778" y="4621"/>
                    <a:pt x="9681" y="4704"/>
                  </a:cubicBezTo>
                  <a:cubicBezTo>
                    <a:pt x="9640" y="4740"/>
                    <a:pt x="9575" y="4770"/>
                    <a:pt x="9501" y="4788"/>
                  </a:cubicBezTo>
                  <a:lnTo>
                    <a:pt x="7604" y="5231"/>
                  </a:lnTo>
                  <a:lnTo>
                    <a:pt x="1164" y="6732"/>
                  </a:lnTo>
                  <a:cubicBezTo>
                    <a:pt x="480" y="6895"/>
                    <a:pt x="33" y="7259"/>
                    <a:pt x="33" y="7663"/>
                  </a:cubicBezTo>
                  <a:lnTo>
                    <a:pt x="0" y="20348"/>
                  </a:lnTo>
                  <a:cubicBezTo>
                    <a:pt x="0" y="21072"/>
                    <a:pt x="1368" y="21564"/>
                    <a:pt x="2613" y="21283"/>
                  </a:cubicBezTo>
                  <a:lnTo>
                    <a:pt x="20452" y="17232"/>
                  </a:lnTo>
                  <a:cubicBezTo>
                    <a:pt x="21152" y="17074"/>
                    <a:pt x="21600" y="16705"/>
                    <a:pt x="21600" y="16297"/>
                  </a:cubicBezTo>
                  <a:lnTo>
                    <a:pt x="21600" y="10880"/>
                  </a:lnTo>
                  <a:cubicBezTo>
                    <a:pt x="21567" y="10889"/>
                    <a:pt x="21527" y="10907"/>
                    <a:pt x="21486" y="10924"/>
                  </a:cubicBezTo>
                  <a:cubicBezTo>
                    <a:pt x="21168" y="11073"/>
                    <a:pt x="20835" y="11376"/>
                    <a:pt x="20566" y="11785"/>
                  </a:cubicBezTo>
                  <a:cubicBezTo>
                    <a:pt x="20509" y="11894"/>
                    <a:pt x="20436" y="12013"/>
                    <a:pt x="20362" y="12123"/>
                  </a:cubicBezTo>
                  <a:cubicBezTo>
                    <a:pt x="20216" y="12342"/>
                    <a:pt x="20045" y="12544"/>
                    <a:pt x="19866" y="12711"/>
                  </a:cubicBezTo>
                  <a:cubicBezTo>
                    <a:pt x="19654" y="12913"/>
                    <a:pt x="19426" y="13066"/>
                    <a:pt x="19198" y="13172"/>
                  </a:cubicBezTo>
                  <a:cubicBezTo>
                    <a:pt x="18628" y="13431"/>
                    <a:pt x="18148" y="13360"/>
                    <a:pt x="17912" y="13294"/>
                  </a:cubicBezTo>
                  <a:cubicBezTo>
                    <a:pt x="17032" y="13044"/>
                    <a:pt x="16634" y="12087"/>
                    <a:pt x="16878" y="10797"/>
                  </a:cubicBezTo>
                  <a:cubicBezTo>
                    <a:pt x="17016" y="10042"/>
                    <a:pt x="17407" y="9291"/>
                    <a:pt x="17912" y="8787"/>
                  </a:cubicBezTo>
                  <a:cubicBezTo>
                    <a:pt x="18408" y="8295"/>
                    <a:pt x="18962" y="8058"/>
                    <a:pt x="19532" y="8076"/>
                  </a:cubicBezTo>
                  <a:cubicBezTo>
                    <a:pt x="19809" y="8084"/>
                    <a:pt x="20069" y="8155"/>
                    <a:pt x="20281" y="8282"/>
                  </a:cubicBezTo>
                  <a:cubicBezTo>
                    <a:pt x="20354" y="8326"/>
                    <a:pt x="20428" y="8378"/>
                    <a:pt x="20501" y="8440"/>
                  </a:cubicBezTo>
                  <a:cubicBezTo>
                    <a:pt x="20599" y="8493"/>
                    <a:pt x="20713" y="8523"/>
                    <a:pt x="20957" y="8418"/>
                  </a:cubicBezTo>
                  <a:cubicBezTo>
                    <a:pt x="21103" y="8352"/>
                    <a:pt x="21331" y="8207"/>
                    <a:pt x="21600" y="7896"/>
                  </a:cubicBezTo>
                  <a:lnTo>
                    <a:pt x="21600" y="2681"/>
                  </a:lnTo>
                  <a:cubicBezTo>
                    <a:pt x="21600" y="2343"/>
                    <a:pt x="20957" y="2115"/>
                    <a:pt x="20379" y="2246"/>
                  </a:cubicBezTo>
                  <a:lnTo>
                    <a:pt x="13238" y="3906"/>
                  </a:lnTo>
                  <a:cubicBezTo>
                    <a:pt x="13238" y="3906"/>
                    <a:pt x="13238" y="3906"/>
                    <a:pt x="13238" y="3906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sp>
        <p:nvSpPr>
          <p:cNvPr id="4" name="Graphic 4" descr="Puzzle">
            <a:extLst>
              <a:ext uri="{FF2B5EF4-FFF2-40B4-BE49-F238E27FC236}">
                <a16:creationId xmlns:a16="http://schemas.microsoft.com/office/drawing/2014/main" id="{0B4CEE8A-8BC3-49D8-BCCF-387C1BDE5EB2}"/>
              </a:ext>
            </a:extLst>
          </p:cNvPr>
          <p:cNvSpPr/>
          <p:nvPr/>
        </p:nvSpPr>
        <p:spPr>
          <a:xfrm>
            <a:off x="386728" y="1063642"/>
            <a:ext cx="615880" cy="615880"/>
          </a:xfrm>
          <a:custGeom>
            <a:avLst/>
            <a:gdLst>
              <a:gd name="connsiteX0" fmla="*/ 398012 w 615880"/>
              <a:gd name="connsiteY0" fmla="*/ 467299 h 615880"/>
              <a:gd name="connsiteX1" fmla="*/ 364909 w 615880"/>
              <a:gd name="connsiteY1" fmla="*/ 365679 h 615880"/>
              <a:gd name="connsiteX2" fmla="*/ 370298 w 615880"/>
              <a:gd name="connsiteY2" fmla="*/ 360290 h 615880"/>
              <a:gd name="connsiteX3" fmla="*/ 473458 w 615880"/>
              <a:gd name="connsiteY3" fmla="*/ 391854 h 615880"/>
              <a:gd name="connsiteX4" fmla="*/ 528117 w 615880"/>
              <a:gd name="connsiteY4" fmla="*/ 435735 h 615880"/>
              <a:gd name="connsiteX5" fmla="*/ 615880 w 615880"/>
              <a:gd name="connsiteY5" fmla="*/ 347972 h 615880"/>
              <a:gd name="connsiteX6" fmla="*/ 485006 w 615880"/>
              <a:gd name="connsiteY6" fmla="*/ 217098 h 615880"/>
              <a:gd name="connsiteX7" fmla="*/ 528887 w 615880"/>
              <a:gd name="connsiteY7" fmla="*/ 162438 h 615880"/>
              <a:gd name="connsiteX8" fmla="*/ 560451 w 615880"/>
              <a:gd name="connsiteY8" fmla="*/ 59278 h 615880"/>
              <a:gd name="connsiteX9" fmla="*/ 555062 w 615880"/>
              <a:gd name="connsiteY9" fmla="*/ 53890 h 615880"/>
              <a:gd name="connsiteX10" fmla="*/ 453442 w 615880"/>
              <a:gd name="connsiteY10" fmla="*/ 86993 h 615880"/>
              <a:gd name="connsiteX11" fmla="*/ 398782 w 615880"/>
              <a:gd name="connsiteY11" fmla="*/ 130875 h 615880"/>
              <a:gd name="connsiteX12" fmla="*/ 267908 w 615880"/>
              <a:gd name="connsiteY12" fmla="*/ 0 h 615880"/>
              <a:gd name="connsiteX13" fmla="*/ 179375 w 615880"/>
              <a:gd name="connsiteY13" fmla="*/ 87763 h 615880"/>
              <a:gd name="connsiteX14" fmla="*/ 223257 w 615880"/>
              <a:gd name="connsiteY14" fmla="*/ 142422 h 615880"/>
              <a:gd name="connsiteX15" fmla="*/ 256360 w 615880"/>
              <a:gd name="connsiteY15" fmla="*/ 244042 h 615880"/>
              <a:gd name="connsiteX16" fmla="*/ 250971 w 615880"/>
              <a:gd name="connsiteY16" fmla="*/ 249431 h 615880"/>
              <a:gd name="connsiteX17" fmla="*/ 147811 w 615880"/>
              <a:gd name="connsiteY17" fmla="*/ 217868 h 615880"/>
              <a:gd name="connsiteX18" fmla="*/ 93152 w 615880"/>
              <a:gd name="connsiteY18" fmla="*/ 173986 h 615880"/>
              <a:gd name="connsiteX19" fmla="*/ 0 w 615880"/>
              <a:gd name="connsiteY19" fmla="*/ 267908 h 615880"/>
              <a:gd name="connsiteX20" fmla="*/ 130875 w 615880"/>
              <a:gd name="connsiteY20" fmla="*/ 398782 h 615880"/>
              <a:gd name="connsiteX21" fmla="*/ 86993 w 615880"/>
              <a:gd name="connsiteY21" fmla="*/ 453442 h 615880"/>
              <a:gd name="connsiteX22" fmla="*/ 55429 w 615880"/>
              <a:gd name="connsiteY22" fmla="*/ 556602 h 615880"/>
              <a:gd name="connsiteX23" fmla="*/ 60818 w 615880"/>
              <a:gd name="connsiteY23" fmla="*/ 561991 h 615880"/>
              <a:gd name="connsiteX24" fmla="*/ 162438 w 615880"/>
              <a:gd name="connsiteY24" fmla="*/ 528887 h 615880"/>
              <a:gd name="connsiteX25" fmla="*/ 217098 w 615880"/>
              <a:gd name="connsiteY25" fmla="*/ 485006 h 615880"/>
              <a:gd name="connsiteX26" fmla="*/ 347972 w 615880"/>
              <a:gd name="connsiteY26" fmla="*/ 615880 h 615880"/>
              <a:gd name="connsiteX27" fmla="*/ 441894 w 615880"/>
              <a:gd name="connsiteY27" fmla="*/ 521958 h 615880"/>
              <a:gd name="connsiteX28" fmla="*/ 398012 w 615880"/>
              <a:gd name="connsiteY28" fmla="*/ 467299 h 6158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615880" h="615880">
                <a:moveTo>
                  <a:pt x="398012" y="467299"/>
                </a:moveTo>
                <a:cubicBezTo>
                  <a:pt x="347202" y="468839"/>
                  <a:pt x="328726" y="403401"/>
                  <a:pt x="364909" y="365679"/>
                </a:cubicBezTo>
                <a:lnTo>
                  <a:pt x="370298" y="360290"/>
                </a:lnTo>
                <a:cubicBezTo>
                  <a:pt x="408021" y="324107"/>
                  <a:pt x="474997" y="341044"/>
                  <a:pt x="473458" y="391854"/>
                </a:cubicBezTo>
                <a:cubicBezTo>
                  <a:pt x="472688" y="421108"/>
                  <a:pt x="507331" y="456521"/>
                  <a:pt x="528117" y="435735"/>
                </a:cubicBezTo>
                <a:lnTo>
                  <a:pt x="615880" y="347972"/>
                </a:lnTo>
                <a:lnTo>
                  <a:pt x="485006" y="217098"/>
                </a:lnTo>
                <a:cubicBezTo>
                  <a:pt x="464220" y="196312"/>
                  <a:pt x="499633" y="161669"/>
                  <a:pt x="528887" y="162438"/>
                </a:cubicBezTo>
                <a:cubicBezTo>
                  <a:pt x="579697" y="163978"/>
                  <a:pt x="596634" y="97001"/>
                  <a:pt x="560451" y="59278"/>
                </a:cubicBezTo>
                <a:lnTo>
                  <a:pt x="555062" y="53890"/>
                </a:lnTo>
                <a:cubicBezTo>
                  <a:pt x="517339" y="17707"/>
                  <a:pt x="451902" y="36183"/>
                  <a:pt x="453442" y="86993"/>
                </a:cubicBezTo>
                <a:cubicBezTo>
                  <a:pt x="454212" y="116247"/>
                  <a:pt x="419568" y="151660"/>
                  <a:pt x="398782" y="130875"/>
                </a:cubicBezTo>
                <a:lnTo>
                  <a:pt x="267908" y="0"/>
                </a:lnTo>
                <a:lnTo>
                  <a:pt x="179375" y="87763"/>
                </a:lnTo>
                <a:cubicBezTo>
                  <a:pt x="158589" y="108549"/>
                  <a:pt x="194002" y="143192"/>
                  <a:pt x="223257" y="142422"/>
                </a:cubicBezTo>
                <a:cubicBezTo>
                  <a:pt x="274067" y="140883"/>
                  <a:pt x="292543" y="206320"/>
                  <a:pt x="256360" y="244042"/>
                </a:cubicBezTo>
                <a:lnTo>
                  <a:pt x="250971" y="249431"/>
                </a:lnTo>
                <a:cubicBezTo>
                  <a:pt x="213248" y="285614"/>
                  <a:pt x="146272" y="268678"/>
                  <a:pt x="147811" y="217868"/>
                </a:cubicBezTo>
                <a:cubicBezTo>
                  <a:pt x="148581" y="188613"/>
                  <a:pt x="113938" y="153200"/>
                  <a:pt x="93152" y="173986"/>
                </a:cubicBezTo>
                <a:lnTo>
                  <a:pt x="0" y="267908"/>
                </a:lnTo>
                <a:lnTo>
                  <a:pt x="130875" y="398782"/>
                </a:lnTo>
                <a:cubicBezTo>
                  <a:pt x="151660" y="419568"/>
                  <a:pt x="116247" y="454212"/>
                  <a:pt x="86993" y="453442"/>
                </a:cubicBezTo>
                <a:cubicBezTo>
                  <a:pt x="36183" y="451902"/>
                  <a:pt x="19246" y="518879"/>
                  <a:pt x="55429" y="556602"/>
                </a:cubicBezTo>
                <a:lnTo>
                  <a:pt x="60818" y="561991"/>
                </a:lnTo>
                <a:cubicBezTo>
                  <a:pt x="98541" y="598173"/>
                  <a:pt x="163978" y="579697"/>
                  <a:pt x="162438" y="528887"/>
                </a:cubicBezTo>
                <a:cubicBezTo>
                  <a:pt x="161669" y="499633"/>
                  <a:pt x="196312" y="464220"/>
                  <a:pt x="217098" y="485006"/>
                </a:cubicBezTo>
                <a:lnTo>
                  <a:pt x="347972" y="615880"/>
                </a:lnTo>
                <a:lnTo>
                  <a:pt x="441894" y="521958"/>
                </a:lnTo>
                <a:cubicBezTo>
                  <a:pt x="462680" y="501172"/>
                  <a:pt x="428037" y="466529"/>
                  <a:pt x="398012" y="467299"/>
                </a:cubicBezTo>
                <a:close/>
              </a:path>
            </a:pathLst>
          </a:custGeom>
          <a:solidFill>
            <a:schemeClr val="accent3"/>
          </a:solidFill>
          <a:ln w="764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6" name="Graphic 57" descr="Puzzle">
            <a:extLst>
              <a:ext uri="{FF2B5EF4-FFF2-40B4-BE49-F238E27FC236}">
                <a16:creationId xmlns:a16="http://schemas.microsoft.com/office/drawing/2014/main" id="{1AF22C9E-6535-44AD-A8E7-74539D6364D2}"/>
              </a:ext>
            </a:extLst>
          </p:cNvPr>
          <p:cNvSpPr/>
          <p:nvPr/>
        </p:nvSpPr>
        <p:spPr>
          <a:xfrm>
            <a:off x="386728" y="2808963"/>
            <a:ext cx="615880" cy="615880"/>
          </a:xfrm>
          <a:custGeom>
            <a:avLst/>
            <a:gdLst>
              <a:gd name="connsiteX0" fmla="*/ 398012 w 615880"/>
              <a:gd name="connsiteY0" fmla="*/ 467299 h 615880"/>
              <a:gd name="connsiteX1" fmla="*/ 364909 w 615880"/>
              <a:gd name="connsiteY1" fmla="*/ 365679 h 615880"/>
              <a:gd name="connsiteX2" fmla="*/ 370298 w 615880"/>
              <a:gd name="connsiteY2" fmla="*/ 360290 h 615880"/>
              <a:gd name="connsiteX3" fmla="*/ 473458 w 615880"/>
              <a:gd name="connsiteY3" fmla="*/ 391854 h 615880"/>
              <a:gd name="connsiteX4" fmla="*/ 528117 w 615880"/>
              <a:gd name="connsiteY4" fmla="*/ 435735 h 615880"/>
              <a:gd name="connsiteX5" fmla="*/ 615880 w 615880"/>
              <a:gd name="connsiteY5" fmla="*/ 347972 h 615880"/>
              <a:gd name="connsiteX6" fmla="*/ 485006 w 615880"/>
              <a:gd name="connsiteY6" fmla="*/ 217098 h 615880"/>
              <a:gd name="connsiteX7" fmla="*/ 528887 w 615880"/>
              <a:gd name="connsiteY7" fmla="*/ 162438 h 615880"/>
              <a:gd name="connsiteX8" fmla="*/ 560451 w 615880"/>
              <a:gd name="connsiteY8" fmla="*/ 59278 h 615880"/>
              <a:gd name="connsiteX9" fmla="*/ 555062 w 615880"/>
              <a:gd name="connsiteY9" fmla="*/ 53890 h 615880"/>
              <a:gd name="connsiteX10" fmla="*/ 453442 w 615880"/>
              <a:gd name="connsiteY10" fmla="*/ 86993 h 615880"/>
              <a:gd name="connsiteX11" fmla="*/ 398782 w 615880"/>
              <a:gd name="connsiteY11" fmla="*/ 130875 h 615880"/>
              <a:gd name="connsiteX12" fmla="*/ 267908 w 615880"/>
              <a:gd name="connsiteY12" fmla="*/ 0 h 615880"/>
              <a:gd name="connsiteX13" fmla="*/ 179375 w 615880"/>
              <a:gd name="connsiteY13" fmla="*/ 87763 h 615880"/>
              <a:gd name="connsiteX14" fmla="*/ 223257 w 615880"/>
              <a:gd name="connsiteY14" fmla="*/ 142422 h 615880"/>
              <a:gd name="connsiteX15" fmla="*/ 256360 w 615880"/>
              <a:gd name="connsiteY15" fmla="*/ 244042 h 615880"/>
              <a:gd name="connsiteX16" fmla="*/ 250971 w 615880"/>
              <a:gd name="connsiteY16" fmla="*/ 249431 h 615880"/>
              <a:gd name="connsiteX17" fmla="*/ 147811 w 615880"/>
              <a:gd name="connsiteY17" fmla="*/ 217868 h 615880"/>
              <a:gd name="connsiteX18" fmla="*/ 93152 w 615880"/>
              <a:gd name="connsiteY18" fmla="*/ 173986 h 615880"/>
              <a:gd name="connsiteX19" fmla="*/ 0 w 615880"/>
              <a:gd name="connsiteY19" fmla="*/ 267908 h 615880"/>
              <a:gd name="connsiteX20" fmla="*/ 130875 w 615880"/>
              <a:gd name="connsiteY20" fmla="*/ 398782 h 615880"/>
              <a:gd name="connsiteX21" fmla="*/ 86993 w 615880"/>
              <a:gd name="connsiteY21" fmla="*/ 453442 h 615880"/>
              <a:gd name="connsiteX22" fmla="*/ 55429 w 615880"/>
              <a:gd name="connsiteY22" fmla="*/ 556602 h 615880"/>
              <a:gd name="connsiteX23" fmla="*/ 60818 w 615880"/>
              <a:gd name="connsiteY23" fmla="*/ 561991 h 615880"/>
              <a:gd name="connsiteX24" fmla="*/ 162438 w 615880"/>
              <a:gd name="connsiteY24" fmla="*/ 528887 h 615880"/>
              <a:gd name="connsiteX25" fmla="*/ 217098 w 615880"/>
              <a:gd name="connsiteY25" fmla="*/ 485006 h 615880"/>
              <a:gd name="connsiteX26" fmla="*/ 347972 w 615880"/>
              <a:gd name="connsiteY26" fmla="*/ 615880 h 615880"/>
              <a:gd name="connsiteX27" fmla="*/ 441894 w 615880"/>
              <a:gd name="connsiteY27" fmla="*/ 521958 h 615880"/>
              <a:gd name="connsiteX28" fmla="*/ 398012 w 615880"/>
              <a:gd name="connsiteY28" fmla="*/ 467299 h 6158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615880" h="615880">
                <a:moveTo>
                  <a:pt x="398012" y="467299"/>
                </a:moveTo>
                <a:cubicBezTo>
                  <a:pt x="347202" y="468839"/>
                  <a:pt x="328726" y="403401"/>
                  <a:pt x="364909" y="365679"/>
                </a:cubicBezTo>
                <a:lnTo>
                  <a:pt x="370298" y="360290"/>
                </a:lnTo>
                <a:cubicBezTo>
                  <a:pt x="408021" y="324107"/>
                  <a:pt x="474997" y="341044"/>
                  <a:pt x="473458" y="391854"/>
                </a:cubicBezTo>
                <a:cubicBezTo>
                  <a:pt x="472688" y="421108"/>
                  <a:pt x="507331" y="456521"/>
                  <a:pt x="528117" y="435735"/>
                </a:cubicBezTo>
                <a:lnTo>
                  <a:pt x="615880" y="347972"/>
                </a:lnTo>
                <a:lnTo>
                  <a:pt x="485006" y="217098"/>
                </a:lnTo>
                <a:cubicBezTo>
                  <a:pt x="464220" y="196312"/>
                  <a:pt x="499633" y="161669"/>
                  <a:pt x="528887" y="162438"/>
                </a:cubicBezTo>
                <a:cubicBezTo>
                  <a:pt x="579697" y="163978"/>
                  <a:pt x="596634" y="97001"/>
                  <a:pt x="560451" y="59278"/>
                </a:cubicBezTo>
                <a:lnTo>
                  <a:pt x="555062" y="53890"/>
                </a:lnTo>
                <a:cubicBezTo>
                  <a:pt x="517339" y="17707"/>
                  <a:pt x="451902" y="36183"/>
                  <a:pt x="453442" y="86993"/>
                </a:cubicBezTo>
                <a:cubicBezTo>
                  <a:pt x="454212" y="116247"/>
                  <a:pt x="419568" y="151660"/>
                  <a:pt x="398782" y="130875"/>
                </a:cubicBezTo>
                <a:lnTo>
                  <a:pt x="267908" y="0"/>
                </a:lnTo>
                <a:lnTo>
                  <a:pt x="179375" y="87763"/>
                </a:lnTo>
                <a:cubicBezTo>
                  <a:pt x="158589" y="108549"/>
                  <a:pt x="194002" y="143192"/>
                  <a:pt x="223257" y="142422"/>
                </a:cubicBezTo>
                <a:cubicBezTo>
                  <a:pt x="274067" y="140883"/>
                  <a:pt x="292543" y="206320"/>
                  <a:pt x="256360" y="244042"/>
                </a:cubicBezTo>
                <a:lnTo>
                  <a:pt x="250971" y="249431"/>
                </a:lnTo>
                <a:cubicBezTo>
                  <a:pt x="213248" y="285614"/>
                  <a:pt x="146272" y="268678"/>
                  <a:pt x="147811" y="217868"/>
                </a:cubicBezTo>
                <a:cubicBezTo>
                  <a:pt x="148581" y="188613"/>
                  <a:pt x="113938" y="153200"/>
                  <a:pt x="93152" y="173986"/>
                </a:cubicBezTo>
                <a:lnTo>
                  <a:pt x="0" y="267908"/>
                </a:lnTo>
                <a:lnTo>
                  <a:pt x="130875" y="398782"/>
                </a:lnTo>
                <a:cubicBezTo>
                  <a:pt x="151660" y="419568"/>
                  <a:pt x="116247" y="454212"/>
                  <a:pt x="86993" y="453442"/>
                </a:cubicBezTo>
                <a:cubicBezTo>
                  <a:pt x="36183" y="451902"/>
                  <a:pt x="19246" y="518879"/>
                  <a:pt x="55429" y="556602"/>
                </a:cubicBezTo>
                <a:lnTo>
                  <a:pt x="60818" y="561991"/>
                </a:lnTo>
                <a:cubicBezTo>
                  <a:pt x="98541" y="598173"/>
                  <a:pt x="163978" y="579697"/>
                  <a:pt x="162438" y="528887"/>
                </a:cubicBezTo>
                <a:cubicBezTo>
                  <a:pt x="161669" y="499633"/>
                  <a:pt x="196312" y="464220"/>
                  <a:pt x="217098" y="485006"/>
                </a:cubicBezTo>
                <a:lnTo>
                  <a:pt x="347972" y="615880"/>
                </a:lnTo>
                <a:lnTo>
                  <a:pt x="441894" y="521958"/>
                </a:lnTo>
                <a:cubicBezTo>
                  <a:pt x="462680" y="501172"/>
                  <a:pt x="428037" y="466529"/>
                  <a:pt x="398012" y="467299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  <a:ln w="764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7" name="Graphic 58" descr="Puzzle">
            <a:extLst>
              <a:ext uri="{FF2B5EF4-FFF2-40B4-BE49-F238E27FC236}">
                <a16:creationId xmlns:a16="http://schemas.microsoft.com/office/drawing/2014/main" id="{20043AB3-476A-4783-AEDB-2D8DF7AEDDB1}"/>
              </a:ext>
            </a:extLst>
          </p:cNvPr>
          <p:cNvSpPr/>
          <p:nvPr/>
        </p:nvSpPr>
        <p:spPr>
          <a:xfrm>
            <a:off x="386728" y="4554284"/>
            <a:ext cx="615880" cy="615880"/>
          </a:xfrm>
          <a:custGeom>
            <a:avLst/>
            <a:gdLst>
              <a:gd name="connsiteX0" fmla="*/ 398012 w 615880"/>
              <a:gd name="connsiteY0" fmla="*/ 467299 h 615880"/>
              <a:gd name="connsiteX1" fmla="*/ 364909 w 615880"/>
              <a:gd name="connsiteY1" fmla="*/ 365679 h 615880"/>
              <a:gd name="connsiteX2" fmla="*/ 370298 w 615880"/>
              <a:gd name="connsiteY2" fmla="*/ 360290 h 615880"/>
              <a:gd name="connsiteX3" fmla="*/ 473458 w 615880"/>
              <a:gd name="connsiteY3" fmla="*/ 391854 h 615880"/>
              <a:gd name="connsiteX4" fmla="*/ 528117 w 615880"/>
              <a:gd name="connsiteY4" fmla="*/ 435735 h 615880"/>
              <a:gd name="connsiteX5" fmla="*/ 615880 w 615880"/>
              <a:gd name="connsiteY5" fmla="*/ 347972 h 615880"/>
              <a:gd name="connsiteX6" fmla="*/ 485006 w 615880"/>
              <a:gd name="connsiteY6" fmla="*/ 217098 h 615880"/>
              <a:gd name="connsiteX7" fmla="*/ 528887 w 615880"/>
              <a:gd name="connsiteY7" fmla="*/ 162438 h 615880"/>
              <a:gd name="connsiteX8" fmla="*/ 560451 w 615880"/>
              <a:gd name="connsiteY8" fmla="*/ 59278 h 615880"/>
              <a:gd name="connsiteX9" fmla="*/ 555062 w 615880"/>
              <a:gd name="connsiteY9" fmla="*/ 53890 h 615880"/>
              <a:gd name="connsiteX10" fmla="*/ 453442 w 615880"/>
              <a:gd name="connsiteY10" fmla="*/ 86993 h 615880"/>
              <a:gd name="connsiteX11" fmla="*/ 398782 w 615880"/>
              <a:gd name="connsiteY11" fmla="*/ 130875 h 615880"/>
              <a:gd name="connsiteX12" fmla="*/ 267908 w 615880"/>
              <a:gd name="connsiteY12" fmla="*/ 0 h 615880"/>
              <a:gd name="connsiteX13" fmla="*/ 179375 w 615880"/>
              <a:gd name="connsiteY13" fmla="*/ 87763 h 615880"/>
              <a:gd name="connsiteX14" fmla="*/ 223257 w 615880"/>
              <a:gd name="connsiteY14" fmla="*/ 142422 h 615880"/>
              <a:gd name="connsiteX15" fmla="*/ 256360 w 615880"/>
              <a:gd name="connsiteY15" fmla="*/ 244042 h 615880"/>
              <a:gd name="connsiteX16" fmla="*/ 250971 w 615880"/>
              <a:gd name="connsiteY16" fmla="*/ 249431 h 615880"/>
              <a:gd name="connsiteX17" fmla="*/ 147811 w 615880"/>
              <a:gd name="connsiteY17" fmla="*/ 217868 h 615880"/>
              <a:gd name="connsiteX18" fmla="*/ 93152 w 615880"/>
              <a:gd name="connsiteY18" fmla="*/ 173986 h 615880"/>
              <a:gd name="connsiteX19" fmla="*/ 0 w 615880"/>
              <a:gd name="connsiteY19" fmla="*/ 267908 h 615880"/>
              <a:gd name="connsiteX20" fmla="*/ 130875 w 615880"/>
              <a:gd name="connsiteY20" fmla="*/ 398782 h 615880"/>
              <a:gd name="connsiteX21" fmla="*/ 86993 w 615880"/>
              <a:gd name="connsiteY21" fmla="*/ 453442 h 615880"/>
              <a:gd name="connsiteX22" fmla="*/ 55429 w 615880"/>
              <a:gd name="connsiteY22" fmla="*/ 556602 h 615880"/>
              <a:gd name="connsiteX23" fmla="*/ 60818 w 615880"/>
              <a:gd name="connsiteY23" fmla="*/ 561991 h 615880"/>
              <a:gd name="connsiteX24" fmla="*/ 162438 w 615880"/>
              <a:gd name="connsiteY24" fmla="*/ 528887 h 615880"/>
              <a:gd name="connsiteX25" fmla="*/ 217098 w 615880"/>
              <a:gd name="connsiteY25" fmla="*/ 485006 h 615880"/>
              <a:gd name="connsiteX26" fmla="*/ 347972 w 615880"/>
              <a:gd name="connsiteY26" fmla="*/ 615880 h 615880"/>
              <a:gd name="connsiteX27" fmla="*/ 441894 w 615880"/>
              <a:gd name="connsiteY27" fmla="*/ 521958 h 615880"/>
              <a:gd name="connsiteX28" fmla="*/ 398012 w 615880"/>
              <a:gd name="connsiteY28" fmla="*/ 467299 h 6158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615880" h="615880">
                <a:moveTo>
                  <a:pt x="398012" y="467299"/>
                </a:moveTo>
                <a:cubicBezTo>
                  <a:pt x="347202" y="468839"/>
                  <a:pt x="328726" y="403401"/>
                  <a:pt x="364909" y="365679"/>
                </a:cubicBezTo>
                <a:lnTo>
                  <a:pt x="370298" y="360290"/>
                </a:lnTo>
                <a:cubicBezTo>
                  <a:pt x="408021" y="324107"/>
                  <a:pt x="474997" y="341044"/>
                  <a:pt x="473458" y="391854"/>
                </a:cubicBezTo>
                <a:cubicBezTo>
                  <a:pt x="472688" y="421108"/>
                  <a:pt x="507331" y="456521"/>
                  <a:pt x="528117" y="435735"/>
                </a:cubicBezTo>
                <a:lnTo>
                  <a:pt x="615880" y="347972"/>
                </a:lnTo>
                <a:lnTo>
                  <a:pt x="485006" y="217098"/>
                </a:lnTo>
                <a:cubicBezTo>
                  <a:pt x="464220" y="196312"/>
                  <a:pt x="499633" y="161669"/>
                  <a:pt x="528887" y="162438"/>
                </a:cubicBezTo>
                <a:cubicBezTo>
                  <a:pt x="579697" y="163978"/>
                  <a:pt x="596634" y="97001"/>
                  <a:pt x="560451" y="59278"/>
                </a:cubicBezTo>
                <a:lnTo>
                  <a:pt x="555062" y="53890"/>
                </a:lnTo>
                <a:cubicBezTo>
                  <a:pt x="517339" y="17707"/>
                  <a:pt x="451902" y="36183"/>
                  <a:pt x="453442" y="86993"/>
                </a:cubicBezTo>
                <a:cubicBezTo>
                  <a:pt x="454212" y="116247"/>
                  <a:pt x="419568" y="151660"/>
                  <a:pt x="398782" y="130875"/>
                </a:cubicBezTo>
                <a:lnTo>
                  <a:pt x="267908" y="0"/>
                </a:lnTo>
                <a:lnTo>
                  <a:pt x="179375" y="87763"/>
                </a:lnTo>
                <a:cubicBezTo>
                  <a:pt x="158589" y="108549"/>
                  <a:pt x="194002" y="143192"/>
                  <a:pt x="223257" y="142422"/>
                </a:cubicBezTo>
                <a:cubicBezTo>
                  <a:pt x="274067" y="140883"/>
                  <a:pt x="292543" y="206320"/>
                  <a:pt x="256360" y="244042"/>
                </a:cubicBezTo>
                <a:lnTo>
                  <a:pt x="250971" y="249431"/>
                </a:lnTo>
                <a:cubicBezTo>
                  <a:pt x="213248" y="285614"/>
                  <a:pt x="146272" y="268678"/>
                  <a:pt x="147811" y="217868"/>
                </a:cubicBezTo>
                <a:cubicBezTo>
                  <a:pt x="148581" y="188613"/>
                  <a:pt x="113938" y="153200"/>
                  <a:pt x="93152" y="173986"/>
                </a:cubicBezTo>
                <a:lnTo>
                  <a:pt x="0" y="267908"/>
                </a:lnTo>
                <a:lnTo>
                  <a:pt x="130875" y="398782"/>
                </a:lnTo>
                <a:cubicBezTo>
                  <a:pt x="151660" y="419568"/>
                  <a:pt x="116247" y="454212"/>
                  <a:pt x="86993" y="453442"/>
                </a:cubicBezTo>
                <a:cubicBezTo>
                  <a:pt x="36183" y="451902"/>
                  <a:pt x="19246" y="518879"/>
                  <a:pt x="55429" y="556602"/>
                </a:cubicBezTo>
                <a:lnTo>
                  <a:pt x="60818" y="561991"/>
                </a:lnTo>
                <a:cubicBezTo>
                  <a:pt x="98541" y="598173"/>
                  <a:pt x="163978" y="579697"/>
                  <a:pt x="162438" y="528887"/>
                </a:cubicBezTo>
                <a:cubicBezTo>
                  <a:pt x="161669" y="499633"/>
                  <a:pt x="196312" y="464220"/>
                  <a:pt x="217098" y="485006"/>
                </a:cubicBezTo>
                <a:lnTo>
                  <a:pt x="347972" y="615880"/>
                </a:lnTo>
                <a:lnTo>
                  <a:pt x="441894" y="521958"/>
                </a:lnTo>
                <a:cubicBezTo>
                  <a:pt x="462680" y="501172"/>
                  <a:pt x="428037" y="466529"/>
                  <a:pt x="398012" y="467299"/>
                </a:cubicBezTo>
                <a:close/>
              </a:path>
            </a:pathLst>
          </a:custGeom>
          <a:solidFill>
            <a:schemeClr val="accent1"/>
          </a:solidFill>
          <a:ln w="764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8" name="Graphic 59" descr="Puzzle">
            <a:extLst>
              <a:ext uri="{FF2B5EF4-FFF2-40B4-BE49-F238E27FC236}">
                <a16:creationId xmlns:a16="http://schemas.microsoft.com/office/drawing/2014/main" id="{9AE0C04B-FC6C-405F-B3CD-7277156A3F07}"/>
              </a:ext>
            </a:extLst>
          </p:cNvPr>
          <p:cNvSpPr/>
          <p:nvPr/>
        </p:nvSpPr>
        <p:spPr>
          <a:xfrm>
            <a:off x="11189392" y="1063642"/>
            <a:ext cx="615880" cy="615880"/>
          </a:xfrm>
          <a:custGeom>
            <a:avLst/>
            <a:gdLst>
              <a:gd name="connsiteX0" fmla="*/ 398012 w 615880"/>
              <a:gd name="connsiteY0" fmla="*/ 467299 h 615880"/>
              <a:gd name="connsiteX1" fmla="*/ 364909 w 615880"/>
              <a:gd name="connsiteY1" fmla="*/ 365679 h 615880"/>
              <a:gd name="connsiteX2" fmla="*/ 370298 w 615880"/>
              <a:gd name="connsiteY2" fmla="*/ 360290 h 615880"/>
              <a:gd name="connsiteX3" fmla="*/ 473458 w 615880"/>
              <a:gd name="connsiteY3" fmla="*/ 391854 h 615880"/>
              <a:gd name="connsiteX4" fmla="*/ 528117 w 615880"/>
              <a:gd name="connsiteY4" fmla="*/ 435735 h 615880"/>
              <a:gd name="connsiteX5" fmla="*/ 615880 w 615880"/>
              <a:gd name="connsiteY5" fmla="*/ 347972 h 615880"/>
              <a:gd name="connsiteX6" fmla="*/ 485006 w 615880"/>
              <a:gd name="connsiteY6" fmla="*/ 217098 h 615880"/>
              <a:gd name="connsiteX7" fmla="*/ 528887 w 615880"/>
              <a:gd name="connsiteY7" fmla="*/ 162438 h 615880"/>
              <a:gd name="connsiteX8" fmla="*/ 560451 w 615880"/>
              <a:gd name="connsiteY8" fmla="*/ 59278 h 615880"/>
              <a:gd name="connsiteX9" fmla="*/ 555062 w 615880"/>
              <a:gd name="connsiteY9" fmla="*/ 53890 h 615880"/>
              <a:gd name="connsiteX10" fmla="*/ 453442 w 615880"/>
              <a:gd name="connsiteY10" fmla="*/ 86993 h 615880"/>
              <a:gd name="connsiteX11" fmla="*/ 398782 w 615880"/>
              <a:gd name="connsiteY11" fmla="*/ 130875 h 615880"/>
              <a:gd name="connsiteX12" fmla="*/ 267908 w 615880"/>
              <a:gd name="connsiteY12" fmla="*/ 0 h 615880"/>
              <a:gd name="connsiteX13" fmla="*/ 179375 w 615880"/>
              <a:gd name="connsiteY13" fmla="*/ 87763 h 615880"/>
              <a:gd name="connsiteX14" fmla="*/ 223257 w 615880"/>
              <a:gd name="connsiteY14" fmla="*/ 142422 h 615880"/>
              <a:gd name="connsiteX15" fmla="*/ 256360 w 615880"/>
              <a:gd name="connsiteY15" fmla="*/ 244042 h 615880"/>
              <a:gd name="connsiteX16" fmla="*/ 250971 w 615880"/>
              <a:gd name="connsiteY16" fmla="*/ 249431 h 615880"/>
              <a:gd name="connsiteX17" fmla="*/ 147811 w 615880"/>
              <a:gd name="connsiteY17" fmla="*/ 217868 h 615880"/>
              <a:gd name="connsiteX18" fmla="*/ 93152 w 615880"/>
              <a:gd name="connsiteY18" fmla="*/ 173986 h 615880"/>
              <a:gd name="connsiteX19" fmla="*/ 0 w 615880"/>
              <a:gd name="connsiteY19" fmla="*/ 267908 h 615880"/>
              <a:gd name="connsiteX20" fmla="*/ 130875 w 615880"/>
              <a:gd name="connsiteY20" fmla="*/ 398782 h 615880"/>
              <a:gd name="connsiteX21" fmla="*/ 86993 w 615880"/>
              <a:gd name="connsiteY21" fmla="*/ 453442 h 615880"/>
              <a:gd name="connsiteX22" fmla="*/ 55429 w 615880"/>
              <a:gd name="connsiteY22" fmla="*/ 556602 h 615880"/>
              <a:gd name="connsiteX23" fmla="*/ 60818 w 615880"/>
              <a:gd name="connsiteY23" fmla="*/ 561991 h 615880"/>
              <a:gd name="connsiteX24" fmla="*/ 162438 w 615880"/>
              <a:gd name="connsiteY24" fmla="*/ 528887 h 615880"/>
              <a:gd name="connsiteX25" fmla="*/ 217098 w 615880"/>
              <a:gd name="connsiteY25" fmla="*/ 485006 h 615880"/>
              <a:gd name="connsiteX26" fmla="*/ 347972 w 615880"/>
              <a:gd name="connsiteY26" fmla="*/ 615880 h 615880"/>
              <a:gd name="connsiteX27" fmla="*/ 441894 w 615880"/>
              <a:gd name="connsiteY27" fmla="*/ 521958 h 615880"/>
              <a:gd name="connsiteX28" fmla="*/ 398012 w 615880"/>
              <a:gd name="connsiteY28" fmla="*/ 467299 h 6158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615880" h="615880">
                <a:moveTo>
                  <a:pt x="398012" y="467299"/>
                </a:moveTo>
                <a:cubicBezTo>
                  <a:pt x="347202" y="468839"/>
                  <a:pt x="328726" y="403401"/>
                  <a:pt x="364909" y="365679"/>
                </a:cubicBezTo>
                <a:lnTo>
                  <a:pt x="370298" y="360290"/>
                </a:lnTo>
                <a:cubicBezTo>
                  <a:pt x="408021" y="324107"/>
                  <a:pt x="474997" y="341044"/>
                  <a:pt x="473458" y="391854"/>
                </a:cubicBezTo>
                <a:cubicBezTo>
                  <a:pt x="472688" y="421108"/>
                  <a:pt x="507331" y="456521"/>
                  <a:pt x="528117" y="435735"/>
                </a:cubicBezTo>
                <a:lnTo>
                  <a:pt x="615880" y="347972"/>
                </a:lnTo>
                <a:lnTo>
                  <a:pt x="485006" y="217098"/>
                </a:lnTo>
                <a:cubicBezTo>
                  <a:pt x="464220" y="196312"/>
                  <a:pt x="499633" y="161669"/>
                  <a:pt x="528887" y="162438"/>
                </a:cubicBezTo>
                <a:cubicBezTo>
                  <a:pt x="579697" y="163978"/>
                  <a:pt x="596634" y="97001"/>
                  <a:pt x="560451" y="59278"/>
                </a:cubicBezTo>
                <a:lnTo>
                  <a:pt x="555062" y="53890"/>
                </a:lnTo>
                <a:cubicBezTo>
                  <a:pt x="517339" y="17707"/>
                  <a:pt x="451902" y="36183"/>
                  <a:pt x="453442" y="86993"/>
                </a:cubicBezTo>
                <a:cubicBezTo>
                  <a:pt x="454212" y="116247"/>
                  <a:pt x="419568" y="151660"/>
                  <a:pt x="398782" y="130875"/>
                </a:cubicBezTo>
                <a:lnTo>
                  <a:pt x="267908" y="0"/>
                </a:lnTo>
                <a:lnTo>
                  <a:pt x="179375" y="87763"/>
                </a:lnTo>
                <a:cubicBezTo>
                  <a:pt x="158589" y="108549"/>
                  <a:pt x="194002" y="143192"/>
                  <a:pt x="223257" y="142422"/>
                </a:cubicBezTo>
                <a:cubicBezTo>
                  <a:pt x="274067" y="140883"/>
                  <a:pt x="292543" y="206320"/>
                  <a:pt x="256360" y="244042"/>
                </a:cubicBezTo>
                <a:lnTo>
                  <a:pt x="250971" y="249431"/>
                </a:lnTo>
                <a:cubicBezTo>
                  <a:pt x="213248" y="285614"/>
                  <a:pt x="146272" y="268678"/>
                  <a:pt x="147811" y="217868"/>
                </a:cubicBezTo>
                <a:cubicBezTo>
                  <a:pt x="148581" y="188613"/>
                  <a:pt x="113938" y="153200"/>
                  <a:pt x="93152" y="173986"/>
                </a:cubicBezTo>
                <a:lnTo>
                  <a:pt x="0" y="267908"/>
                </a:lnTo>
                <a:lnTo>
                  <a:pt x="130875" y="398782"/>
                </a:lnTo>
                <a:cubicBezTo>
                  <a:pt x="151660" y="419568"/>
                  <a:pt x="116247" y="454212"/>
                  <a:pt x="86993" y="453442"/>
                </a:cubicBezTo>
                <a:cubicBezTo>
                  <a:pt x="36183" y="451902"/>
                  <a:pt x="19246" y="518879"/>
                  <a:pt x="55429" y="556602"/>
                </a:cubicBezTo>
                <a:lnTo>
                  <a:pt x="60818" y="561991"/>
                </a:lnTo>
                <a:cubicBezTo>
                  <a:pt x="98541" y="598173"/>
                  <a:pt x="163978" y="579697"/>
                  <a:pt x="162438" y="528887"/>
                </a:cubicBezTo>
                <a:cubicBezTo>
                  <a:pt x="161669" y="499633"/>
                  <a:pt x="196312" y="464220"/>
                  <a:pt x="217098" y="485006"/>
                </a:cubicBezTo>
                <a:lnTo>
                  <a:pt x="347972" y="615880"/>
                </a:lnTo>
                <a:lnTo>
                  <a:pt x="441894" y="521958"/>
                </a:lnTo>
                <a:cubicBezTo>
                  <a:pt x="462680" y="501172"/>
                  <a:pt x="428037" y="466529"/>
                  <a:pt x="398012" y="467299"/>
                </a:cubicBezTo>
                <a:close/>
              </a:path>
            </a:pathLst>
          </a:custGeom>
          <a:solidFill>
            <a:schemeClr val="accent5"/>
          </a:solidFill>
          <a:ln w="764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9" name="Graphic 72" descr="Puzzle">
            <a:extLst>
              <a:ext uri="{FF2B5EF4-FFF2-40B4-BE49-F238E27FC236}">
                <a16:creationId xmlns:a16="http://schemas.microsoft.com/office/drawing/2014/main" id="{DA9F9C58-C80C-4F90-AD00-BF305340610C}"/>
              </a:ext>
            </a:extLst>
          </p:cNvPr>
          <p:cNvSpPr/>
          <p:nvPr/>
        </p:nvSpPr>
        <p:spPr>
          <a:xfrm>
            <a:off x="11189392" y="2808963"/>
            <a:ext cx="615880" cy="615880"/>
          </a:xfrm>
          <a:custGeom>
            <a:avLst/>
            <a:gdLst>
              <a:gd name="connsiteX0" fmla="*/ 398012 w 615880"/>
              <a:gd name="connsiteY0" fmla="*/ 467299 h 615880"/>
              <a:gd name="connsiteX1" fmla="*/ 364909 w 615880"/>
              <a:gd name="connsiteY1" fmla="*/ 365679 h 615880"/>
              <a:gd name="connsiteX2" fmla="*/ 370298 w 615880"/>
              <a:gd name="connsiteY2" fmla="*/ 360290 h 615880"/>
              <a:gd name="connsiteX3" fmla="*/ 473458 w 615880"/>
              <a:gd name="connsiteY3" fmla="*/ 391854 h 615880"/>
              <a:gd name="connsiteX4" fmla="*/ 528117 w 615880"/>
              <a:gd name="connsiteY4" fmla="*/ 435735 h 615880"/>
              <a:gd name="connsiteX5" fmla="*/ 615880 w 615880"/>
              <a:gd name="connsiteY5" fmla="*/ 347972 h 615880"/>
              <a:gd name="connsiteX6" fmla="*/ 485006 w 615880"/>
              <a:gd name="connsiteY6" fmla="*/ 217098 h 615880"/>
              <a:gd name="connsiteX7" fmla="*/ 528887 w 615880"/>
              <a:gd name="connsiteY7" fmla="*/ 162438 h 615880"/>
              <a:gd name="connsiteX8" fmla="*/ 560451 w 615880"/>
              <a:gd name="connsiteY8" fmla="*/ 59278 h 615880"/>
              <a:gd name="connsiteX9" fmla="*/ 555062 w 615880"/>
              <a:gd name="connsiteY9" fmla="*/ 53890 h 615880"/>
              <a:gd name="connsiteX10" fmla="*/ 453442 w 615880"/>
              <a:gd name="connsiteY10" fmla="*/ 86993 h 615880"/>
              <a:gd name="connsiteX11" fmla="*/ 398782 w 615880"/>
              <a:gd name="connsiteY11" fmla="*/ 130875 h 615880"/>
              <a:gd name="connsiteX12" fmla="*/ 267908 w 615880"/>
              <a:gd name="connsiteY12" fmla="*/ 0 h 615880"/>
              <a:gd name="connsiteX13" fmla="*/ 179375 w 615880"/>
              <a:gd name="connsiteY13" fmla="*/ 87763 h 615880"/>
              <a:gd name="connsiteX14" fmla="*/ 223257 w 615880"/>
              <a:gd name="connsiteY14" fmla="*/ 142422 h 615880"/>
              <a:gd name="connsiteX15" fmla="*/ 256360 w 615880"/>
              <a:gd name="connsiteY15" fmla="*/ 244042 h 615880"/>
              <a:gd name="connsiteX16" fmla="*/ 250971 w 615880"/>
              <a:gd name="connsiteY16" fmla="*/ 249431 h 615880"/>
              <a:gd name="connsiteX17" fmla="*/ 147811 w 615880"/>
              <a:gd name="connsiteY17" fmla="*/ 217868 h 615880"/>
              <a:gd name="connsiteX18" fmla="*/ 93152 w 615880"/>
              <a:gd name="connsiteY18" fmla="*/ 173986 h 615880"/>
              <a:gd name="connsiteX19" fmla="*/ 0 w 615880"/>
              <a:gd name="connsiteY19" fmla="*/ 267908 h 615880"/>
              <a:gd name="connsiteX20" fmla="*/ 130875 w 615880"/>
              <a:gd name="connsiteY20" fmla="*/ 398782 h 615880"/>
              <a:gd name="connsiteX21" fmla="*/ 86993 w 615880"/>
              <a:gd name="connsiteY21" fmla="*/ 453442 h 615880"/>
              <a:gd name="connsiteX22" fmla="*/ 55429 w 615880"/>
              <a:gd name="connsiteY22" fmla="*/ 556602 h 615880"/>
              <a:gd name="connsiteX23" fmla="*/ 60818 w 615880"/>
              <a:gd name="connsiteY23" fmla="*/ 561991 h 615880"/>
              <a:gd name="connsiteX24" fmla="*/ 162438 w 615880"/>
              <a:gd name="connsiteY24" fmla="*/ 528887 h 615880"/>
              <a:gd name="connsiteX25" fmla="*/ 217098 w 615880"/>
              <a:gd name="connsiteY25" fmla="*/ 485006 h 615880"/>
              <a:gd name="connsiteX26" fmla="*/ 347972 w 615880"/>
              <a:gd name="connsiteY26" fmla="*/ 615880 h 615880"/>
              <a:gd name="connsiteX27" fmla="*/ 441894 w 615880"/>
              <a:gd name="connsiteY27" fmla="*/ 521958 h 615880"/>
              <a:gd name="connsiteX28" fmla="*/ 398012 w 615880"/>
              <a:gd name="connsiteY28" fmla="*/ 467299 h 6158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615880" h="615880">
                <a:moveTo>
                  <a:pt x="398012" y="467299"/>
                </a:moveTo>
                <a:cubicBezTo>
                  <a:pt x="347202" y="468839"/>
                  <a:pt x="328726" y="403401"/>
                  <a:pt x="364909" y="365679"/>
                </a:cubicBezTo>
                <a:lnTo>
                  <a:pt x="370298" y="360290"/>
                </a:lnTo>
                <a:cubicBezTo>
                  <a:pt x="408021" y="324107"/>
                  <a:pt x="474997" y="341044"/>
                  <a:pt x="473458" y="391854"/>
                </a:cubicBezTo>
                <a:cubicBezTo>
                  <a:pt x="472688" y="421108"/>
                  <a:pt x="507331" y="456521"/>
                  <a:pt x="528117" y="435735"/>
                </a:cubicBezTo>
                <a:lnTo>
                  <a:pt x="615880" y="347972"/>
                </a:lnTo>
                <a:lnTo>
                  <a:pt x="485006" y="217098"/>
                </a:lnTo>
                <a:cubicBezTo>
                  <a:pt x="464220" y="196312"/>
                  <a:pt x="499633" y="161669"/>
                  <a:pt x="528887" y="162438"/>
                </a:cubicBezTo>
                <a:cubicBezTo>
                  <a:pt x="579697" y="163978"/>
                  <a:pt x="596634" y="97001"/>
                  <a:pt x="560451" y="59278"/>
                </a:cubicBezTo>
                <a:lnTo>
                  <a:pt x="555062" y="53890"/>
                </a:lnTo>
                <a:cubicBezTo>
                  <a:pt x="517339" y="17707"/>
                  <a:pt x="451902" y="36183"/>
                  <a:pt x="453442" y="86993"/>
                </a:cubicBezTo>
                <a:cubicBezTo>
                  <a:pt x="454212" y="116247"/>
                  <a:pt x="419568" y="151660"/>
                  <a:pt x="398782" y="130875"/>
                </a:cubicBezTo>
                <a:lnTo>
                  <a:pt x="267908" y="0"/>
                </a:lnTo>
                <a:lnTo>
                  <a:pt x="179375" y="87763"/>
                </a:lnTo>
                <a:cubicBezTo>
                  <a:pt x="158589" y="108549"/>
                  <a:pt x="194002" y="143192"/>
                  <a:pt x="223257" y="142422"/>
                </a:cubicBezTo>
                <a:cubicBezTo>
                  <a:pt x="274067" y="140883"/>
                  <a:pt x="292543" y="206320"/>
                  <a:pt x="256360" y="244042"/>
                </a:cubicBezTo>
                <a:lnTo>
                  <a:pt x="250971" y="249431"/>
                </a:lnTo>
                <a:cubicBezTo>
                  <a:pt x="213248" y="285614"/>
                  <a:pt x="146272" y="268678"/>
                  <a:pt x="147811" y="217868"/>
                </a:cubicBezTo>
                <a:cubicBezTo>
                  <a:pt x="148581" y="188613"/>
                  <a:pt x="113938" y="153200"/>
                  <a:pt x="93152" y="173986"/>
                </a:cubicBezTo>
                <a:lnTo>
                  <a:pt x="0" y="267908"/>
                </a:lnTo>
                <a:lnTo>
                  <a:pt x="130875" y="398782"/>
                </a:lnTo>
                <a:cubicBezTo>
                  <a:pt x="151660" y="419568"/>
                  <a:pt x="116247" y="454212"/>
                  <a:pt x="86993" y="453442"/>
                </a:cubicBezTo>
                <a:cubicBezTo>
                  <a:pt x="36183" y="451902"/>
                  <a:pt x="19246" y="518879"/>
                  <a:pt x="55429" y="556602"/>
                </a:cubicBezTo>
                <a:lnTo>
                  <a:pt x="60818" y="561991"/>
                </a:lnTo>
                <a:cubicBezTo>
                  <a:pt x="98541" y="598173"/>
                  <a:pt x="163978" y="579697"/>
                  <a:pt x="162438" y="528887"/>
                </a:cubicBezTo>
                <a:cubicBezTo>
                  <a:pt x="161669" y="499633"/>
                  <a:pt x="196312" y="464220"/>
                  <a:pt x="217098" y="485006"/>
                </a:cubicBezTo>
                <a:lnTo>
                  <a:pt x="347972" y="615880"/>
                </a:lnTo>
                <a:lnTo>
                  <a:pt x="441894" y="521958"/>
                </a:lnTo>
                <a:cubicBezTo>
                  <a:pt x="462680" y="501172"/>
                  <a:pt x="428037" y="466529"/>
                  <a:pt x="398012" y="467299"/>
                </a:cubicBezTo>
                <a:close/>
              </a:path>
            </a:pathLst>
          </a:custGeom>
          <a:solidFill>
            <a:schemeClr val="accent2"/>
          </a:solidFill>
          <a:ln w="764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0" name="Graphic 73" descr="Puzzle">
            <a:extLst>
              <a:ext uri="{FF2B5EF4-FFF2-40B4-BE49-F238E27FC236}">
                <a16:creationId xmlns:a16="http://schemas.microsoft.com/office/drawing/2014/main" id="{844F510F-B51D-446C-ABAB-44DF45633519}"/>
              </a:ext>
            </a:extLst>
          </p:cNvPr>
          <p:cNvSpPr/>
          <p:nvPr/>
        </p:nvSpPr>
        <p:spPr>
          <a:xfrm>
            <a:off x="11189392" y="4554284"/>
            <a:ext cx="615880" cy="615880"/>
          </a:xfrm>
          <a:custGeom>
            <a:avLst/>
            <a:gdLst>
              <a:gd name="connsiteX0" fmla="*/ 398012 w 615880"/>
              <a:gd name="connsiteY0" fmla="*/ 467299 h 615880"/>
              <a:gd name="connsiteX1" fmla="*/ 364909 w 615880"/>
              <a:gd name="connsiteY1" fmla="*/ 365679 h 615880"/>
              <a:gd name="connsiteX2" fmla="*/ 370298 w 615880"/>
              <a:gd name="connsiteY2" fmla="*/ 360290 h 615880"/>
              <a:gd name="connsiteX3" fmla="*/ 473458 w 615880"/>
              <a:gd name="connsiteY3" fmla="*/ 391854 h 615880"/>
              <a:gd name="connsiteX4" fmla="*/ 528117 w 615880"/>
              <a:gd name="connsiteY4" fmla="*/ 435735 h 615880"/>
              <a:gd name="connsiteX5" fmla="*/ 615880 w 615880"/>
              <a:gd name="connsiteY5" fmla="*/ 347972 h 615880"/>
              <a:gd name="connsiteX6" fmla="*/ 485006 w 615880"/>
              <a:gd name="connsiteY6" fmla="*/ 217098 h 615880"/>
              <a:gd name="connsiteX7" fmla="*/ 528887 w 615880"/>
              <a:gd name="connsiteY7" fmla="*/ 162438 h 615880"/>
              <a:gd name="connsiteX8" fmla="*/ 560451 w 615880"/>
              <a:gd name="connsiteY8" fmla="*/ 59278 h 615880"/>
              <a:gd name="connsiteX9" fmla="*/ 555062 w 615880"/>
              <a:gd name="connsiteY9" fmla="*/ 53890 h 615880"/>
              <a:gd name="connsiteX10" fmla="*/ 453442 w 615880"/>
              <a:gd name="connsiteY10" fmla="*/ 86993 h 615880"/>
              <a:gd name="connsiteX11" fmla="*/ 398782 w 615880"/>
              <a:gd name="connsiteY11" fmla="*/ 130875 h 615880"/>
              <a:gd name="connsiteX12" fmla="*/ 267908 w 615880"/>
              <a:gd name="connsiteY12" fmla="*/ 0 h 615880"/>
              <a:gd name="connsiteX13" fmla="*/ 179375 w 615880"/>
              <a:gd name="connsiteY13" fmla="*/ 87763 h 615880"/>
              <a:gd name="connsiteX14" fmla="*/ 223257 w 615880"/>
              <a:gd name="connsiteY14" fmla="*/ 142422 h 615880"/>
              <a:gd name="connsiteX15" fmla="*/ 256360 w 615880"/>
              <a:gd name="connsiteY15" fmla="*/ 244042 h 615880"/>
              <a:gd name="connsiteX16" fmla="*/ 250971 w 615880"/>
              <a:gd name="connsiteY16" fmla="*/ 249431 h 615880"/>
              <a:gd name="connsiteX17" fmla="*/ 147811 w 615880"/>
              <a:gd name="connsiteY17" fmla="*/ 217868 h 615880"/>
              <a:gd name="connsiteX18" fmla="*/ 93152 w 615880"/>
              <a:gd name="connsiteY18" fmla="*/ 173986 h 615880"/>
              <a:gd name="connsiteX19" fmla="*/ 0 w 615880"/>
              <a:gd name="connsiteY19" fmla="*/ 267908 h 615880"/>
              <a:gd name="connsiteX20" fmla="*/ 130875 w 615880"/>
              <a:gd name="connsiteY20" fmla="*/ 398782 h 615880"/>
              <a:gd name="connsiteX21" fmla="*/ 86993 w 615880"/>
              <a:gd name="connsiteY21" fmla="*/ 453442 h 615880"/>
              <a:gd name="connsiteX22" fmla="*/ 55429 w 615880"/>
              <a:gd name="connsiteY22" fmla="*/ 556602 h 615880"/>
              <a:gd name="connsiteX23" fmla="*/ 60818 w 615880"/>
              <a:gd name="connsiteY23" fmla="*/ 561991 h 615880"/>
              <a:gd name="connsiteX24" fmla="*/ 162438 w 615880"/>
              <a:gd name="connsiteY24" fmla="*/ 528887 h 615880"/>
              <a:gd name="connsiteX25" fmla="*/ 217098 w 615880"/>
              <a:gd name="connsiteY25" fmla="*/ 485006 h 615880"/>
              <a:gd name="connsiteX26" fmla="*/ 347972 w 615880"/>
              <a:gd name="connsiteY26" fmla="*/ 615880 h 615880"/>
              <a:gd name="connsiteX27" fmla="*/ 441894 w 615880"/>
              <a:gd name="connsiteY27" fmla="*/ 521958 h 615880"/>
              <a:gd name="connsiteX28" fmla="*/ 398012 w 615880"/>
              <a:gd name="connsiteY28" fmla="*/ 467299 h 6158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615880" h="615880">
                <a:moveTo>
                  <a:pt x="398012" y="467299"/>
                </a:moveTo>
                <a:cubicBezTo>
                  <a:pt x="347202" y="468839"/>
                  <a:pt x="328726" y="403401"/>
                  <a:pt x="364909" y="365679"/>
                </a:cubicBezTo>
                <a:lnTo>
                  <a:pt x="370298" y="360290"/>
                </a:lnTo>
                <a:cubicBezTo>
                  <a:pt x="408021" y="324107"/>
                  <a:pt x="474997" y="341044"/>
                  <a:pt x="473458" y="391854"/>
                </a:cubicBezTo>
                <a:cubicBezTo>
                  <a:pt x="472688" y="421108"/>
                  <a:pt x="507331" y="456521"/>
                  <a:pt x="528117" y="435735"/>
                </a:cubicBezTo>
                <a:lnTo>
                  <a:pt x="615880" y="347972"/>
                </a:lnTo>
                <a:lnTo>
                  <a:pt x="485006" y="217098"/>
                </a:lnTo>
                <a:cubicBezTo>
                  <a:pt x="464220" y="196312"/>
                  <a:pt x="499633" y="161669"/>
                  <a:pt x="528887" y="162438"/>
                </a:cubicBezTo>
                <a:cubicBezTo>
                  <a:pt x="579697" y="163978"/>
                  <a:pt x="596634" y="97001"/>
                  <a:pt x="560451" y="59278"/>
                </a:cubicBezTo>
                <a:lnTo>
                  <a:pt x="555062" y="53890"/>
                </a:lnTo>
                <a:cubicBezTo>
                  <a:pt x="517339" y="17707"/>
                  <a:pt x="451902" y="36183"/>
                  <a:pt x="453442" y="86993"/>
                </a:cubicBezTo>
                <a:cubicBezTo>
                  <a:pt x="454212" y="116247"/>
                  <a:pt x="419568" y="151660"/>
                  <a:pt x="398782" y="130875"/>
                </a:cubicBezTo>
                <a:lnTo>
                  <a:pt x="267908" y="0"/>
                </a:lnTo>
                <a:lnTo>
                  <a:pt x="179375" y="87763"/>
                </a:lnTo>
                <a:cubicBezTo>
                  <a:pt x="158589" y="108549"/>
                  <a:pt x="194002" y="143192"/>
                  <a:pt x="223257" y="142422"/>
                </a:cubicBezTo>
                <a:cubicBezTo>
                  <a:pt x="274067" y="140883"/>
                  <a:pt x="292543" y="206320"/>
                  <a:pt x="256360" y="244042"/>
                </a:cubicBezTo>
                <a:lnTo>
                  <a:pt x="250971" y="249431"/>
                </a:lnTo>
                <a:cubicBezTo>
                  <a:pt x="213248" y="285614"/>
                  <a:pt x="146272" y="268678"/>
                  <a:pt x="147811" y="217868"/>
                </a:cubicBezTo>
                <a:cubicBezTo>
                  <a:pt x="148581" y="188613"/>
                  <a:pt x="113938" y="153200"/>
                  <a:pt x="93152" y="173986"/>
                </a:cubicBezTo>
                <a:lnTo>
                  <a:pt x="0" y="267908"/>
                </a:lnTo>
                <a:lnTo>
                  <a:pt x="130875" y="398782"/>
                </a:lnTo>
                <a:cubicBezTo>
                  <a:pt x="151660" y="419568"/>
                  <a:pt x="116247" y="454212"/>
                  <a:pt x="86993" y="453442"/>
                </a:cubicBezTo>
                <a:cubicBezTo>
                  <a:pt x="36183" y="451902"/>
                  <a:pt x="19246" y="518879"/>
                  <a:pt x="55429" y="556602"/>
                </a:cubicBezTo>
                <a:lnTo>
                  <a:pt x="60818" y="561991"/>
                </a:lnTo>
                <a:cubicBezTo>
                  <a:pt x="98541" y="598173"/>
                  <a:pt x="163978" y="579697"/>
                  <a:pt x="162438" y="528887"/>
                </a:cubicBezTo>
                <a:cubicBezTo>
                  <a:pt x="161669" y="499633"/>
                  <a:pt x="196312" y="464220"/>
                  <a:pt x="217098" y="485006"/>
                </a:cubicBezTo>
                <a:lnTo>
                  <a:pt x="347972" y="615880"/>
                </a:lnTo>
                <a:lnTo>
                  <a:pt x="441894" y="521958"/>
                </a:lnTo>
                <a:cubicBezTo>
                  <a:pt x="462680" y="501172"/>
                  <a:pt x="428037" y="466529"/>
                  <a:pt x="398012" y="467299"/>
                </a:cubicBezTo>
                <a:close/>
              </a:path>
            </a:pathLst>
          </a:custGeom>
          <a:solidFill>
            <a:schemeClr val="accent4"/>
          </a:solidFill>
          <a:ln w="764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48326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8485</TotalTime>
  <Words>525</Words>
  <PresentationFormat>Widescreen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Puzzle Cube Infographic – Slide Template</vt:lpstr>
      <vt:lpstr>Puzzle Cube Infographic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Puzzle Cube Infographic</dc:title>
  <dc:creator>PresentationGO.com</dc:creator>
  <dc:description>© Copyright PresentationGO.com</dc:description>
  <dcterms:created xsi:type="dcterms:W3CDTF">2014-11-26T05:14:11Z</dcterms:created>
  <dcterms:modified xsi:type="dcterms:W3CDTF">2019-08-06T03:40:11Z</dcterms:modified>
  <cp:category>Graphics &amp; Metaphors</cp:category>
</cp:coreProperties>
</file>