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3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4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Puzzle Cycle w/ 8 Steps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DE9AB6D-0BC3-45C4-B404-A9FF23B0A26B}"/>
              </a:ext>
            </a:extLst>
          </p:cNvPr>
          <p:cNvGrpSpPr/>
          <p:nvPr/>
        </p:nvGrpSpPr>
        <p:grpSpPr>
          <a:xfrm>
            <a:off x="2652474" y="2241992"/>
            <a:ext cx="3826259" cy="3190976"/>
            <a:chOff x="3536631" y="1494473"/>
            <a:chExt cx="5101679" cy="425463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88C831-E4CB-45EC-9D8F-738213441A5A}"/>
                </a:ext>
              </a:extLst>
            </p:cNvPr>
            <p:cNvSpPr/>
            <p:nvPr/>
          </p:nvSpPr>
          <p:spPr>
            <a:xfrm>
              <a:off x="4851918" y="4530976"/>
              <a:ext cx="714573" cy="1168326"/>
            </a:xfrm>
            <a:custGeom>
              <a:avLst/>
              <a:gdLst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172063 w 714573"/>
                <a:gd name="connsiteY8" fmla="*/ 946368 h 1168326"/>
                <a:gd name="connsiteX9" fmla="*/ 0 w 714573"/>
                <a:gd name="connsiteY9" fmla="*/ 237874 h 1168326"/>
                <a:gd name="connsiteX10" fmla="*/ 149290 w 714573"/>
                <a:gd name="connsiteY10" fmla="*/ 132127 h 1168326"/>
                <a:gd name="connsiteX11" fmla="*/ 592073 w 714573"/>
                <a:gd name="connsiteY11" fmla="*/ 64007 h 1168326"/>
                <a:gd name="connsiteX12" fmla="*/ 628766 w 714573"/>
                <a:gd name="connsiteY12" fmla="*/ 1775 h 1168326"/>
                <a:gd name="connsiteX13" fmla="*/ 626811 w 714573"/>
                <a:gd name="connsiteY13" fmla="*/ 277 h 1168326"/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0 w 714573"/>
                <a:gd name="connsiteY8" fmla="*/ 237874 h 1168326"/>
                <a:gd name="connsiteX9" fmla="*/ 149290 w 714573"/>
                <a:gd name="connsiteY9" fmla="*/ 132127 h 1168326"/>
                <a:gd name="connsiteX10" fmla="*/ 592073 w 714573"/>
                <a:gd name="connsiteY10" fmla="*/ 64007 h 1168326"/>
                <a:gd name="connsiteX11" fmla="*/ 628766 w 714573"/>
                <a:gd name="connsiteY11" fmla="*/ 1775 h 1168326"/>
                <a:gd name="connsiteX12" fmla="*/ 626811 w 714573"/>
                <a:gd name="connsiteY12" fmla="*/ 277 h 1168326"/>
                <a:gd name="connsiteX13" fmla="*/ 631694 w 714573"/>
                <a:gd name="connsiteY13" fmla="*/ 0 h 1168326"/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0 w 714573"/>
                <a:gd name="connsiteY8" fmla="*/ 237874 h 1168326"/>
                <a:gd name="connsiteX9" fmla="*/ 149290 w 714573"/>
                <a:gd name="connsiteY9" fmla="*/ 132127 h 1168326"/>
                <a:gd name="connsiteX10" fmla="*/ 628766 w 714573"/>
                <a:gd name="connsiteY10" fmla="*/ 1775 h 1168326"/>
                <a:gd name="connsiteX11" fmla="*/ 626811 w 714573"/>
                <a:gd name="connsiteY11" fmla="*/ 277 h 1168326"/>
                <a:gd name="connsiteX12" fmla="*/ 631694 w 714573"/>
                <a:gd name="connsiteY12" fmla="*/ 0 h 11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4573" h="1168326">
                  <a:moveTo>
                    <a:pt x="631694" y="0"/>
                  </a:moveTo>
                  <a:cubicBezTo>
                    <a:pt x="637711" y="4560"/>
                    <a:pt x="643116" y="6344"/>
                    <a:pt x="648725" y="6344"/>
                  </a:cubicBezTo>
                  <a:lnTo>
                    <a:pt x="714573" y="6344"/>
                  </a:lnTo>
                  <a:lnTo>
                    <a:pt x="271246" y="1168326"/>
                  </a:lnTo>
                  <a:lnTo>
                    <a:pt x="228180" y="1156035"/>
                  </a:lnTo>
                  <a:cubicBezTo>
                    <a:pt x="227207" y="1155648"/>
                    <a:pt x="226136" y="1155403"/>
                    <a:pt x="225163" y="1155016"/>
                  </a:cubicBezTo>
                  <a:cubicBezTo>
                    <a:pt x="208133" y="1149678"/>
                    <a:pt x="191103" y="1144096"/>
                    <a:pt x="174365" y="1138127"/>
                  </a:cubicBezTo>
                  <a:lnTo>
                    <a:pt x="172063" y="1128093"/>
                  </a:lnTo>
                  <a:lnTo>
                    <a:pt x="0" y="237874"/>
                  </a:lnTo>
                  <a:lnTo>
                    <a:pt x="149290" y="132127"/>
                  </a:lnTo>
                  <a:lnTo>
                    <a:pt x="628766" y="1775"/>
                  </a:lnTo>
                  <a:lnTo>
                    <a:pt x="626811" y="277"/>
                  </a:lnTo>
                  <a:lnTo>
                    <a:pt x="631694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89A6FD0-2979-43D8-82D5-29E40C0AD549}"/>
                </a:ext>
              </a:extLst>
            </p:cNvPr>
            <p:cNvSpPr/>
            <p:nvPr/>
          </p:nvSpPr>
          <p:spPr>
            <a:xfrm>
              <a:off x="3579019" y="3747294"/>
              <a:ext cx="1901665" cy="1923527"/>
            </a:xfrm>
            <a:custGeom>
              <a:avLst/>
              <a:gdLst>
                <a:gd name="connsiteX0" fmla="*/ 607219 w 1901665"/>
                <a:gd name="connsiteY0" fmla="*/ 0 h 1923527"/>
                <a:gd name="connsiteX1" fmla="*/ 1038225 w 1901665"/>
                <a:gd name="connsiteY1" fmla="*/ 116681 h 1923527"/>
                <a:gd name="connsiteX2" fmla="*/ 1046531 w 1901665"/>
                <a:gd name="connsiteY2" fmla="*/ 148867 h 1923527"/>
                <a:gd name="connsiteX3" fmla="*/ 1066933 w 1901665"/>
                <a:gd name="connsiteY3" fmla="*/ 142199 h 1923527"/>
                <a:gd name="connsiteX4" fmla="*/ 1072605 w 1901665"/>
                <a:gd name="connsiteY4" fmla="*/ 150338 h 1923527"/>
                <a:gd name="connsiteX5" fmla="*/ 1901665 w 1901665"/>
                <a:gd name="connsiteY5" fmla="*/ 785457 h 1923527"/>
                <a:gd name="connsiteX6" fmla="*/ 1748849 w 1901665"/>
                <a:gd name="connsiteY6" fmla="*/ 1044629 h 1923527"/>
                <a:gd name="connsiteX7" fmla="*/ 1697537 w 1901665"/>
                <a:gd name="connsiteY7" fmla="*/ 1075911 h 1923527"/>
                <a:gd name="connsiteX8" fmla="*/ 1664963 w 1901665"/>
                <a:gd name="connsiteY8" fmla="*/ 1070532 h 1923527"/>
                <a:gd name="connsiteX9" fmla="*/ 1560277 w 1901665"/>
                <a:gd name="connsiteY9" fmla="*/ 951775 h 1923527"/>
                <a:gd name="connsiteX10" fmla="*/ 1503895 w 1901665"/>
                <a:gd name="connsiteY10" fmla="*/ 941796 h 1923527"/>
                <a:gd name="connsiteX11" fmla="*/ 1362682 w 1901665"/>
                <a:gd name="connsiteY11" fmla="*/ 1016178 h 1923527"/>
                <a:gd name="connsiteX12" fmla="*/ 1343343 w 1901665"/>
                <a:gd name="connsiteY12" fmla="*/ 1080299 h 1923527"/>
                <a:gd name="connsiteX13" fmla="*/ 1425510 w 1901665"/>
                <a:gd name="connsiteY13" fmla="*/ 1180160 h 1923527"/>
                <a:gd name="connsiteX14" fmla="*/ 1455936 w 1901665"/>
                <a:gd name="connsiteY14" fmla="*/ 1187237 h 1923527"/>
                <a:gd name="connsiteX15" fmla="*/ 1468313 w 1901665"/>
                <a:gd name="connsiteY15" fmla="*/ 1188016 h 1923527"/>
                <a:gd name="connsiteX16" fmla="*/ 1516702 w 1901665"/>
                <a:gd name="connsiteY16" fmla="*/ 1177471 h 1923527"/>
                <a:gd name="connsiteX17" fmla="*/ 1528648 w 1901665"/>
                <a:gd name="connsiteY17" fmla="*/ 1172304 h 1923527"/>
                <a:gd name="connsiteX18" fmla="*/ 1578928 w 1901665"/>
                <a:gd name="connsiteY18" fmla="*/ 1156522 h 1923527"/>
                <a:gd name="connsiteX19" fmla="*/ 1608323 w 1901665"/>
                <a:gd name="connsiteY19" fmla="*/ 1160981 h 1923527"/>
                <a:gd name="connsiteX20" fmla="*/ 1649578 w 1901665"/>
                <a:gd name="connsiteY20" fmla="*/ 1202737 h 1923527"/>
                <a:gd name="connsiteX21" fmla="*/ 1641069 w 1901665"/>
                <a:gd name="connsiteY21" fmla="*/ 1227295 h 1923527"/>
                <a:gd name="connsiteX22" fmla="*/ 1443731 w 1901665"/>
                <a:gd name="connsiteY22" fmla="*/ 1561911 h 1923527"/>
                <a:gd name="connsiteX23" fmla="*/ 1444962 w 1901665"/>
                <a:gd name="connsiteY23" fmla="*/ 1563463 h 1923527"/>
                <a:gd name="connsiteX24" fmla="*/ 1444962 w 1901665"/>
                <a:gd name="connsiteY24" fmla="*/ 1923527 h 1923527"/>
                <a:gd name="connsiteX25" fmla="*/ 1119743 w 1901665"/>
                <a:gd name="connsiteY25" fmla="*/ 1749387 h 1923527"/>
                <a:gd name="connsiteX26" fmla="*/ 287963 w 1901665"/>
                <a:gd name="connsiteY26" fmla="*/ 1112746 h 1923527"/>
                <a:gd name="connsiteX27" fmla="*/ 45053 w 1901665"/>
                <a:gd name="connsiteY27" fmla="*/ 837443 h 1923527"/>
                <a:gd name="connsiteX28" fmla="*/ 45053 w 1901665"/>
                <a:gd name="connsiteY28" fmla="*/ 742852 h 1923527"/>
                <a:gd name="connsiteX29" fmla="*/ 0 w 1901665"/>
                <a:gd name="connsiteY29" fmla="*/ 588169 h 1923527"/>
                <a:gd name="connsiteX30" fmla="*/ 45244 w 1901665"/>
                <a:gd name="connsiteY30" fmla="*/ 402431 h 1923527"/>
                <a:gd name="connsiteX31" fmla="*/ 254794 w 1901665"/>
                <a:gd name="connsiteY31" fmla="*/ 102394 h 1923527"/>
                <a:gd name="connsiteX32" fmla="*/ 350044 w 1901665"/>
                <a:gd name="connsiteY32" fmla="*/ 9525 h 1923527"/>
                <a:gd name="connsiteX0" fmla="*/ 607219 w 1901665"/>
                <a:gd name="connsiteY0" fmla="*/ 0 h 1923527"/>
                <a:gd name="connsiteX1" fmla="*/ 1038225 w 1901665"/>
                <a:gd name="connsiteY1" fmla="*/ 116681 h 1923527"/>
                <a:gd name="connsiteX2" fmla="*/ 1066933 w 1901665"/>
                <a:gd name="connsiteY2" fmla="*/ 142199 h 1923527"/>
                <a:gd name="connsiteX3" fmla="*/ 1072605 w 1901665"/>
                <a:gd name="connsiteY3" fmla="*/ 150338 h 1923527"/>
                <a:gd name="connsiteX4" fmla="*/ 1901665 w 1901665"/>
                <a:gd name="connsiteY4" fmla="*/ 785457 h 1923527"/>
                <a:gd name="connsiteX5" fmla="*/ 1748849 w 1901665"/>
                <a:gd name="connsiteY5" fmla="*/ 1044629 h 1923527"/>
                <a:gd name="connsiteX6" fmla="*/ 1697537 w 1901665"/>
                <a:gd name="connsiteY6" fmla="*/ 1075911 h 1923527"/>
                <a:gd name="connsiteX7" fmla="*/ 1664963 w 1901665"/>
                <a:gd name="connsiteY7" fmla="*/ 1070532 h 1923527"/>
                <a:gd name="connsiteX8" fmla="*/ 1560277 w 1901665"/>
                <a:gd name="connsiteY8" fmla="*/ 951775 h 1923527"/>
                <a:gd name="connsiteX9" fmla="*/ 1503895 w 1901665"/>
                <a:gd name="connsiteY9" fmla="*/ 941796 h 1923527"/>
                <a:gd name="connsiteX10" fmla="*/ 1362682 w 1901665"/>
                <a:gd name="connsiteY10" fmla="*/ 1016178 h 1923527"/>
                <a:gd name="connsiteX11" fmla="*/ 1343343 w 1901665"/>
                <a:gd name="connsiteY11" fmla="*/ 1080299 h 1923527"/>
                <a:gd name="connsiteX12" fmla="*/ 1425510 w 1901665"/>
                <a:gd name="connsiteY12" fmla="*/ 1180160 h 1923527"/>
                <a:gd name="connsiteX13" fmla="*/ 1455936 w 1901665"/>
                <a:gd name="connsiteY13" fmla="*/ 1187237 h 1923527"/>
                <a:gd name="connsiteX14" fmla="*/ 1468313 w 1901665"/>
                <a:gd name="connsiteY14" fmla="*/ 1188016 h 1923527"/>
                <a:gd name="connsiteX15" fmla="*/ 1516702 w 1901665"/>
                <a:gd name="connsiteY15" fmla="*/ 1177471 h 1923527"/>
                <a:gd name="connsiteX16" fmla="*/ 1528648 w 1901665"/>
                <a:gd name="connsiteY16" fmla="*/ 1172304 h 1923527"/>
                <a:gd name="connsiteX17" fmla="*/ 1578928 w 1901665"/>
                <a:gd name="connsiteY17" fmla="*/ 1156522 h 1923527"/>
                <a:gd name="connsiteX18" fmla="*/ 1608323 w 1901665"/>
                <a:gd name="connsiteY18" fmla="*/ 1160981 h 1923527"/>
                <a:gd name="connsiteX19" fmla="*/ 1649578 w 1901665"/>
                <a:gd name="connsiteY19" fmla="*/ 1202737 h 1923527"/>
                <a:gd name="connsiteX20" fmla="*/ 1641069 w 1901665"/>
                <a:gd name="connsiteY20" fmla="*/ 1227295 h 1923527"/>
                <a:gd name="connsiteX21" fmla="*/ 1443731 w 1901665"/>
                <a:gd name="connsiteY21" fmla="*/ 1561911 h 1923527"/>
                <a:gd name="connsiteX22" fmla="*/ 1444962 w 1901665"/>
                <a:gd name="connsiteY22" fmla="*/ 1563463 h 1923527"/>
                <a:gd name="connsiteX23" fmla="*/ 1444962 w 1901665"/>
                <a:gd name="connsiteY23" fmla="*/ 1923527 h 1923527"/>
                <a:gd name="connsiteX24" fmla="*/ 1119743 w 1901665"/>
                <a:gd name="connsiteY24" fmla="*/ 1749387 h 1923527"/>
                <a:gd name="connsiteX25" fmla="*/ 287963 w 1901665"/>
                <a:gd name="connsiteY25" fmla="*/ 1112746 h 1923527"/>
                <a:gd name="connsiteX26" fmla="*/ 45053 w 1901665"/>
                <a:gd name="connsiteY26" fmla="*/ 837443 h 1923527"/>
                <a:gd name="connsiteX27" fmla="*/ 45053 w 1901665"/>
                <a:gd name="connsiteY27" fmla="*/ 742852 h 1923527"/>
                <a:gd name="connsiteX28" fmla="*/ 0 w 1901665"/>
                <a:gd name="connsiteY28" fmla="*/ 588169 h 1923527"/>
                <a:gd name="connsiteX29" fmla="*/ 45244 w 1901665"/>
                <a:gd name="connsiteY29" fmla="*/ 402431 h 1923527"/>
                <a:gd name="connsiteX30" fmla="*/ 254794 w 1901665"/>
                <a:gd name="connsiteY30" fmla="*/ 102394 h 1923527"/>
                <a:gd name="connsiteX31" fmla="*/ 350044 w 1901665"/>
                <a:gd name="connsiteY31" fmla="*/ 9525 h 1923527"/>
                <a:gd name="connsiteX32" fmla="*/ 607219 w 1901665"/>
                <a:gd name="connsiteY32" fmla="*/ 0 h 1923527"/>
                <a:gd name="connsiteX0" fmla="*/ 607219 w 1901665"/>
                <a:gd name="connsiteY0" fmla="*/ 0 h 1923527"/>
                <a:gd name="connsiteX1" fmla="*/ 1066933 w 1901665"/>
                <a:gd name="connsiteY1" fmla="*/ 142199 h 1923527"/>
                <a:gd name="connsiteX2" fmla="*/ 1072605 w 1901665"/>
                <a:gd name="connsiteY2" fmla="*/ 150338 h 1923527"/>
                <a:gd name="connsiteX3" fmla="*/ 1901665 w 1901665"/>
                <a:gd name="connsiteY3" fmla="*/ 785457 h 1923527"/>
                <a:gd name="connsiteX4" fmla="*/ 1748849 w 1901665"/>
                <a:gd name="connsiteY4" fmla="*/ 1044629 h 1923527"/>
                <a:gd name="connsiteX5" fmla="*/ 1697537 w 1901665"/>
                <a:gd name="connsiteY5" fmla="*/ 1075911 h 1923527"/>
                <a:gd name="connsiteX6" fmla="*/ 1664963 w 1901665"/>
                <a:gd name="connsiteY6" fmla="*/ 1070532 h 1923527"/>
                <a:gd name="connsiteX7" fmla="*/ 1560277 w 1901665"/>
                <a:gd name="connsiteY7" fmla="*/ 951775 h 1923527"/>
                <a:gd name="connsiteX8" fmla="*/ 1503895 w 1901665"/>
                <a:gd name="connsiteY8" fmla="*/ 941796 h 1923527"/>
                <a:gd name="connsiteX9" fmla="*/ 1362682 w 1901665"/>
                <a:gd name="connsiteY9" fmla="*/ 1016178 h 1923527"/>
                <a:gd name="connsiteX10" fmla="*/ 1343343 w 1901665"/>
                <a:gd name="connsiteY10" fmla="*/ 1080299 h 1923527"/>
                <a:gd name="connsiteX11" fmla="*/ 1425510 w 1901665"/>
                <a:gd name="connsiteY11" fmla="*/ 1180160 h 1923527"/>
                <a:gd name="connsiteX12" fmla="*/ 1455936 w 1901665"/>
                <a:gd name="connsiteY12" fmla="*/ 1187237 h 1923527"/>
                <a:gd name="connsiteX13" fmla="*/ 1468313 w 1901665"/>
                <a:gd name="connsiteY13" fmla="*/ 1188016 h 1923527"/>
                <a:gd name="connsiteX14" fmla="*/ 1516702 w 1901665"/>
                <a:gd name="connsiteY14" fmla="*/ 1177471 h 1923527"/>
                <a:gd name="connsiteX15" fmla="*/ 1528648 w 1901665"/>
                <a:gd name="connsiteY15" fmla="*/ 1172304 h 1923527"/>
                <a:gd name="connsiteX16" fmla="*/ 1578928 w 1901665"/>
                <a:gd name="connsiteY16" fmla="*/ 1156522 h 1923527"/>
                <a:gd name="connsiteX17" fmla="*/ 1608323 w 1901665"/>
                <a:gd name="connsiteY17" fmla="*/ 1160981 h 1923527"/>
                <a:gd name="connsiteX18" fmla="*/ 1649578 w 1901665"/>
                <a:gd name="connsiteY18" fmla="*/ 1202737 h 1923527"/>
                <a:gd name="connsiteX19" fmla="*/ 1641069 w 1901665"/>
                <a:gd name="connsiteY19" fmla="*/ 1227295 h 1923527"/>
                <a:gd name="connsiteX20" fmla="*/ 1443731 w 1901665"/>
                <a:gd name="connsiteY20" fmla="*/ 1561911 h 1923527"/>
                <a:gd name="connsiteX21" fmla="*/ 1444962 w 1901665"/>
                <a:gd name="connsiteY21" fmla="*/ 1563463 h 1923527"/>
                <a:gd name="connsiteX22" fmla="*/ 1444962 w 1901665"/>
                <a:gd name="connsiteY22" fmla="*/ 1923527 h 1923527"/>
                <a:gd name="connsiteX23" fmla="*/ 1119743 w 1901665"/>
                <a:gd name="connsiteY23" fmla="*/ 1749387 h 1923527"/>
                <a:gd name="connsiteX24" fmla="*/ 287963 w 1901665"/>
                <a:gd name="connsiteY24" fmla="*/ 1112746 h 1923527"/>
                <a:gd name="connsiteX25" fmla="*/ 45053 w 1901665"/>
                <a:gd name="connsiteY25" fmla="*/ 837443 h 1923527"/>
                <a:gd name="connsiteX26" fmla="*/ 45053 w 1901665"/>
                <a:gd name="connsiteY26" fmla="*/ 742852 h 1923527"/>
                <a:gd name="connsiteX27" fmla="*/ 0 w 1901665"/>
                <a:gd name="connsiteY27" fmla="*/ 588169 h 1923527"/>
                <a:gd name="connsiteX28" fmla="*/ 45244 w 1901665"/>
                <a:gd name="connsiteY28" fmla="*/ 402431 h 1923527"/>
                <a:gd name="connsiteX29" fmla="*/ 254794 w 1901665"/>
                <a:gd name="connsiteY29" fmla="*/ 102394 h 1923527"/>
                <a:gd name="connsiteX30" fmla="*/ 350044 w 1901665"/>
                <a:gd name="connsiteY30" fmla="*/ 9525 h 1923527"/>
                <a:gd name="connsiteX31" fmla="*/ 607219 w 1901665"/>
                <a:gd name="connsiteY31" fmla="*/ 0 h 1923527"/>
                <a:gd name="connsiteX0" fmla="*/ 607219 w 1901665"/>
                <a:gd name="connsiteY0" fmla="*/ 0 h 1923527"/>
                <a:gd name="connsiteX1" fmla="*/ 1066933 w 1901665"/>
                <a:gd name="connsiteY1" fmla="*/ 142199 h 1923527"/>
                <a:gd name="connsiteX2" fmla="*/ 1072605 w 1901665"/>
                <a:gd name="connsiteY2" fmla="*/ 150338 h 1923527"/>
                <a:gd name="connsiteX3" fmla="*/ 1901665 w 1901665"/>
                <a:gd name="connsiteY3" fmla="*/ 785457 h 1923527"/>
                <a:gd name="connsiteX4" fmla="*/ 1748849 w 1901665"/>
                <a:gd name="connsiteY4" fmla="*/ 1044629 h 1923527"/>
                <a:gd name="connsiteX5" fmla="*/ 1697537 w 1901665"/>
                <a:gd name="connsiteY5" fmla="*/ 1075911 h 1923527"/>
                <a:gd name="connsiteX6" fmla="*/ 1664963 w 1901665"/>
                <a:gd name="connsiteY6" fmla="*/ 1070532 h 1923527"/>
                <a:gd name="connsiteX7" fmla="*/ 1560277 w 1901665"/>
                <a:gd name="connsiteY7" fmla="*/ 951775 h 1923527"/>
                <a:gd name="connsiteX8" fmla="*/ 1503895 w 1901665"/>
                <a:gd name="connsiteY8" fmla="*/ 941796 h 1923527"/>
                <a:gd name="connsiteX9" fmla="*/ 1362682 w 1901665"/>
                <a:gd name="connsiteY9" fmla="*/ 1016178 h 1923527"/>
                <a:gd name="connsiteX10" fmla="*/ 1343343 w 1901665"/>
                <a:gd name="connsiteY10" fmla="*/ 1080299 h 1923527"/>
                <a:gd name="connsiteX11" fmla="*/ 1425510 w 1901665"/>
                <a:gd name="connsiteY11" fmla="*/ 1180160 h 1923527"/>
                <a:gd name="connsiteX12" fmla="*/ 1455936 w 1901665"/>
                <a:gd name="connsiteY12" fmla="*/ 1187237 h 1923527"/>
                <a:gd name="connsiteX13" fmla="*/ 1468313 w 1901665"/>
                <a:gd name="connsiteY13" fmla="*/ 1188016 h 1923527"/>
                <a:gd name="connsiteX14" fmla="*/ 1516702 w 1901665"/>
                <a:gd name="connsiteY14" fmla="*/ 1177471 h 1923527"/>
                <a:gd name="connsiteX15" fmla="*/ 1528648 w 1901665"/>
                <a:gd name="connsiteY15" fmla="*/ 1172304 h 1923527"/>
                <a:gd name="connsiteX16" fmla="*/ 1578928 w 1901665"/>
                <a:gd name="connsiteY16" fmla="*/ 1156522 h 1923527"/>
                <a:gd name="connsiteX17" fmla="*/ 1608323 w 1901665"/>
                <a:gd name="connsiteY17" fmla="*/ 1160981 h 1923527"/>
                <a:gd name="connsiteX18" fmla="*/ 1649578 w 1901665"/>
                <a:gd name="connsiteY18" fmla="*/ 1202737 h 1923527"/>
                <a:gd name="connsiteX19" fmla="*/ 1641069 w 1901665"/>
                <a:gd name="connsiteY19" fmla="*/ 1227295 h 1923527"/>
                <a:gd name="connsiteX20" fmla="*/ 1443731 w 1901665"/>
                <a:gd name="connsiteY20" fmla="*/ 1561911 h 1923527"/>
                <a:gd name="connsiteX21" fmla="*/ 1444962 w 1901665"/>
                <a:gd name="connsiteY21" fmla="*/ 1563463 h 1923527"/>
                <a:gd name="connsiteX22" fmla="*/ 1444962 w 1901665"/>
                <a:gd name="connsiteY22" fmla="*/ 1923527 h 1923527"/>
                <a:gd name="connsiteX23" fmla="*/ 1119743 w 1901665"/>
                <a:gd name="connsiteY23" fmla="*/ 1749387 h 1923527"/>
                <a:gd name="connsiteX24" fmla="*/ 287963 w 1901665"/>
                <a:gd name="connsiteY24" fmla="*/ 1112746 h 1923527"/>
                <a:gd name="connsiteX25" fmla="*/ 45053 w 1901665"/>
                <a:gd name="connsiteY25" fmla="*/ 837443 h 1923527"/>
                <a:gd name="connsiteX26" fmla="*/ 0 w 1901665"/>
                <a:gd name="connsiteY26" fmla="*/ 588169 h 1923527"/>
                <a:gd name="connsiteX27" fmla="*/ 45244 w 1901665"/>
                <a:gd name="connsiteY27" fmla="*/ 402431 h 1923527"/>
                <a:gd name="connsiteX28" fmla="*/ 254794 w 1901665"/>
                <a:gd name="connsiteY28" fmla="*/ 102394 h 1923527"/>
                <a:gd name="connsiteX29" fmla="*/ 350044 w 1901665"/>
                <a:gd name="connsiteY29" fmla="*/ 9525 h 1923527"/>
                <a:gd name="connsiteX30" fmla="*/ 607219 w 1901665"/>
                <a:gd name="connsiteY30" fmla="*/ 0 h 1923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901665" h="1923527">
                  <a:moveTo>
                    <a:pt x="607219" y="0"/>
                  </a:moveTo>
                  <a:lnTo>
                    <a:pt x="1066933" y="142199"/>
                  </a:lnTo>
                  <a:cubicBezTo>
                    <a:pt x="1067792" y="145242"/>
                    <a:pt x="1069683" y="148144"/>
                    <a:pt x="1072605" y="150338"/>
                  </a:cubicBezTo>
                  <a:lnTo>
                    <a:pt x="1901665" y="785457"/>
                  </a:lnTo>
                  <a:lnTo>
                    <a:pt x="1748849" y="1044629"/>
                  </a:lnTo>
                  <a:cubicBezTo>
                    <a:pt x="1745669" y="1050999"/>
                    <a:pt x="1731831" y="1074991"/>
                    <a:pt x="1697537" y="1075911"/>
                  </a:cubicBezTo>
                  <a:cubicBezTo>
                    <a:pt x="1686794" y="1075911"/>
                    <a:pt x="1676652" y="1074354"/>
                    <a:pt x="1664963" y="1070532"/>
                  </a:cubicBezTo>
                  <a:cubicBezTo>
                    <a:pt x="1595946" y="1046682"/>
                    <a:pt x="1649664" y="982773"/>
                    <a:pt x="1560277" y="951775"/>
                  </a:cubicBezTo>
                  <a:cubicBezTo>
                    <a:pt x="1540853" y="945051"/>
                    <a:pt x="1521944" y="942008"/>
                    <a:pt x="1503895" y="941796"/>
                  </a:cubicBezTo>
                  <a:cubicBezTo>
                    <a:pt x="1436426" y="944060"/>
                    <a:pt x="1387177" y="977678"/>
                    <a:pt x="1362682" y="1016178"/>
                  </a:cubicBezTo>
                  <a:cubicBezTo>
                    <a:pt x="1349446" y="1038401"/>
                    <a:pt x="1343257" y="1059350"/>
                    <a:pt x="1343343" y="1080299"/>
                  </a:cubicBezTo>
                  <a:cubicBezTo>
                    <a:pt x="1343515" y="1120215"/>
                    <a:pt x="1366721" y="1159848"/>
                    <a:pt x="1425510" y="1180160"/>
                  </a:cubicBezTo>
                  <a:cubicBezTo>
                    <a:pt x="1437887" y="1184194"/>
                    <a:pt x="1447169" y="1186247"/>
                    <a:pt x="1455936" y="1187237"/>
                  </a:cubicBezTo>
                  <a:cubicBezTo>
                    <a:pt x="1460233" y="1187733"/>
                    <a:pt x="1464445" y="1188016"/>
                    <a:pt x="1468313" y="1188016"/>
                  </a:cubicBezTo>
                  <a:cubicBezTo>
                    <a:pt x="1489456" y="1187237"/>
                    <a:pt x="1503637" y="1182849"/>
                    <a:pt x="1516702" y="1177471"/>
                  </a:cubicBezTo>
                  <a:cubicBezTo>
                    <a:pt x="1523320" y="1174711"/>
                    <a:pt x="1526156" y="1173578"/>
                    <a:pt x="1528648" y="1172304"/>
                  </a:cubicBezTo>
                  <a:cubicBezTo>
                    <a:pt x="1545322" y="1164944"/>
                    <a:pt x="1560965" y="1157442"/>
                    <a:pt x="1578928" y="1156522"/>
                  </a:cubicBezTo>
                  <a:cubicBezTo>
                    <a:pt x="1592680" y="1156805"/>
                    <a:pt x="1600158" y="1158150"/>
                    <a:pt x="1608323" y="1160981"/>
                  </a:cubicBezTo>
                  <a:cubicBezTo>
                    <a:pt x="1641413" y="1172375"/>
                    <a:pt x="1649578" y="1189007"/>
                    <a:pt x="1649578" y="1202737"/>
                  </a:cubicBezTo>
                  <a:cubicBezTo>
                    <a:pt x="1649406" y="1216467"/>
                    <a:pt x="1641585" y="1226729"/>
                    <a:pt x="1641069" y="1227295"/>
                  </a:cubicBezTo>
                  <a:lnTo>
                    <a:pt x="1443731" y="1561911"/>
                  </a:lnTo>
                  <a:lnTo>
                    <a:pt x="1444962" y="1563463"/>
                  </a:lnTo>
                  <a:lnTo>
                    <a:pt x="1444962" y="1923527"/>
                  </a:lnTo>
                  <a:cubicBezTo>
                    <a:pt x="1325451" y="1881214"/>
                    <a:pt x="1215533" y="1822698"/>
                    <a:pt x="1119743" y="1749387"/>
                  </a:cubicBezTo>
                  <a:lnTo>
                    <a:pt x="287963" y="1112746"/>
                  </a:lnTo>
                  <a:cubicBezTo>
                    <a:pt x="182970" y="1032338"/>
                    <a:pt x="101114" y="939008"/>
                    <a:pt x="45053" y="837443"/>
                  </a:cubicBezTo>
                  <a:lnTo>
                    <a:pt x="0" y="588169"/>
                  </a:lnTo>
                  <a:lnTo>
                    <a:pt x="45244" y="402431"/>
                  </a:lnTo>
                  <a:lnTo>
                    <a:pt x="254794" y="102394"/>
                  </a:lnTo>
                  <a:lnTo>
                    <a:pt x="350044" y="9525"/>
                  </a:lnTo>
                  <a:lnTo>
                    <a:pt x="607219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77B34E3-0BA2-4380-A060-F9CDB46A0CB5}"/>
                </a:ext>
              </a:extLst>
            </p:cNvPr>
            <p:cNvSpPr/>
            <p:nvPr/>
          </p:nvSpPr>
          <p:spPr>
            <a:xfrm>
              <a:off x="3536631" y="2492375"/>
              <a:ext cx="1137763" cy="2093913"/>
            </a:xfrm>
            <a:custGeom>
              <a:avLst/>
              <a:gdLst>
                <a:gd name="connsiteX0" fmla="*/ 459107 w 1144907"/>
                <a:gd name="connsiteY0" fmla="*/ 0 h 2093913"/>
                <a:gd name="connsiteX1" fmla="*/ 842488 w 1144907"/>
                <a:gd name="connsiteY1" fmla="*/ 33338 h 2093913"/>
                <a:gd name="connsiteX2" fmla="*/ 1137763 w 1144907"/>
                <a:gd name="connsiteY2" fmla="*/ 440531 h 2093913"/>
                <a:gd name="connsiteX3" fmla="*/ 1144907 w 1144907"/>
                <a:gd name="connsiteY3" fmla="*/ 807244 h 2093913"/>
                <a:gd name="connsiteX4" fmla="*/ 1110514 w 1144907"/>
                <a:gd name="connsiteY4" fmla="*/ 815843 h 2093913"/>
                <a:gd name="connsiteX5" fmla="*/ 1110514 w 1144907"/>
                <a:gd name="connsiteY5" fmla="*/ 1396971 h 2093913"/>
                <a:gd name="connsiteX6" fmla="*/ 736890 w 1144907"/>
                <a:gd name="connsiteY6" fmla="*/ 1522564 h 2093913"/>
                <a:gd name="connsiteX7" fmla="*/ 707140 w 1144907"/>
                <a:gd name="connsiteY7" fmla="*/ 1528500 h 2093913"/>
                <a:gd name="connsiteX8" fmla="*/ 695714 w 1144907"/>
                <a:gd name="connsiteY8" fmla="*/ 1527875 h 2093913"/>
                <a:gd name="connsiteX9" fmla="*/ 657780 w 1144907"/>
                <a:gd name="connsiteY9" fmla="*/ 1506162 h 2093913"/>
                <a:gd name="connsiteX10" fmla="*/ 651037 w 1144907"/>
                <a:gd name="connsiteY10" fmla="*/ 1496008 h 2093913"/>
                <a:gd name="connsiteX11" fmla="*/ 645581 w 1144907"/>
                <a:gd name="connsiteY11" fmla="*/ 1477107 h 2093913"/>
                <a:gd name="connsiteX12" fmla="*/ 689126 w 1144907"/>
                <a:gd name="connsiteY12" fmla="*/ 1387911 h 2093913"/>
                <a:gd name="connsiteX13" fmla="*/ 679861 w 1144907"/>
                <a:gd name="connsiteY13" fmla="*/ 1356278 h 2093913"/>
                <a:gd name="connsiteX14" fmla="*/ 554376 w 1144907"/>
                <a:gd name="connsiteY14" fmla="*/ 1291295 h 2093913"/>
                <a:gd name="connsiteX15" fmla="*/ 546861 w 1144907"/>
                <a:gd name="connsiteY15" fmla="*/ 1291139 h 2093913"/>
                <a:gd name="connsiteX16" fmla="*/ 472229 w 1144907"/>
                <a:gd name="connsiteY16" fmla="*/ 1302933 h 2093913"/>
                <a:gd name="connsiteX17" fmla="*/ 366921 w 1144907"/>
                <a:gd name="connsiteY17" fmla="*/ 1412436 h 2093913"/>
                <a:gd name="connsiteX18" fmla="*/ 378759 w 1144907"/>
                <a:gd name="connsiteY18" fmla="*/ 1454613 h 2093913"/>
                <a:gd name="connsiteX19" fmla="*/ 530391 w 1144907"/>
                <a:gd name="connsiteY19" fmla="*/ 1535217 h 2093913"/>
                <a:gd name="connsiteX20" fmla="*/ 537751 w 1144907"/>
                <a:gd name="connsiteY20" fmla="*/ 1560367 h 2093913"/>
                <a:gd name="connsiteX21" fmla="*/ 495854 w 1144907"/>
                <a:gd name="connsiteY21" fmla="*/ 1601059 h 2093913"/>
                <a:gd name="connsiteX22" fmla="*/ 89186 w 1144907"/>
                <a:gd name="connsiteY22" fmla="*/ 1733994 h 2093913"/>
                <a:gd name="connsiteX23" fmla="*/ 81483 w 1144907"/>
                <a:gd name="connsiteY23" fmla="*/ 1717805 h 2093913"/>
                <a:gd name="connsiteX24" fmla="*/ 88520 w 1144907"/>
                <a:gd name="connsiteY24" fmla="*/ 1733870 h 2093913"/>
                <a:gd name="connsiteX25" fmla="*/ 88520 w 1144907"/>
                <a:gd name="connsiteY25" fmla="*/ 2093913 h 2093913"/>
                <a:gd name="connsiteX26" fmla="*/ 0 w 1144907"/>
                <a:gd name="connsiteY26" fmla="*/ 1756724 h 2093913"/>
                <a:gd name="connsiteX27" fmla="*/ 0 w 1144907"/>
                <a:gd name="connsiteY27" fmla="*/ 1645444 h 2093913"/>
                <a:gd name="connsiteX28" fmla="*/ 657 w 1144907"/>
                <a:gd name="connsiteY28" fmla="*/ 496499 h 2093913"/>
                <a:gd name="connsiteX29" fmla="*/ 100458 w 1144907"/>
                <a:gd name="connsiteY29" fmla="*/ 139793 h 2093913"/>
                <a:gd name="connsiteX30" fmla="*/ 132998 w 1144907"/>
                <a:gd name="connsiteY30" fmla="*/ 151047 h 2093913"/>
                <a:gd name="connsiteX31" fmla="*/ 166213 w 1144907"/>
                <a:gd name="connsiteY31" fmla="*/ 119063 h 2093913"/>
                <a:gd name="connsiteX0" fmla="*/ 459107 w 1144907"/>
                <a:gd name="connsiteY0" fmla="*/ 0 h 2093913"/>
                <a:gd name="connsiteX1" fmla="*/ 842488 w 1144907"/>
                <a:gd name="connsiteY1" fmla="*/ 33338 h 2093913"/>
                <a:gd name="connsiteX2" fmla="*/ 1137763 w 1144907"/>
                <a:gd name="connsiteY2" fmla="*/ 440531 h 2093913"/>
                <a:gd name="connsiteX3" fmla="*/ 1144907 w 1144907"/>
                <a:gd name="connsiteY3" fmla="*/ 807244 h 2093913"/>
                <a:gd name="connsiteX4" fmla="*/ 1110514 w 1144907"/>
                <a:gd name="connsiteY4" fmla="*/ 815843 h 2093913"/>
                <a:gd name="connsiteX5" fmla="*/ 1110514 w 1144907"/>
                <a:gd name="connsiteY5" fmla="*/ 1396971 h 2093913"/>
                <a:gd name="connsiteX6" fmla="*/ 736890 w 1144907"/>
                <a:gd name="connsiteY6" fmla="*/ 1522564 h 2093913"/>
                <a:gd name="connsiteX7" fmla="*/ 707140 w 1144907"/>
                <a:gd name="connsiteY7" fmla="*/ 1528500 h 2093913"/>
                <a:gd name="connsiteX8" fmla="*/ 695714 w 1144907"/>
                <a:gd name="connsiteY8" fmla="*/ 1527875 h 2093913"/>
                <a:gd name="connsiteX9" fmla="*/ 657780 w 1144907"/>
                <a:gd name="connsiteY9" fmla="*/ 1506162 h 2093913"/>
                <a:gd name="connsiteX10" fmla="*/ 651037 w 1144907"/>
                <a:gd name="connsiteY10" fmla="*/ 1496008 h 2093913"/>
                <a:gd name="connsiteX11" fmla="*/ 645581 w 1144907"/>
                <a:gd name="connsiteY11" fmla="*/ 1477107 h 2093913"/>
                <a:gd name="connsiteX12" fmla="*/ 689126 w 1144907"/>
                <a:gd name="connsiteY12" fmla="*/ 1387911 h 2093913"/>
                <a:gd name="connsiteX13" fmla="*/ 679861 w 1144907"/>
                <a:gd name="connsiteY13" fmla="*/ 1356278 h 2093913"/>
                <a:gd name="connsiteX14" fmla="*/ 554376 w 1144907"/>
                <a:gd name="connsiteY14" fmla="*/ 1291295 h 2093913"/>
                <a:gd name="connsiteX15" fmla="*/ 546861 w 1144907"/>
                <a:gd name="connsiteY15" fmla="*/ 1291139 h 2093913"/>
                <a:gd name="connsiteX16" fmla="*/ 472229 w 1144907"/>
                <a:gd name="connsiteY16" fmla="*/ 1302933 h 2093913"/>
                <a:gd name="connsiteX17" fmla="*/ 366921 w 1144907"/>
                <a:gd name="connsiteY17" fmla="*/ 1412436 h 2093913"/>
                <a:gd name="connsiteX18" fmla="*/ 378759 w 1144907"/>
                <a:gd name="connsiteY18" fmla="*/ 1454613 h 2093913"/>
                <a:gd name="connsiteX19" fmla="*/ 530391 w 1144907"/>
                <a:gd name="connsiteY19" fmla="*/ 1535217 h 2093913"/>
                <a:gd name="connsiteX20" fmla="*/ 537751 w 1144907"/>
                <a:gd name="connsiteY20" fmla="*/ 1560367 h 2093913"/>
                <a:gd name="connsiteX21" fmla="*/ 495854 w 1144907"/>
                <a:gd name="connsiteY21" fmla="*/ 1601059 h 2093913"/>
                <a:gd name="connsiteX22" fmla="*/ 89186 w 1144907"/>
                <a:gd name="connsiteY22" fmla="*/ 1733994 h 2093913"/>
                <a:gd name="connsiteX23" fmla="*/ 81483 w 1144907"/>
                <a:gd name="connsiteY23" fmla="*/ 1717805 h 2093913"/>
                <a:gd name="connsiteX24" fmla="*/ 88520 w 1144907"/>
                <a:gd name="connsiteY24" fmla="*/ 1733870 h 2093913"/>
                <a:gd name="connsiteX25" fmla="*/ 88520 w 1144907"/>
                <a:gd name="connsiteY25" fmla="*/ 2093913 h 2093913"/>
                <a:gd name="connsiteX26" fmla="*/ 0 w 1144907"/>
                <a:gd name="connsiteY26" fmla="*/ 1756724 h 2093913"/>
                <a:gd name="connsiteX27" fmla="*/ 0 w 1144907"/>
                <a:gd name="connsiteY27" fmla="*/ 1645444 h 2093913"/>
                <a:gd name="connsiteX28" fmla="*/ 657 w 1144907"/>
                <a:gd name="connsiteY28" fmla="*/ 496499 h 2093913"/>
                <a:gd name="connsiteX29" fmla="*/ 100458 w 1144907"/>
                <a:gd name="connsiteY29" fmla="*/ 139793 h 2093913"/>
                <a:gd name="connsiteX30" fmla="*/ 166213 w 1144907"/>
                <a:gd name="connsiteY30" fmla="*/ 119063 h 2093913"/>
                <a:gd name="connsiteX31" fmla="*/ 459107 w 1144907"/>
                <a:gd name="connsiteY31" fmla="*/ 0 h 2093913"/>
                <a:gd name="connsiteX0" fmla="*/ 459107 w 1137763"/>
                <a:gd name="connsiteY0" fmla="*/ 0 h 2093913"/>
                <a:gd name="connsiteX1" fmla="*/ 842488 w 1137763"/>
                <a:gd name="connsiteY1" fmla="*/ 33338 h 2093913"/>
                <a:gd name="connsiteX2" fmla="*/ 1137763 w 1137763"/>
                <a:gd name="connsiteY2" fmla="*/ 440531 h 2093913"/>
                <a:gd name="connsiteX3" fmla="*/ 1110514 w 1137763"/>
                <a:gd name="connsiteY3" fmla="*/ 815843 h 2093913"/>
                <a:gd name="connsiteX4" fmla="*/ 1110514 w 1137763"/>
                <a:gd name="connsiteY4" fmla="*/ 1396971 h 2093913"/>
                <a:gd name="connsiteX5" fmla="*/ 736890 w 1137763"/>
                <a:gd name="connsiteY5" fmla="*/ 1522564 h 2093913"/>
                <a:gd name="connsiteX6" fmla="*/ 707140 w 1137763"/>
                <a:gd name="connsiteY6" fmla="*/ 1528500 h 2093913"/>
                <a:gd name="connsiteX7" fmla="*/ 695714 w 1137763"/>
                <a:gd name="connsiteY7" fmla="*/ 1527875 h 2093913"/>
                <a:gd name="connsiteX8" fmla="*/ 657780 w 1137763"/>
                <a:gd name="connsiteY8" fmla="*/ 1506162 h 2093913"/>
                <a:gd name="connsiteX9" fmla="*/ 651037 w 1137763"/>
                <a:gd name="connsiteY9" fmla="*/ 1496008 h 2093913"/>
                <a:gd name="connsiteX10" fmla="*/ 645581 w 1137763"/>
                <a:gd name="connsiteY10" fmla="*/ 1477107 h 2093913"/>
                <a:gd name="connsiteX11" fmla="*/ 689126 w 1137763"/>
                <a:gd name="connsiteY11" fmla="*/ 1387911 h 2093913"/>
                <a:gd name="connsiteX12" fmla="*/ 679861 w 1137763"/>
                <a:gd name="connsiteY12" fmla="*/ 1356278 h 2093913"/>
                <a:gd name="connsiteX13" fmla="*/ 554376 w 1137763"/>
                <a:gd name="connsiteY13" fmla="*/ 1291295 h 2093913"/>
                <a:gd name="connsiteX14" fmla="*/ 546861 w 1137763"/>
                <a:gd name="connsiteY14" fmla="*/ 1291139 h 2093913"/>
                <a:gd name="connsiteX15" fmla="*/ 472229 w 1137763"/>
                <a:gd name="connsiteY15" fmla="*/ 1302933 h 2093913"/>
                <a:gd name="connsiteX16" fmla="*/ 366921 w 1137763"/>
                <a:gd name="connsiteY16" fmla="*/ 1412436 h 2093913"/>
                <a:gd name="connsiteX17" fmla="*/ 378759 w 1137763"/>
                <a:gd name="connsiteY17" fmla="*/ 1454613 h 2093913"/>
                <a:gd name="connsiteX18" fmla="*/ 530391 w 1137763"/>
                <a:gd name="connsiteY18" fmla="*/ 1535217 h 2093913"/>
                <a:gd name="connsiteX19" fmla="*/ 537751 w 1137763"/>
                <a:gd name="connsiteY19" fmla="*/ 1560367 h 2093913"/>
                <a:gd name="connsiteX20" fmla="*/ 495854 w 1137763"/>
                <a:gd name="connsiteY20" fmla="*/ 1601059 h 2093913"/>
                <a:gd name="connsiteX21" fmla="*/ 89186 w 1137763"/>
                <a:gd name="connsiteY21" fmla="*/ 1733994 h 2093913"/>
                <a:gd name="connsiteX22" fmla="*/ 81483 w 1137763"/>
                <a:gd name="connsiteY22" fmla="*/ 1717805 h 2093913"/>
                <a:gd name="connsiteX23" fmla="*/ 88520 w 1137763"/>
                <a:gd name="connsiteY23" fmla="*/ 1733870 h 2093913"/>
                <a:gd name="connsiteX24" fmla="*/ 88520 w 1137763"/>
                <a:gd name="connsiteY24" fmla="*/ 2093913 h 2093913"/>
                <a:gd name="connsiteX25" fmla="*/ 0 w 1137763"/>
                <a:gd name="connsiteY25" fmla="*/ 1756724 h 2093913"/>
                <a:gd name="connsiteX26" fmla="*/ 0 w 1137763"/>
                <a:gd name="connsiteY26" fmla="*/ 1645444 h 2093913"/>
                <a:gd name="connsiteX27" fmla="*/ 657 w 1137763"/>
                <a:gd name="connsiteY27" fmla="*/ 496499 h 2093913"/>
                <a:gd name="connsiteX28" fmla="*/ 100458 w 1137763"/>
                <a:gd name="connsiteY28" fmla="*/ 139793 h 2093913"/>
                <a:gd name="connsiteX29" fmla="*/ 166213 w 1137763"/>
                <a:gd name="connsiteY29" fmla="*/ 119063 h 2093913"/>
                <a:gd name="connsiteX30" fmla="*/ 459107 w 1137763"/>
                <a:gd name="connsiteY30" fmla="*/ 0 h 209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37763" h="2093913">
                  <a:moveTo>
                    <a:pt x="459107" y="0"/>
                  </a:moveTo>
                  <a:lnTo>
                    <a:pt x="842488" y="33338"/>
                  </a:lnTo>
                  <a:lnTo>
                    <a:pt x="1137763" y="440531"/>
                  </a:lnTo>
                  <a:lnTo>
                    <a:pt x="1110514" y="815843"/>
                  </a:lnTo>
                  <a:lnTo>
                    <a:pt x="1110514" y="1396971"/>
                  </a:lnTo>
                  <a:lnTo>
                    <a:pt x="736890" y="1522564"/>
                  </a:lnTo>
                  <a:cubicBezTo>
                    <a:pt x="736221" y="1522798"/>
                    <a:pt x="723817" y="1528109"/>
                    <a:pt x="707140" y="1528500"/>
                  </a:cubicBezTo>
                  <a:cubicBezTo>
                    <a:pt x="702353" y="1528500"/>
                    <a:pt x="699008" y="1528344"/>
                    <a:pt x="695714" y="1527875"/>
                  </a:cubicBezTo>
                  <a:cubicBezTo>
                    <a:pt x="682795" y="1526079"/>
                    <a:pt x="668949" y="1520221"/>
                    <a:pt x="657780" y="1506162"/>
                  </a:cubicBezTo>
                  <a:cubicBezTo>
                    <a:pt x="653302" y="1499914"/>
                    <a:pt x="652170" y="1498039"/>
                    <a:pt x="651037" y="1496008"/>
                  </a:cubicBezTo>
                  <a:cubicBezTo>
                    <a:pt x="647229" y="1489135"/>
                    <a:pt x="645684" y="1482887"/>
                    <a:pt x="645581" y="1477107"/>
                  </a:cubicBezTo>
                  <a:cubicBezTo>
                    <a:pt x="645581" y="1446333"/>
                    <a:pt x="689023" y="1425792"/>
                    <a:pt x="689126" y="1387911"/>
                  </a:cubicBezTo>
                  <a:cubicBezTo>
                    <a:pt x="689126" y="1378538"/>
                    <a:pt x="686449" y="1368072"/>
                    <a:pt x="679861" y="1356278"/>
                  </a:cubicBezTo>
                  <a:cubicBezTo>
                    <a:pt x="650883" y="1310353"/>
                    <a:pt x="603273" y="1292935"/>
                    <a:pt x="554376" y="1291295"/>
                  </a:cubicBezTo>
                  <a:cubicBezTo>
                    <a:pt x="551854" y="1291139"/>
                    <a:pt x="549280" y="1291139"/>
                    <a:pt x="546861" y="1291139"/>
                  </a:cubicBezTo>
                  <a:cubicBezTo>
                    <a:pt x="520200" y="1291295"/>
                    <a:pt x="494825" y="1295591"/>
                    <a:pt x="472229" y="1302933"/>
                  </a:cubicBezTo>
                  <a:cubicBezTo>
                    <a:pt x="416847" y="1321131"/>
                    <a:pt x="366663" y="1361980"/>
                    <a:pt x="366921" y="1412436"/>
                  </a:cubicBezTo>
                  <a:cubicBezTo>
                    <a:pt x="367075" y="1425870"/>
                    <a:pt x="370626" y="1440085"/>
                    <a:pt x="378759" y="1454613"/>
                  </a:cubicBezTo>
                  <a:cubicBezTo>
                    <a:pt x="417362" y="1523814"/>
                    <a:pt x="501825" y="1484058"/>
                    <a:pt x="530391" y="1535217"/>
                  </a:cubicBezTo>
                  <a:cubicBezTo>
                    <a:pt x="535692" y="1544902"/>
                    <a:pt x="537854" y="1553181"/>
                    <a:pt x="537751" y="1560367"/>
                  </a:cubicBezTo>
                  <a:cubicBezTo>
                    <a:pt x="537339" y="1591531"/>
                    <a:pt x="497861" y="1600513"/>
                    <a:pt x="495854" y="1601059"/>
                  </a:cubicBezTo>
                  <a:lnTo>
                    <a:pt x="89186" y="1733994"/>
                  </a:lnTo>
                  <a:lnTo>
                    <a:pt x="81483" y="1717805"/>
                  </a:lnTo>
                  <a:lnTo>
                    <a:pt x="88520" y="1733870"/>
                  </a:lnTo>
                  <a:lnTo>
                    <a:pt x="88520" y="2093913"/>
                  </a:lnTo>
                  <a:cubicBezTo>
                    <a:pt x="30482" y="1988618"/>
                    <a:pt x="0" y="1874446"/>
                    <a:pt x="0" y="1756724"/>
                  </a:cubicBezTo>
                  <a:lnTo>
                    <a:pt x="0" y="1645444"/>
                  </a:lnTo>
                  <a:lnTo>
                    <a:pt x="657" y="496499"/>
                  </a:lnTo>
                  <a:cubicBezTo>
                    <a:pt x="657" y="371374"/>
                    <a:pt x="35091" y="250390"/>
                    <a:pt x="100458" y="139793"/>
                  </a:cubicBezTo>
                  <a:lnTo>
                    <a:pt x="166213" y="119063"/>
                  </a:lnTo>
                  <a:lnTo>
                    <a:pt x="459107" y="0"/>
                  </a:lnTo>
                  <a:close/>
                </a:path>
              </a:pathLst>
            </a:custGeom>
            <a:solidFill>
              <a:srgbClr val="EB1E4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472A4A-E4EE-49F5-BC52-7B0D1ED46930}"/>
                </a:ext>
              </a:extLst>
            </p:cNvPr>
            <p:cNvSpPr/>
            <p:nvPr/>
          </p:nvSpPr>
          <p:spPr>
            <a:xfrm>
              <a:off x="3637492" y="1563305"/>
              <a:ext cx="2037026" cy="1782826"/>
            </a:xfrm>
            <a:custGeom>
              <a:avLst/>
              <a:gdLst>
                <a:gd name="connsiteX0" fmla="*/ 1420149 w 2037026"/>
                <a:gd name="connsiteY0" fmla="*/ 0 h 1782826"/>
                <a:gd name="connsiteX1" fmla="*/ 1452803 w 2037026"/>
                <a:gd name="connsiteY1" fmla="*/ 58674 h 1782826"/>
                <a:gd name="connsiteX2" fmla="*/ 1944157 w 2037026"/>
                <a:gd name="connsiteY2" fmla="*/ 195645 h 1782826"/>
                <a:gd name="connsiteX3" fmla="*/ 2037026 w 2037026"/>
                <a:gd name="connsiteY3" fmla="*/ 340901 h 1782826"/>
                <a:gd name="connsiteX4" fmla="*/ 1898913 w 2037026"/>
                <a:gd name="connsiteY4" fmla="*/ 1114808 h 1782826"/>
                <a:gd name="connsiteX5" fmla="*/ 1848600 w 2037026"/>
                <a:gd name="connsiteY5" fmla="*/ 1124326 h 1782826"/>
                <a:gd name="connsiteX6" fmla="*/ 1848600 w 2037026"/>
                <a:gd name="connsiteY6" fmla="*/ 1142236 h 1782826"/>
                <a:gd name="connsiteX7" fmla="*/ 1844402 w 2037026"/>
                <a:gd name="connsiteY7" fmla="*/ 1143625 h 1782826"/>
                <a:gd name="connsiteX8" fmla="*/ 1839970 w 2037026"/>
                <a:gd name="connsiteY8" fmla="*/ 1146173 h 1782826"/>
                <a:gd name="connsiteX9" fmla="*/ 1008874 w 2037026"/>
                <a:gd name="connsiteY9" fmla="*/ 1782826 h 1782826"/>
                <a:gd name="connsiteX10" fmla="*/ 1008874 w 2037026"/>
                <a:gd name="connsiteY10" fmla="*/ 1426705 h 1782826"/>
                <a:gd name="connsiteX11" fmla="*/ 629406 w 2037026"/>
                <a:gd name="connsiteY11" fmla="*/ 1295405 h 1782826"/>
                <a:gd name="connsiteX12" fmla="*/ 588539 w 2037026"/>
                <a:gd name="connsiteY12" fmla="*/ 1254887 h 1782826"/>
                <a:gd name="connsiteX13" fmla="*/ 596602 w 2037026"/>
                <a:gd name="connsiteY13" fmla="*/ 1228976 h 1782826"/>
                <a:gd name="connsiteX14" fmla="*/ 750432 w 2037026"/>
                <a:gd name="connsiteY14" fmla="*/ 1150781 h 1782826"/>
                <a:gd name="connsiteX15" fmla="*/ 763498 w 2037026"/>
                <a:gd name="connsiteY15" fmla="*/ 1105768 h 1782826"/>
                <a:gd name="connsiteX16" fmla="*/ 661284 w 2037026"/>
                <a:gd name="connsiteY16" fmla="*/ 997696 h 1782826"/>
                <a:gd name="connsiteX17" fmla="*/ 654983 w 2037026"/>
                <a:gd name="connsiteY17" fmla="*/ 995713 h 1782826"/>
                <a:gd name="connsiteX18" fmla="*/ 585852 w 2037026"/>
                <a:gd name="connsiteY18" fmla="*/ 984741 h 1782826"/>
                <a:gd name="connsiteX19" fmla="*/ 459637 w 2037026"/>
                <a:gd name="connsiteY19" fmla="*/ 1036827 h 1782826"/>
                <a:gd name="connsiteX20" fmla="*/ 454911 w 2037026"/>
                <a:gd name="connsiteY20" fmla="*/ 1043569 h 1782826"/>
                <a:gd name="connsiteX21" fmla="*/ 442215 w 2037026"/>
                <a:gd name="connsiteY21" fmla="*/ 1080518 h 1782826"/>
                <a:gd name="connsiteX22" fmla="*/ 483360 w 2037026"/>
                <a:gd name="connsiteY22" fmla="*/ 1168033 h 1782826"/>
                <a:gd name="connsiteX23" fmla="*/ 477430 w 2037026"/>
                <a:gd name="connsiteY23" fmla="*/ 1187862 h 1782826"/>
                <a:gd name="connsiteX24" fmla="*/ 469275 w 2037026"/>
                <a:gd name="connsiteY24" fmla="*/ 1199231 h 1782826"/>
                <a:gd name="connsiteX25" fmla="*/ 426832 w 2037026"/>
                <a:gd name="connsiteY25" fmla="*/ 1219326 h 1782826"/>
                <a:gd name="connsiteX26" fmla="*/ 390877 w 2037026"/>
                <a:gd name="connsiteY26" fmla="*/ 1212848 h 1782826"/>
                <a:gd name="connsiteX27" fmla="*/ 0 w 2037026"/>
                <a:gd name="connsiteY27" fmla="*/ 1077610 h 1782826"/>
                <a:gd name="connsiteX28" fmla="*/ 231394 w 2037026"/>
                <a:gd name="connsiteY28" fmla="*/ 821807 h 1782826"/>
                <a:gd name="connsiteX29" fmla="*/ 1062447 w 2037026"/>
                <a:gd name="connsiteY29" fmla="*/ 185143 h 1782826"/>
                <a:gd name="connsiteX30" fmla="*/ 1420149 w 2037026"/>
                <a:gd name="connsiteY30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98913 w 2037026"/>
                <a:gd name="connsiteY3" fmla="*/ 1114808 h 1782826"/>
                <a:gd name="connsiteX4" fmla="*/ 1848600 w 2037026"/>
                <a:gd name="connsiteY4" fmla="*/ 1124326 h 1782826"/>
                <a:gd name="connsiteX5" fmla="*/ 1848600 w 2037026"/>
                <a:gd name="connsiteY5" fmla="*/ 1142236 h 1782826"/>
                <a:gd name="connsiteX6" fmla="*/ 1844402 w 2037026"/>
                <a:gd name="connsiteY6" fmla="*/ 1143625 h 1782826"/>
                <a:gd name="connsiteX7" fmla="*/ 1839970 w 2037026"/>
                <a:gd name="connsiteY7" fmla="*/ 1146173 h 1782826"/>
                <a:gd name="connsiteX8" fmla="*/ 1008874 w 2037026"/>
                <a:gd name="connsiteY8" fmla="*/ 1782826 h 1782826"/>
                <a:gd name="connsiteX9" fmla="*/ 1008874 w 2037026"/>
                <a:gd name="connsiteY9" fmla="*/ 1426705 h 1782826"/>
                <a:gd name="connsiteX10" fmla="*/ 629406 w 2037026"/>
                <a:gd name="connsiteY10" fmla="*/ 1295405 h 1782826"/>
                <a:gd name="connsiteX11" fmla="*/ 588539 w 2037026"/>
                <a:gd name="connsiteY11" fmla="*/ 1254887 h 1782826"/>
                <a:gd name="connsiteX12" fmla="*/ 596602 w 2037026"/>
                <a:gd name="connsiteY12" fmla="*/ 1228976 h 1782826"/>
                <a:gd name="connsiteX13" fmla="*/ 750432 w 2037026"/>
                <a:gd name="connsiteY13" fmla="*/ 1150781 h 1782826"/>
                <a:gd name="connsiteX14" fmla="*/ 763498 w 2037026"/>
                <a:gd name="connsiteY14" fmla="*/ 1105768 h 1782826"/>
                <a:gd name="connsiteX15" fmla="*/ 661284 w 2037026"/>
                <a:gd name="connsiteY15" fmla="*/ 997696 h 1782826"/>
                <a:gd name="connsiteX16" fmla="*/ 654983 w 2037026"/>
                <a:gd name="connsiteY16" fmla="*/ 995713 h 1782826"/>
                <a:gd name="connsiteX17" fmla="*/ 585852 w 2037026"/>
                <a:gd name="connsiteY17" fmla="*/ 984741 h 1782826"/>
                <a:gd name="connsiteX18" fmla="*/ 459637 w 2037026"/>
                <a:gd name="connsiteY18" fmla="*/ 1036827 h 1782826"/>
                <a:gd name="connsiteX19" fmla="*/ 454911 w 2037026"/>
                <a:gd name="connsiteY19" fmla="*/ 1043569 h 1782826"/>
                <a:gd name="connsiteX20" fmla="*/ 442215 w 2037026"/>
                <a:gd name="connsiteY20" fmla="*/ 1080518 h 1782826"/>
                <a:gd name="connsiteX21" fmla="*/ 483360 w 2037026"/>
                <a:gd name="connsiteY21" fmla="*/ 1168033 h 1782826"/>
                <a:gd name="connsiteX22" fmla="*/ 477430 w 2037026"/>
                <a:gd name="connsiteY22" fmla="*/ 1187862 h 1782826"/>
                <a:gd name="connsiteX23" fmla="*/ 469275 w 2037026"/>
                <a:gd name="connsiteY23" fmla="*/ 1199231 h 1782826"/>
                <a:gd name="connsiteX24" fmla="*/ 426832 w 2037026"/>
                <a:gd name="connsiteY24" fmla="*/ 1219326 h 1782826"/>
                <a:gd name="connsiteX25" fmla="*/ 390877 w 2037026"/>
                <a:gd name="connsiteY25" fmla="*/ 1212848 h 1782826"/>
                <a:gd name="connsiteX26" fmla="*/ 0 w 2037026"/>
                <a:gd name="connsiteY26" fmla="*/ 1077610 h 1782826"/>
                <a:gd name="connsiteX27" fmla="*/ 231394 w 2037026"/>
                <a:gd name="connsiteY27" fmla="*/ 821807 h 1782826"/>
                <a:gd name="connsiteX28" fmla="*/ 1062447 w 2037026"/>
                <a:gd name="connsiteY28" fmla="*/ 185143 h 1782826"/>
                <a:gd name="connsiteX29" fmla="*/ 1420149 w 2037026"/>
                <a:gd name="connsiteY29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48600 w 2037026"/>
                <a:gd name="connsiteY3" fmla="*/ 1124326 h 1782826"/>
                <a:gd name="connsiteX4" fmla="*/ 1848600 w 2037026"/>
                <a:gd name="connsiteY4" fmla="*/ 1142236 h 1782826"/>
                <a:gd name="connsiteX5" fmla="*/ 1844402 w 2037026"/>
                <a:gd name="connsiteY5" fmla="*/ 1143625 h 1782826"/>
                <a:gd name="connsiteX6" fmla="*/ 1839970 w 2037026"/>
                <a:gd name="connsiteY6" fmla="*/ 1146173 h 1782826"/>
                <a:gd name="connsiteX7" fmla="*/ 1008874 w 2037026"/>
                <a:gd name="connsiteY7" fmla="*/ 1782826 h 1782826"/>
                <a:gd name="connsiteX8" fmla="*/ 1008874 w 2037026"/>
                <a:gd name="connsiteY8" fmla="*/ 1426705 h 1782826"/>
                <a:gd name="connsiteX9" fmla="*/ 629406 w 2037026"/>
                <a:gd name="connsiteY9" fmla="*/ 1295405 h 1782826"/>
                <a:gd name="connsiteX10" fmla="*/ 588539 w 2037026"/>
                <a:gd name="connsiteY10" fmla="*/ 1254887 h 1782826"/>
                <a:gd name="connsiteX11" fmla="*/ 596602 w 2037026"/>
                <a:gd name="connsiteY11" fmla="*/ 1228976 h 1782826"/>
                <a:gd name="connsiteX12" fmla="*/ 750432 w 2037026"/>
                <a:gd name="connsiteY12" fmla="*/ 1150781 h 1782826"/>
                <a:gd name="connsiteX13" fmla="*/ 763498 w 2037026"/>
                <a:gd name="connsiteY13" fmla="*/ 1105768 h 1782826"/>
                <a:gd name="connsiteX14" fmla="*/ 661284 w 2037026"/>
                <a:gd name="connsiteY14" fmla="*/ 997696 h 1782826"/>
                <a:gd name="connsiteX15" fmla="*/ 654983 w 2037026"/>
                <a:gd name="connsiteY15" fmla="*/ 995713 h 1782826"/>
                <a:gd name="connsiteX16" fmla="*/ 585852 w 2037026"/>
                <a:gd name="connsiteY16" fmla="*/ 984741 h 1782826"/>
                <a:gd name="connsiteX17" fmla="*/ 459637 w 2037026"/>
                <a:gd name="connsiteY17" fmla="*/ 1036827 h 1782826"/>
                <a:gd name="connsiteX18" fmla="*/ 454911 w 2037026"/>
                <a:gd name="connsiteY18" fmla="*/ 1043569 h 1782826"/>
                <a:gd name="connsiteX19" fmla="*/ 442215 w 2037026"/>
                <a:gd name="connsiteY19" fmla="*/ 1080518 h 1782826"/>
                <a:gd name="connsiteX20" fmla="*/ 483360 w 2037026"/>
                <a:gd name="connsiteY20" fmla="*/ 1168033 h 1782826"/>
                <a:gd name="connsiteX21" fmla="*/ 477430 w 2037026"/>
                <a:gd name="connsiteY21" fmla="*/ 1187862 h 1782826"/>
                <a:gd name="connsiteX22" fmla="*/ 469275 w 2037026"/>
                <a:gd name="connsiteY22" fmla="*/ 1199231 h 1782826"/>
                <a:gd name="connsiteX23" fmla="*/ 426832 w 2037026"/>
                <a:gd name="connsiteY23" fmla="*/ 1219326 h 1782826"/>
                <a:gd name="connsiteX24" fmla="*/ 390877 w 2037026"/>
                <a:gd name="connsiteY24" fmla="*/ 1212848 h 1782826"/>
                <a:gd name="connsiteX25" fmla="*/ 0 w 2037026"/>
                <a:gd name="connsiteY25" fmla="*/ 1077610 h 1782826"/>
                <a:gd name="connsiteX26" fmla="*/ 231394 w 2037026"/>
                <a:gd name="connsiteY26" fmla="*/ 821807 h 1782826"/>
                <a:gd name="connsiteX27" fmla="*/ 1062447 w 2037026"/>
                <a:gd name="connsiteY27" fmla="*/ 185143 h 1782826"/>
                <a:gd name="connsiteX28" fmla="*/ 1420149 w 2037026"/>
                <a:gd name="connsiteY28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48600 w 2037026"/>
                <a:gd name="connsiteY3" fmla="*/ 1142236 h 1782826"/>
                <a:gd name="connsiteX4" fmla="*/ 1844402 w 2037026"/>
                <a:gd name="connsiteY4" fmla="*/ 1143625 h 1782826"/>
                <a:gd name="connsiteX5" fmla="*/ 1839970 w 2037026"/>
                <a:gd name="connsiteY5" fmla="*/ 1146173 h 1782826"/>
                <a:gd name="connsiteX6" fmla="*/ 1008874 w 2037026"/>
                <a:gd name="connsiteY6" fmla="*/ 1782826 h 1782826"/>
                <a:gd name="connsiteX7" fmla="*/ 1008874 w 2037026"/>
                <a:gd name="connsiteY7" fmla="*/ 1426705 h 1782826"/>
                <a:gd name="connsiteX8" fmla="*/ 629406 w 2037026"/>
                <a:gd name="connsiteY8" fmla="*/ 1295405 h 1782826"/>
                <a:gd name="connsiteX9" fmla="*/ 588539 w 2037026"/>
                <a:gd name="connsiteY9" fmla="*/ 1254887 h 1782826"/>
                <a:gd name="connsiteX10" fmla="*/ 596602 w 2037026"/>
                <a:gd name="connsiteY10" fmla="*/ 1228976 h 1782826"/>
                <a:gd name="connsiteX11" fmla="*/ 750432 w 2037026"/>
                <a:gd name="connsiteY11" fmla="*/ 1150781 h 1782826"/>
                <a:gd name="connsiteX12" fmla="*/ 763498 w 2037026"/>
                <a:gd name="connsiteY12" fmla="*/ 1105768 h 1782826"/>
                <a:gd name="connsiteX13" fmla="*/ 661284 w 2037026"/>
                <a:gd name="connsiteY13" fmla="*/ 997696 h 1782826"/>
                <a:gd name="connsiteX14" fmla="*/ 654983 w 2037026"/>
                <a:gd name="connsiteY14" fmla="*/ 995713 h 1782826"/>
                <a:gd name="connsiteX15" fmla="*/ 585852 w 2037026"/>
                <a:gd name="connsiteY15" fmla="*/ 984741 h 1782826"/>
                <a:gd name="connsiteX16" fmla="*/ 459637 w 2037026"/>
                <a:gd name="connsiteY16" fmla="*/ 1036827 h 1782826"/>
                <a:gd name="connsiteX17" fmla="*/ 454911 w 2037026"/>
                <a:gd name="connsiteY17" fmla="*/ 1043569 h 1782826"/>
                <a:gd name="connsiteX18" fmla="*/ 442215 w 2037026"/>
                <a:gd name="connsiteY18" fmla="*/ 1080518 h 1782826"/>
                <a:gd name="connsiteX19" fmla="*/ 483360 w 2037026"/>
                <a:gd name="connsiteY19" fmla="*/ 1168033 h 1782826"/>
                <a:gd name="connsiteX20" fmla="*/ 477430 w 2037026"/>
                <a:gd name="connsiteY20" fmla="*/ 1187862 h 1782826"/>
                <a:gd name="connsiteX21" fmla="*/ 469275 w 2037026"/>
                <a:gd name="connsiteY21" fmla="*/ 1199231 h 1782826"/>
                <a:gd name="connsiteX22" fmla="*/ 426832 w 2037026"/>
                <a:gd name="connsiteY22" fmla="*/ 1219326 h 1782826"/>
                <a:gd name="connsiteX23" fmla="*/ 390877 w 2037026"/>
                <a:gd name="connsiteY23" fmla="*/ 1212848 h 1782826"/>
                <a:gd name="connsiteX24" fmla="*/ 0 w 2037026"/>
                <a:gd name="connsiteY24" fmla="*/ 1077610 h 1782826"/>
                <a:gd name="connsiteX25" fmla="*/ 231394 w 2037026"/>
                <a:gd name="connsiteY25" fmla="*/ 821807 h 1782826"/>
                <a:gd name="connsiteX26" fmla="*/ 1062447 w 2037026"/>
                <a:gd name="connsiteY26" fmla="*/ 185143 h 1782826"/>
                <a:gd name="connsiteX27" fmla="*/ 1420149 w 2037026"/>
                <a:gd name="connsiteY27" fmla="*/ 0 h 178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37026" h="1782826">
                  <a:moveTo>
                    <a:pt x="1420149" y="0"/>
                  </a:moveTo>
                  <a:lnTo>
                    <a:pt x="1944157" y="195645"/>
                  </a:lnTo>
                  <a:lnTo>
                    <a:pt x="2037026" y="340901"/>
                  </a:lnTo>
                  <a:lnTo>
                    <a:pt x="1848600" y="1142236"/>
                  </a:lnTo>
                  <a:cubicBezTo>
                    <a:pt x="1847084" y="1142606"/>
                    <a:pt x="1845685" y="1142977"/>
                    <a:pt x="1844402" y="1143625"/>
                  </a:cubicBezTo>
                  <a:cubicBezTo>
                    <a:pt x="1842769" y="1144413"/>
                    <a:pt x="1841214" y="1145154"/>
                    <a:pt x="1839970" y="1146173"/>
                  </a:cubicBezTo>
                  <a:lnTo>
                    <a:pt x="1008874" y="1782826"/>
                  </a:lnTo>
                  <a:lnTo>
                    <a:pt x="1008874" y="1426705"/>
                  </a:lnTo>
                  <a:lnTo>
                    <a:pt x="629406" y="1295405"/>
                  </a:lnTo>
                  <a:cubicBezTo>
                    <a:pt x="627368" y="1294877"/>
                    <a:pt x="588910" y="1285358"/>
                    <a:pt x="588539" y="1254887"/>
                  </a:cubicBezTo>
                  <a:cubicBezTo>
                    <a:pt x="588354" y="1247550"/>
                    <a:pt x="590763" y="1238891"/>
                    <a:pt x="596602" y="1228976"/>
                  </a:cubicBezTo>
                  <a:cubicBezTo>
                    <a:pt x="626626" y="1178212"/>
                    <a:pt x="710028" y="1219326"/>
                    <a:pt x="750432" y="1150781"/>
                  </a:cubicBezTo>
                  <a:cubicBezTo>
                    <a:pt x="759606" y="1135248"/>
                    <a:pt x="763683" y="1120111"/>
                    <a:pt x="763498" y="1105768"/>
                  </a:cubicBezTo>
                  <a:cubicBezTo>
                    <a:pt x="763127" y="1056788"/>
                    <a:pt x="715032" y="1016270"/>
                    <a:pt x="661284" y="997696"/>
                  </a:cubicBezTo>
                  <a:cubicBezTo>
                    <a:pt x="659153" y="996969"/>
                    <a:pt x="657114" y="996308"/>
                    <a:pt x="654983" y="995713"/>
                  </a:cubicBezTo>
                  <a:cubicBezTo>
                    <a:pt x="631352" y="988574"/>
                    <a:pt x="608556" y="985005"/>
                    <a:pt x="585852" y="984741"/>
                  </a:cubicBezTo>
                  <a:cubicBezTo>
                    <a:pt x="533031" y="985534"/>
                    <a:pt x="487067" y="1000604"/>
                    <a:pt x="459637" y="1036827"/>
                  </a:cubicBezTo>
                  <a:cubicBezTo>
                    <a:pt x="457228" y="1039999"/>
                    <a:pt x="456023" y="1041784"/>
                    <a:pt x="454911" y="1043569"/>
                  </a:cubicBezTo>
                  <a:cubicBezTo>
                    <a:pt x="445181" y="1060093"/>
                    <a:pt x="442215" y="1070735"/>
                    <a:pt x="442215" y="1080518"/>
                  </a:cubicBezTo>
                  <a:cubicBezTo>
                    <a:pt x="442215" y="1117071"/>
                    <a:pt x="483268" y="1138156"/>
                    <a:pt x="483360" y="1168033"/>
                  </a:cubicBezTo>
                  <a:cubicBezTo>
                    <a:pt x="483360" y="1174246"/>
                    <a:pt x="481692" y="1180724"/>
                    <a:pt x="477430" y="1187862"/>
                  </a:cubicBezTo>
                  <a:cubicBezTo>
                    <a:pt x="474835" y="1192159"/>
                    <a:pt x="472055" y="1195993"/>
                    <a:pt x="469275" y="1199231"/>
                  </a:cubicBezTo>
                  <a:cubicBezTo>
                    <a:pt x="456394" y="1213839"/>
                    <a:pt x="440733" y="1218665"/>
                    <a:pt x="426832" y="1219326"/>
                  </a:cubicBezTo>
                  <a:cubicBezTo>
                    <a:pt x="402739" y="1218202"/>
                    <a:pt x="391526" y="1213112"/>
                    <a:pt x="390877" y="1212848"/>
                  </a:cubicBezTo>
                  <a:lnTo>
                    <a:pt x="0" y="1077610"/>
                  </a:lnTo>
                  <a:cubicBezTo>
                    <a:pt x="55509" y="983617"/>
                    <a:pt x="133350" y="897028"/>
                    <a:pt x="231394" y="821807"/>
                  </a:cubicBezTo>
                  <a:lnTo>
                    <a:pt x="1062447" y="185143"/>
                  </a:lnTo>
                  <a:cubicBezTo>
                    <a:pt x="1166885" y="105428"/>
                    <a:pt x="1288188" y="42898"/>
                    <a:pt x="1420149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A8EEAE4-C3B5-4691-8A74-5CCE5AF51E65}"/>
                </a:ext>
              </a:extLst>
            </p:cNvPr>
            <p:cNvSpPr/>
            <p:nvPr/>
          </p:nvSpPr>
          <p:spPr>
            <a:xfrm>
              <a:off x="5058159" y="1494473"/>
              <a:ext cx="2168934" cy="1209040"/>
            </a:xfrm>
            <a:custGeom>
              <a:avLst/>
              <a:gdLst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038681 w 2168934"/>
                <a:gd name="connsiteY3" fmla="*/ 110804 h 1209040"/>
                <a:gd name="connsiteX4" fmla="*/ 2168934 w 2168934"/>
                <a:gd name="connsiteY4" fmla="*/ 533558 h 1209040"/>
                <a:gd name="connsiteX5" fmla="*/ 2159409 w 2168934"/>
                <a:gd name="connsiteY5" fmla="*/ 690721 h 1209040"/>
                <a:gd name="connsiteX6" fmla="*/ 1945096 w 2168934"/>
                <a:gd name="connsiteY6" fmla="*/ 766921 h 1209040"/>
                <a:gd name="connsiteX7" fmla="*/ 1610475 w 2168934"/>
                <a:gd name="connsiteY7" fmla="*/ 1166236 h 1209040"/>
                <a:gd name="connsiteX8" fmla="*/ 1610475 w 2168934"/>
                <a:gd name="connsiteY8" fmla="*/ 1208155 h 1209040"/>
                <a:gd name="connsiteX9" fmla="*/ 437679 w 2168934"/>
                <a:gd name="connsiteY9" fmla="*/ 1208155 h 1209040"/>
                <a:gd name="connsiteX10" fmla="*/ 431127 w 2168934"/>
                <a:gd name="connsiteY10" fmla="*/ 1209040 h 1209040"/>
                <a:gd name="connsiteX11" fmla="*/ 431127 w 2168934"/>
                <a:gd name="connsiteY11" fmla="*/ 848991 h 1209040"/>
                <a:gd name="connsiteX12" fmla="*/ 431236 w 2168934"/>
                <a:gd name="connsiteY12" fmla="*/ 848991 h 1209040"/>
                <a:gd name="connsiteX13" fmla="*/ 434200 w 2168934"/>
                <a:gd name="connsiteY13" fmla="*/ 848519 h 1209040"/>
                <a:gd name="connsiteX14" fmla="*/ 279677 w 2168934"/>
                <a:gd name="connsiteY14" fmla="*/ 570857 h 1209040"/>
                <a:gd name="connsiteX15" fmla="*/ 271812 w 2168934"/>
                <a:gd name="connsiteY15" fmla="*/ 546863 h 1209040"/>
                <a:gd name="connsiteX16" fmla="*/ 314226 w 2168934"/>
                <a:gd name="connsiteY16" fmla="*/ 505060 h 1209040"/>
                <a:gd name="connsiteX17" fmla="*/ 332944 w 2168934"/>
                <a:gd name="connsiteY17" fmla="*/ 501278 h 1209040"/>
                <a:gd name="connsiteX18" fmla="*/ 347979 w 2168934"/>
                <a:gd name="connsiteY18" fmla="*/ 501633 h 1209040"/>
                <a:gd name="connsiteX19" fmla="*/ 363610 w 2168934"/>
                <a:gd name="connsiteY19" fmla="*/ 505218 h 1209040"/>
                <a:gd name="connsiteX20" fmla="*/ 384120 w 2168934"/>
                <a:gd name="connsiteY20" fmla="*/ 513452 h 1209040"/>
                <a:gd name="connsiteX21" fmla="*/ 393480 w 2168934"/>
                <a:gd name="connsiteY21" fmla="*/ 517786 h 1209040"/>
                <a:gd name="connsiteX22" fmla="*/ 402938 w 2168934"/>
                <a:gd name="connsiteY22" fmla="*/ 522081 h 1209040"/>
                <a:gd name="connsiteX23" fmla="*/ 452920 w 2168934"/>
                <a:gd name="connsiteY23" fmla="*/ 534413 h 1209040"/>
                <a:gd name="connsiteX24" fmla="*/ 485179 w 2168934"/>
                <a:gd name="connsiteY24" fmla="*/ 530591 h 1209040"/>
                <a:gd name="connsiteX25" fmla="*/ 496429 w 2168934"/>
                <a:gd name="connsiteY25" fmla="*/ 527321 h 1209040"/>
                <a:gd name="connsiteX26" fmla="*/ 581358 w 2168934"/>
                <a:gd name="connsiteY26" fmla="*/ 425946 h 1209040"/>
                <a:gd name="connsiteX27" fmla="*/ 566025 w 2168934"/>
                <a:gd name="connsiteY27" fmla="*/ 368305 h 1209040"/>
                <a:gd name="connsiteX28" fmla="*/ 560051 w 2168934"/>
                <a:gd name="connsiteY28" fmla="*/ 358534 h 1209040"/>
                <a:gd name="connsiteX29" fmla="*/ 428327 w 2168934"/>
                <a:gd name="connsiteY29" fmla="*/ 287655 h 1209040"/>
                <a:gd name="connsiteX30" fmla="*/ 376653 w 2168934"/>
                <a:gd name="connsiteY30" fmla="*/ 294116 h 1209040"/>
                <a:gd name="connsiteX31" fmla="*/ 368190 w 2168934"/>
                <a:gd name="connsiteY31" fmla="*/ 296677 h 1209040"/>
                <a:gd name="connsiteX32" fmla="*/ 262851 w 2168934"/>
                <a:gd name="connsiteY32" fmla="*/ 412748 h 1209040"/>
                <a:gd name="connsiteX33" fmla="*/ 237960 w 2168934"/>
                <a:gd name="connsiteY33" fmla="*/ 418067 h 1209040"/>
                <a:gd name="connsiteX34" fmla="*/ 230492 w 2168934"/>
                <a:gd name="connsiteY34" fmla="*/ 418461 h 1209040"/>
                <a:gd name="connsiteX35" fmla="*/ 176927 w 2168934"/>
                <a:gd name="connsiteY35" fmla="*/ 386350 h 1209040"/>
                <a:gd name="connsiteX36" fmla="*/ 0 w 2168934"/>
                <a:gd name="connsiteY36" fmla="*/ 68437 h 1209040"/>
                <a:gd name="connsiteX37" fmla="*/ 442067 w 2168934"/>
                <a:gd name="connsiteY37" fmla="*/ 0 h 1209040"/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038681 w 2168934"/>
                <a:gd name="connsiteY3" fmla="*/ 110804 h 1209040"/>
                <a:gd name="connsiteX4" fmla="*/ 2168934 w 2168934"/>
                <a:gd name="connsiteY4" fmla="*/ 533558 h 1209040"/>
                <a:gd name="connsiteX5" fmla="*/ 2159409 w 2168934"/>
                <a:gd name="connsiteY5" fmla="*/ 690721 h 1209040"/>
                <a:gd name="connsiteX6" fmla="*/ 1945096 w 2168934"/>
                <a:gd name="connsiteY6" fmla="*/ 766921 h 1209040"/>
                <a:gd name="connsiteX7" fmla="*/ 1610475 w 2168934"/>
                <a:gd name="connsiteY7" fmla="*/ 1208155 h 1209040"/>
                <a:gd name="connsiteX8" fmla="*/ 437679 w 2168934"/>
                <a:gd name="connsiteY8" fmla="*/ 1208155 h 1209040"/>
                <a:gd name="connsiteX9" fmla="*/ 431127 w 2168934"/>
                <a:gd name="connsiteY9" fmla="*/ 1209040 h 1209040"/>
                <a:gd name="connsiteX10" fmla="*/ 431127 w 2168934"/>
                <a:gd name="connsiteY10" fmla="*/ 848991 h 1209040"/>
                <a:gd name="connsiteX11" fmla="*/ 431236 w 2168934"/>
                <a:gd name="connsiteY11" fmla="*/ 848991 h 1209040"/>
                <a:gd name="connsiteX12" fmla="*/ 434200 w 2168934"/>
                <a:gd name="connsiteY12" fmla="*/ 848519 h 1209040"/>
                <a:gd name="connsiteX13" fmla="*/ 279677 w 2168934"/>
                <a:gd name="connsiteY13" fmla="*/ 570857 h 1209040"/>
                <a:gd name="connsiteX14" fmla="*/ 271812 w 2168934"/>
                <a:gd name="connsiteY14" fmla="*/ 546863 h 1209040"/>
                <a:gd name="connsiteX15" fmla="*/ 314226 w 2168934"/>
                <a:gd name="connsiteY15" fmla="*/ 505060 h 1209040"/>
                <a:gd name="connsiteX16" fmla="*/ 332944 w 2168934"/>
                <a:gd name="connsiteY16" fmla="*/ 501278 h 1209040"/>
                <a:gd name="connsiteX17" fmla="*/ 347979 w 2168934"/>
                <a:gd name="connsiteY17" fmla="*/ 501633 h 1209040"/>
                <a:gd name="connsiteX18" fmla="*/ 363610 w 2168934"/>
                <a:gd name="connsiteY18" fmla="*/ 505218 h 1209040"/>
                <a:gd name="connsiteX19" fmla="*/ 384120 w 2168934"/>
                <a:gd name="connsiteY19" fmla="*/ 513452 h 1209040"/>
                <a:gd name="connsiteX20" fmla="*/ 393480 w 2168934"/>
                <a:gd name="connsiteY20" fmla="*/ 517786 h 1209040"/>
                <a:gd name="connsiteX21" fmla="*/ 402938 w 2168934"/>
                <a:gd name="connsiteY21" fmla="*/ 522081 h 1209040"/>
                <a:gd name="connsiteX22" fmla="*/ 452920 w 2168934"/>
                <a:gd name="connsiteY22" fmla="*/ 534413 h 1209040"/>
                <a:gd name="connsiteX23" fmla="*/ 485179 w 2168934"/>
                <a:gd name="connsiteY23" fmla="*/ 530591 h 1209040"/>
                <a:gd name="connsiteX24" fmla="*/ 496429 w 2168934"/>
                <a:gd name="connsiteY24" fmla="*/ 527321 h 1209040"/>
                <a:gd name="connsiteX25" fmla="*/ 581358 w 2168934"/>
                <a:gd name="connsiteY25" fmla="*/ 425946 h 1209040"/>
                <a:gd name="connsiteX26" fmla="*/ 566025 w 2168934"/>
                <a:gd name="connsiteY26" fmla="*/ 368305 h 1209040"/>
                <a:gd name="connsiteX27" fmla="*/ 560051 w 2168934"/>
                <a:gd name="connsiteY27" fmla="*/ 358534 h 1209040"/>
                <a:gd name="connsiteX28" fmla="*/ 428327 w 2168934"/>
                <a:gd name="connsiteY28" fmla="*/ 287655 h 1209040"/>
                <a:gd name="connsiteX29" fmla="*/ 376653 w 2168934"/>
                <a:gd name="connsiteY29" fmla="*/ 294116 h 1209040"/>
                <a:gd name="connsiteX30" fmla="*/ 368190 w 2168934"/>
                <a:gd name="connsiteY30" fmla="*/ 296677 h 1209040"/>
                <a:gd name="connsiteX31" fmla="*/ 262851 w 2168934"/>
                <a:gd name="connsiteY31" fmla="*/ 412748 h 1209040"/>
                <a:gd name="connsiteX32" fmla="*/ 237960 w 2168934"/>
                <a:gd name="connsiteY32" fmla="*/ 418067 h 1209040"/>
                <a:gd name="connsiteX33" fmla="*/ 230492 w 2168934"/>
                <a:gd name="connsiteY33" fmla="*/ 418461 h 1209040"/>
                <a:gd name="connsiteX34" fmla="*/ 176927 w 2168934"/>
                <a:gd name="connsiteY34" fmla="*/ 386350 h 1209040"/>
                <a:gd name="connsiteX35" fmla="*/ 0 w 2168934"/>
                <a:gd name="connsiteY35" fmla="*/ 68437 h 1209040"/>
                <a:gd name="connsiteX36" fmla="*/ 442067 w 2168934"/>
                <a:gd name="connsiteY36" fmla="*/ 0 h 1209040"/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168934 w 2168934"/>
                <a:gd name="connsiteY3" fmla="*/ 533558 h 1209040"/>
                <a:gd name="connsiteX4" fmla="*/ 2159409 w 2168934"/>
                <a:gd name="connsiteY4" fmla="*/ 690721 h 1209040"/>
                <a:gd name="connsiteX5" fmla="*/ 1945096 w 2168934"/>
                <a:gd name="connsiteY5" fmla="*/ 766921 h 1209040"/>
                <a:gd name="connsiteX6" fmla="*/ 1610475 w 2168934"/>
                <a:gd name="connsiteY6" fmla="*/ 1208155 h 1209040"/>
                <a:gd name="connsiteX7" fmla="*/ 437679 w 2168934"/>
                <a:gd name="connsiteY7" fmla="*/ 1208155 h 1209040"/>
                <a:gd name="connsiteX8" fmla="*/ 431127 w 2168934"/>
                <a:gd name="connsiteY8" fmla="*/ 1209040 h 1209040"/>
                <a:gd name="connsiteX9" fmla="*/ 431127 w 2168934"/>
                <a:gd name="connsiteY9" fmla="*/ 848991 h 1209040"/>
                <a:gd name="connsiteX10" fmla="*/ 431236 w 2168934"/>
                <a:gd name="connsiteY10" fmla="*/ 848991 h 1209040"/>
                <a:gd name="connsiteX11" fmla="*/ 434200 w 2168934"/>
                <a:gd name="connsiteY11" fmla="*/ 848519 h 1209040"/>
                <a:gd name="connsiteX12" fmla="*/ 279677 w 2168934"/>
                <a:gd name="connsiteY12" fmla="*/ 570857 h 1209040"/>
                <a:gd name="connsiteX13" fmla="*/ 271812 w 2168934"/>
                <a:gd name="connsiteY13" fmla="*/ 546863 h 1209040"/>
                <a:gd name="connsiteX14" fmla="*/ 314226 w 2168934"/>
                <a:gd name="connsiteY14" fmla="*/ 505060 h 1209040"/>
                <a:gd name="connsiteX15" fmla="*/ 332944 w 2168934"/>
                <a:gd name="connsiteY15" fmla="*/ 501278 h 1209040"/>
                <a:gd name="connsiteX16" fmla="*/ 347979 w 2168934"/>
                <a:gd name="connsiteY16" fmla="*/ 501633 h 1209040"/>
                <a:gd name="connsiteX17" fmla="*/ 363610 w 2168934"/>
                <a:gd name="connsiteY17" fmla="*/ 505218 h 1209040"/>
                <a:gd name="connsiteX18" fmla="*/ 384120 w 2168934"/>
                <a:gd name="connsiteY18" fmla="*/ 513452 h 1209040"/>
                <a:gd name="connsiteX19" fmla="*/ 393480 w 2168934"/>
                <a:gd name="connsiteY19" fmla="*/ 517786 h 1209040"/>
                <a:gd name="connsiteX20" fmla="*/ 402938 w 2168934"/>
                <a:gd name="connsiteY20" fmla="*/ 522081 h 1209040"/>
                <a:gd name="connsiteX21" fmla="*/ 452920 w 2168934"/>
                <a:gd name="connsiteY21" fmla="*/ 534413 h 1209040"/>
                <a:gd name="connsiteX22" fmla="*/ 485179 w 2168934"/>
                <a:gd name="connsiteY22" fmla="*/ 530591 h 1209040"/>
                <a:gd name="connsiteX23" fmla="*/ 496429 w 2168934"/>
                <a:gd name="connsiteY23" fmla="*/ 527321 h 1209040"/>
                <a:gd name="connsiteX24" fmla="*/ 581358 w 2168934"/>
                <a:gd name="connsiteY24" fmla="*/ 425946 h 1209040"/>
                <a:gd name="connsiteX25" fmla="*/ 566025 w 2168934"/>
                <a:gd name="connsiteY25" fmla="*/ 368305 h 1209040"/>
                <a:gd name="connsiteX26" fmla="*/ 560051 w 2168934"/>
                <a:gd name="connsiteY26" fmla="*/ 358534 h 1209040"/>
                <a:gd name="connsiteX27" fmla="*/ 428327 w 2168934"/>
                <a:gd name="connsiteY27" fmla="*/ 287655 h 1209040"/>
                <a:gd name="connsiteX28" fmla="*/ 376653 w 2168934"/>
                <a:gd name="connsiteY28" fmla="*/ 294116 h 1209040"/>
                <a:gd name="connsiteX29" fmla="*/ 368190 w 2168934"/>
                <a:gd name="connsiteY29" fmla="*/ 296677 h 1209040"/>
                <a:gd name="connsiteX30" fmla="*/ 262851 w 2168934"/>
                <a:gd name="connsiteY30" fmla="*/ 412748 h 1209040"/>
                <a:gd name="connsiteX31" fmla="*/ 237960 w 2168934"/>
                <a:gd name="connsiteY31" fmla="*/ 418067 h 1209040"/>
                <a:gd name="connsiteX32" fmla="*/ 230492 w 2168934"/>
                <a:gd name="connsiteY32" fmla="*/ 418461 h 1209040"/>
                <a:gd name="connsiteX33" fmla="*/ 176927 w 2168934"/>
                <a:gd name="connsiteY33" fmla="*/ 386350 h 1209040"/>
                <a:gd name="connsiteX34" fmla="*/ 0 w 2168934"/>
                <a:gd name="connsiteY34" fmla="*/ 68437 h 1209040"/>
                <a:gd name="connsiteX35" fmla="*/ 442067 w 2168934"/>
                <a:gd name="connsiteY35" fmla="*/ 0 h 1209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168934" h="1209040">
                  <a:moveTo>
                    <a:pt x="442067" y="0"/>
                  </a:moveTo>
                  <a:lnTo>
                    <a:pt x="1617328" y="0"/>
                  </a:lnTo>
                  <a:cubicBezTo>
                    <a:pt x="1773047" y="0"/>
                    <a:pt x="1923887" y="23994"/>
                    <a:pt x="2062979" y="69579"/>
                  </a:cubicBezTo>
                  <a:lnTo>
                    <a:pt x="2168934" y="533558"/>
                  </a:lnTo>
                  <a:lnTo>
                    <a:pt x="2159409" y="690721"/>
                  </a:lnTo>
                  <a:lnTo>
                    <a:pt x="1945096" y="766921"/>
                  </a:lnTo>
                  <a:lnTo>
                    <a:pt x="1610475" y="1208155"/>
                  </a:lnTo>
                  <a:lnTo>
                    <a:pt x="437679" y="1208155"/>
                  </a:lnTo>
                  <a:cubicBezTo>
                    <a:pt x="435386" y="1208155"/>
                    <a:pt x="433202" y="1208539"/>
                    <a:pt x="431127" y="1209040"/>
                  </a:cubicBezTo>
                  <a:lnTo>
                    <a:pt x="431127" y="848991"/>
                  </a:lnTo>
                  <a:lnTo>
                    <a:pt x="431236" y="848991"/>
                  </a:lnTo>
                  <a:lnTo>
                    <a:pt x="434200" y="848519"/>
                  </a:lnTo>
                  <a:lnTo>
                    <a:pt x="279677" y="570857"/>
                  </a:lnTo>
                  <a:cubicBezTo>
                    <a:pt x="279279" y="570345"/>
                    <a:pt x="271812" y="560180"/>
                    <a:pt x="271812" y="546863"/>
                  </a:cubicBezTo>
                  <a:cubicBezTo>
                    <a:pt x="271812" y="533034"/>
                    <a:pt x="280175" y="516250"/>
                    <a:pt x="314226" y="505060"/>
                  </a:cubicBezTo>
                  <a:cubicBezTo>
                    <a:pt x="321793" y="502657"/>
                    <a:pt x="327568" y="501633"/>
                    <a:pt x="332944" y="501278"/>
                  </a:cubicBezTo>
                  <a:cubicBezTo>
                    <a:pt x="342005" y="501002"/>
                    <a:pt x="345091" y="501278"/>
                    <a:pt x="347979" y="501633"/>
                  </a:cubicBezTo>
                  <a:cubicBezTo>
                    <a:pt x="353355" y="502302"/>
                    <a:pt x="358532" y="503563"/>
                    <a:pt x="363610" y="505218"/>
                  </a:cubicBezTo>
                  <a:cubicBezTo>
                    <a:pt x="372770" y="508370"/>
                    <a:pt x="378445" y="510813"/>
                    <a:pt x="384120" y="513452"/>
                  </a:cubicBezTo>
                  <a:lnTo>
                    <a:pt x="393480" y="517786"/>
                  </a:lnTo>
                  <a:cubicBezTo>
                    <a:pt x="396566" y="519165"/>
                    <a:pt x="399653" y="520702"/>
                    <a:pt x="402938" y="522081"/>
                  </a:cubicBezTo>
                  <a:cubicBezTo>
                    <a:pt x="417574" y="528582"/>
                    <a:pt x="433405" y="534019"/>
                    <a:pt x="452920" y="534413"/>
                  </a:cubicBezTo>
                  <a:cubicBezTo>
                    <a:pt x="467655" y="534019"/>
                    <a:pt x="476118" y="532876"/>
                    <a:pt x="485179" y="530591"/>
                  </a:cubicBezTo>
                  <a:cubicBezTo>
                    <a:pt x="488862" y="529724"/>
                    <a:pt x="492546" y="528582"/>
                    <a:pt x="496429" y="527321"/>
                  </a:cubicBezTo>
                  <a:cubicBezTo>
                    <a:pt x="557164" y="507503"/>
                    <a:pt x="581258" y="466725"/>
                    <a:pt x="581358" y="425946"/>
                  </a:cubicBezTo>
                  <a:cubicBezTo>
                    <a:pt x="581557" y="406010"/>
                    <a:pt x="575981" y="385956"/>
                    <a:pt x="566025" y="368305"/>
                  </a:cubicBezTo>
                  <a:cubicBezTo>
                    <a:pt x="563337" y="363735"/>
                    <a:pt x="561744" y="361056"/>
                    <a:pt x="560051" y="358534"/>
                  </a:cubicBezTo>
                  <a:cubicBezTo>
                    <a:pt x="534762" y="321184"/>
                    <a:pt x="486772" y="289310"/>
                    <a:pt x="428327" y="287655"/>
                  </a:cubicBezTo>
                  <a:cubicBezTo>
                    <a:pt x="405129" y="288049"/>
                    <a:pt x="390990" y="290058"/>
                    <a:pt x="376653" y="294116"/>
                  </a:cubicBezTo>
                  <a:cubicBezTo>
                    <a:pt x="373865" y="294904"/>
                    <a:pt x="371078" y="295771"/>
                    <a:pt x="368190" y="296677"/>
                  </a:cubicBezTo>
                  <a:cubicBezTo>
                    <a:pt x="277885" y="326148"/>
                    <a:pt x="329659" y="391039"/>
                    <a:pt x="262851" y="412748"/>
                  </a:cubicBezTo>
                  <a:cubicBezTo>
                    <a:pt x="253790" y="415781"/>
                    <a:pt x="245527" y="417436"/>
                    <a:pt x="237960" y="418067"/>
                  </a:cubicBezTo>
                  <a:cubicBezTo>
                    <a:pt x="235471" y="418342"/>
                    <a:pt x="232882" y="418461"/>
                    <a:pt x="230492" y="418461"/>
                  </a:cubicBezTo>
                  <a:cubicBezTo>
                    <a:pt x="189273" y="417436"/>
                    <a:pt x="177524" y="387847"/>
                    <a:pt x="176927" y="386350"/>
                  </a:cubicBezTo>
                  <a:lnTo>
                    <a:pt x="0" y="68437"/>
                  </a:lnTo>
                  <a:cubicBezTo>
                    <a:pt x="137897" y="23640"/>
                    <a:pt x="287543" y="0"/>
                    <a:pt x="442067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38CEE91-74DC-4134-86A6-D5C3631A3BF4}"/>
                </a:ext>
              </a:extLst>
            </p:cNvPr>
            <p:cNvSpPr/>
            <p:nvPr/>
          </p:nvSpPr>
          <p:spPr>
            <a:xfrm>
              <a:off x="6660344" y="1563116"/>
              <a:ext cx="1886844" cy="1792765"/>
            </a:xfrm>
            <a:custGeom>
              <a:avLst/>
              <a:gdLst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841972 w 1886844"/>
                <a:gd name="connsiteY4" fmla="*/ 1109234 h 1792765"/>
                <a:gd name="connsiteX5" fmla="*/ 1595450 w 1886844"/>
                <a:gd name="connsiteY5" fmla="*/ 1526953 h 1792765"/>
                <a:gd name="connsiteX6" fmla="*/ 866518 w 1886844"/>
                <a:gd name="connsiteY6" fmla="*/ 1736550 h 1792765"/>
                <a:gd name="connsiteX7" fmla="*/ 866518 w 1886844"/>
                <a:gd name="connsiteY7" fmla="*/ 1792765 h 1792765"/>
                <a:gd name="connsiteX8" fmla="*/ 865515 w 1886844"/>
                <a:gd name="connsiteY8" fmla="*/ 1787935 h 1792765"/>
                <a:gd name="connsiteX9" fmla="*/ 860420 w 1886844"/>
                <a:gd name="connsiteY9" fmla="*/ 1781323 h 1792765"/>
                <a:gd name="connsiteX10" fmla="*/ 29325 w 1886844"/>
                <a:gd name="connsiteY10" fmla="*/ 1144663 h 1792765"/>
                <a:gd name="connsiteX11" fmla="*/ 25033 w 1886844"/>
                <a:gd name="connsiteY11" fmla="*/ 1142271 h 1792765"/>
                <a:gd name="connsiteX12" fmla="*/ 23749 w 1886844"/>
                <a:gd name="connsiteY12" fmla="*/ 1141755 h 1792765"/>
                <a:gd name="connsiteX13" fmla="*/ 19577 w 1886844"/>
                <a:gd name="connsiteY13" fmla="*/ 1140489 h 1792765"/>
                <a:gd name="connsiteX14" fmla="*/ 18654 w 1886844"/>
                <a:gd name="connsiteY14" fmla="*/ 1140255 h 1792765"/>
                <a:gd name="connsiteX15" fmla="*/ 17010 w 1886844"/>
                <a:gd name="connsiteY15" fmla="*/ 1140114 h 1792765"/>
                <a:gd name="connsiteX16" fmla="*/ 14362 w 1886844"/>
                <a:gd name="connsiteY16" fmla="*/ 1139879 h 1792765"/>
                <a:gd name="connsiteX17" fmla="*/ 0 w 1886844"/>
                <a:gd name="connsiteY17" fmla="*/ 1139879 h 1792765"/>
                <a:gd name="connsiteX18" fmla="*/ 0 w 1886844"/>
                <a:gd name="connsiteY18" fmla="*/ 779930 h 1792765"/>
                <a:gd name="connsiteX19" fmla="*/ 0 w 1886844"/>
                <a:gd name="connsiteY19" fmla="*/ 779812 h 1792765"/>
                <a:gd name="connsiteX20" fmla="*/ 70 w 1886844"/>
                <a:gd name="connsiteY20" fmla="*/ 779812 h 1792765"/>
                <a:gd name="connsiteX21" fmla="*/ 141950 w 1886844"/>
                <a:gd name="connsiteY21" fmla="*/ 539145 h 1792765"/>
                <a:gd name="connsiteX22" fmla="*/ 194188 w 1886844"/>
                <a:gd name="connsiteY22" fmla="*/ 507845 h 1792765"/>
                <a:gd name="connsiteX23" fmla="*/ 225548 w 1886844"/>
                <a:gd name="connsiteY23" fmla="*/ 513085 h 1792765"/>
                <a:gd name="connsiteX24" fmla="*/ 330547 w 1886844"/>
                <a:gd name="connsiteY24" fmla="*/ 631826 h 1792765"/>
                <a:gd name="connsiteX25" fmla="*/ 386978 w 1886844"/>
                <a:gd name="connsiteY25" fmla="*/ 641877 h 1792765"/>
                <a:gd name="connsiteX26" fmla="*/ 527530 w 1886844"/>
                <a:gd name="connsiteY26" fmla="*/ 568292 h 1792765"/>
                <a:gd name="connsiteX27" fmla="*/ 547534 w 1886844"/>
                <a:gd name="connsiteY27" fmla="*/ 503322 h 1792765"/>
                <a:gd name="connsiteX28" fmla="*/ 465334 w 1886844"/>
                <a:gd name="connsiteY28" fmla="*/ 403318 h 1792765"/>
                <a:gd name="connsiteX29" fmla="*/ 426462 w 1886844"/>
                <a:gd name="connsiteY29" fmla="*/ 395708 h 1792765"/>
                <a:gd name="connsiteX30" fmla="*/ 361907 w 1886844"/>
                <a:gd name="connsiteY30" fmla="*/ 411502 h 1792765"/>
                <a:gd name="connsiteX31" fmla="*/ 308185 w 1886844"/>
                <a:gd name="connsiteY31" fmla="*/ 427224 h 1792765"/>
                <a:gd name="connsiteX32" fmla="*/ 300061 w 1886844"/>
                <a:gd name="connsiteY32" fmla="*/ 426721 h 1792765"/>
                <a:gd name="connsiteX33" fmla="*/ 290277 w 1886844"/>
                <a:gd name="connsiteY33" fmla="*/ 424927 h 1792765"/>
                <a:gd name="connsiteX34" fmla="*/ 282415 w 1886844"/>
                <a:gd name="connsiteY34" fmla="*/ 422629 h 1792765"/>
                <a:gd name="connsiteX35" fmla="*/ 241184 w 1886844"/>
                <a:gd name="connsiteY35" fmla="*/ 380848 h 1792765"/>
                <a:gd name="connsiteX36" fmla="*/ 249658 w 1886844"/>
                <a:gd name="connsiteY36" fmla="*/ 356367 h 1792765"/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595450 w 1886844"/>
                <a:gd name="connsiteY4" fmla="*/ 1526953 h 1792765"/>
                <a:gd name="connsiteX5" fmla="*/ 866518 w 1886844"/>
                <a:gd name="connsiteY5" fmla="*/ 1736550 h 1792765"/>
                <a:gd name="connsiteX6" fmla="*/ 866518 w 1886844"/>
                <a:gd name="connsiteY6" fmla="*/ 1792765 h 1792765"/>
                <a:gd name="connsiteX7" fmla="*/ 865515 w 1886844"/>
                <a:gd name="connsiteY7" fmla="*/ 1787935 h 1792765"/>
                <a:gd name="connsiteX8" fmla="*/ 860420 w 1886844"/>
                <a:gd name="connsiteY8" fmla="*/ 1781323 h 1792765"/>
                <a:gd name="connsiteX9" fmla="*/ 29325 w 1886844"/>
                <a:gd name="connsiteY9" fmla="*/ 1144663 h 1792765"/>
                <a:gd name="connsiteX10" fmla="*/ 25033 w 1886844"/>
                <a:gd name="connsiteY10" fmla="*/ 1142271 h 1792765"/>
                <a:gd name="connsiteX11" fmla="*/ 23749 w 1886844"/>
                <a:gd name="connsiteY11" fmla="*/ 1141755 h 1792765"/>
                <a:gd name="connsiteX12" fmla="*/ 19577 w 1886844"/>
                <a:gd name="connsiteY12" fmla="*/ 1140489 h 1792765"/>
                <a:gd name="connsiteX13" fmla="*/ 18654 w 1886844"/>
                <a:gd name="connsiteY13" fmla="*/ 1140255 h 1792765"/>
                <a:gd name="connsiteX14" fmla="*/ 17010 w 1886844"/>
                <a:gd name="connsiteY14" fmla="*/ 1140114 h 1792765"/>
                <a:gd name="connsiteX15" fmla="*/ 14362 w 1886844"/>
                <a:gd name="connsiteY15" fmla="*/ 1139879 h 1792765"/>
                <a:gd name="connsiteX16" fmla="*/ 0 w 1886844"/>
                <a:gd name="connsiteY16" fmla="*/ 1139879 h 1792765"/>
                <a:gd name="connsiteX17" fmla="*/ 0 w 1886844"/>
                <a:gd name="connsiteY17" fmla="*/ 779930 h 1792765"/>
                <a:gd name="connsiteX18" fmla="*/ 0 w 1886844"/>
                <a:gd name="connsiteY18" fmla="*/ 779812 h 1792765"/>
                <a:gd name="connsiteX19" fmla="*/ 70 w 1886844"/>
                <a:gd name="connsiteY19" fmla="*/ 779812 h 1792765"/>
                <a:gd name="connsiteX20" fmla="*/ 141950 w 1886844"/>
                <a:gd name="connsiteY20" fmla="*/ 539145 h 1792765"/>
                <a:gd name="connsiteX21" fmla="*/ 194188 w 1886844"/>
                <a:gd name="connsiteY21" fmla="*/ 507845 h 1792765"/>
                <a:gd name="connsiteX22" fmla="*/ 225548 w 1886844"/>
                <a:gd name="connsiteY22" fmla="*/ 513085 h 1792765"/>
                <a:gd name="connsiteX23" fmla="*/ 330547 w 1886844"/>
                <a:gd name="connsiteY23" fmla="*/ 631826 h 1792765"/>
                <a:gd name="connsiteX24" fmla="*/ 386978 w 1886844"/>
                <a:gd name="connsiteY24" fmla="*/ 641877 h 1792765"/>
                <a:gd name="connsiteX25" fmla="*/ 527530 w 1886844"/>
                <a:gd name="connsiteY25" fmla="*/ 568292 h 1792765"/>
                <a:gd name="connsiteX26" fmla="*/ 547534 w 1886844"/>
                <a:gd name="connsiteY26" fmla="*/ 503322 h 1792765"/>
                <a:gd name="connsiteX27" fmla="*/ 465334 w 1886844"/>
                <a:gd name="connsiteY27" fmla="*/ 403318 h 1792765"/>
                <a:gd name="connsiteX28" fmla="*/ 426462 w 1886844"/>
                <a:gd name="connsiteY28" fmla="*/ 395708 h 1792765"/>
                <a:gd name="connsiteX29" fmla="*/ 361907 w 1886844"/>
                <a:gd name="connsiteY29" fmla="*/ 411502 h 1792765"/>
                <a:gd name="connsiteX30" fmla="*/ 308185 w 1886844"/>
                <a:gd name="connsiteY30" fmla="*/ 427224 h 1792765"/>
                <a:gd name="connsiteX31" fmla="*/ 300061 w 1886844"/>
                <a:gd name="connsiteY31" fmla="*/ 426721 h 1792765"/>
                <a:gd name="connsiteX32" fmla="*/ 290277 w 1886844"/>
                <a:gd name="connsiteY32" fmla="*/ 424927 h 1792765"/>
                <a:gd name="connsiteX33" fmla="*/ 282415 w 1886844"/>
                <a:gd name="connsiteY33" fmla="*/ 422629 h 1792765"/>
                <a:gd name="connsiteX34" fmla="*/ 241184 w 1886844"/>
                <a:gd name="connsiteY34" fmla="*/ 380848 h 1792765"/>
                <a:gd name="connsiteX35" fmla="*/ 249658 w 1886844"/>
                <a:gd name="connsiteY35" fmla="*/ 356367 h 1792765"/>
                <a:gd name="connsiteX36" fmla="*/ 459831 w 1886844"/>
                <a:gd name="connsiteY36" fmla="*/ 0 h 1792765"/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595450 w 1886844"/>
                <a:gd name="connsiteY4" fmla="*/ 1526953 h 1792765"/>
                <a:gd name="connsiteX5" fmla="*/ 866518 w 1886844"/>
                <a:gd name="connsiteY5" fmla="*/ 1792765 h 1792765"/>
                <a:gd name="connsiteX6" fmla="*/ 865515 w 1886844"/>
                <a:gd name="connsiteY6" fmla="*/ 1787935 h 1792765"/>
                <a:gd name="connsiteX7" fmla="*/ 860420 w 1886844"/>
                <a:gd name="connsiteY7" fmla="*/ 1781323 h 1792765"/>
                <a:gd name="connsiteX8" fmla="*/ 29325 w 1886844"/>
                <a:gd name="connsiteY8" fmla="*/ 1144663 h 1792765"/>
                <a:gd name="connsiteX9" fmla="*/ 25033 w 1886844"/>
                <a:gd name="connsiteY9" fmla="*/ 1142271 h 1792765"/>
                <a:gd name="connsiteX10" fmla="*/ 23749 w 1886844"/>
                <a:gd name="connsiteY10" fmla="*/ 1141755 h 1792765"/>
                <a:gd name="connsiteX11" fmla="*/ 19577 w 1886844"/>
                <a:gd name="connsiteY11" fmla="*/ 1140489 h 1792765"/>
                <a:gd name="connsiteX12" fmla="*/ 18654 w 1886844"/>
                <a:gd name="connsiteY12" fmla="*/ 1140255 h 1792765"/>
                <a:gd name="connsiteX13" fmla="*/ 17010 w 1886844"/>
                <a:gd name="connsiteY13" fmla="*/ 1140114 h 1792765"/>
                <a:gd name="connsiteX14" fmla="*/ 14362 w 1886844"/>
                <a:gd name="connsiteY14" fmla="*/ 1139879 h 1792765"/>
                <a:gd name="connsiteX15" fmla="*/ 0 w 1886844"/>
                <a:gd name="connsiteY15" fmla="*/ 1139879 h 1792765"/>
                <a:gd name="connsiteX16" fmla="*/ 0 w 1886844"/>
                <a:gd name="connsiteY16" fmla="*/ 779930 h 1792765"/>
                <a:gd name="connsiteX17" fmla="*/ 0 w 1886844"/>
                <a:gd name="connsiteY17" fmla="*/ 779812 h 1792765"/>
                <a:gd name="connsiteX18" fmla="*/ 70 w 1886844"/>
                <a:gd name="connsiteY18" fmla="*/ 779812 h 1792765"/>
                <a:gd name="connsiteX19" fmla="*/ 141950 w 1886844"/>
                <a:gd name="connsiteY19" fmla="*/ 539145 h 1792765"/>
                <a:gd name="connsiteX20" fmla="*/ 194188 w 1886844"/>
                <a:gd name="connsiteY20" fmla="*/ 507845 h 1792765"/>
                <a:gd name="connsiteX21" fmla="*/ 225548 w 1886844"/>
                <a:gd name="connsiteY21" fmla="*/ 513085 h 1792765"/>
                <a:gd name="connsiteX22" fmla="*/ 330547 w 1886844"/>
                <a:gd name="connsiteY22" fmla="*/ 631826 h 1792765"/>
                <a:gd name="connsiteX23" fmla="*/ 386978 w 1886844"/>
                <a:gd name="connsiteY23" fmla="*/ 641877 h 1792765"/>
                <a:gd name="connsiteX24" fmla="*/ 527530 w 1886844"/>
                <a:gd name="connsiteY24" fmla="*/ 568292 h 1792765"/>
                <a:gd name="connsiteX25" fmla="*/ 547534 w 1886844"/>
                <a:gd name="connsiteY25" fmla="*/ 503322 h 1792765"/>
                <a:gd name="connsiteX26" fmla="*/ 465334 w 1886844"/>
                <a:gd name="connsiteY26" fmla="*/ 403318 h 1792765"/>
                <a:gd name="connsiteX27" fmla="*/ 426462 w 1886844"/>
                <a:gd name="connsiteY27" fmla="*/ 395708 h 1792765"/>
                <a:gd name="connsiteX28" fmla="*/ 361907 w 1886844"/>
                <a:gd name="connsiteY28" fmla="*/ 411502 h 1792765"/>
                <a:gd name="connsiteX29" fmla="*/ 308185 w 1886844"/>
                <a:gd name="connsiteY29" fmla="*/ 427224 h 1792765"/>
                <a:gd name="connsiteX30" fmla="*/ 300061 w 1886844"/>
                <a:gd name="connsiteY30" fmla="*/ 426721 h 1792765"/>
                <a:gd name="connsiteX31" fmla="*/ 290277 w 1886844"/>
                <a:gd name="connsiteY31" fmla="*/ 424927 h 1792765"/>
                <a:gd name="connsiteX32" fmla="*/ 282415 w 1886844"/>
                <a:gd name="connsiteY32" fmla="*/ 422629 h 1792765"/>
                <a:gd name="connsiteX33" fmla="*/ 241184 w 1886844"/>
                <a:gd name="connsiteY33" fmla="*/ 380848 h 1792765"/>
                <a:gd name="connsiteX34" fmla="*/ 249658 w 1886844"/>
                <a:gd name="connsiteY34" fmla="*/ 356367 h 1792765"/>
                <a:gd name="connsiteX35" fmla="*/ 459831 w 1886844"/>
                <a:gd name="connsiteY35" fmla="*/ 0 h 1792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86844" h="1792765">
                  <a:moveTo>
                    <a:pt x="459831" y="0"/>
                  </a:moveTo>
                  <a:cubicBezTo>
                    <a:pt x="590425" y="42787"/>
                    <a:pt x="710449" y="104742"/>
                    <a:pt x="813964" y="183999"/>
                  </a:cubicBezTo>
                  <a:lnTo>
                    <a:pt x="1645049" y="820707"/>
                  </a:lnTo>
                  <a:cubicBezTo>
                    <a:pt x="1749436" y="900681"/>
                    <a:pt x="1830850" y="993506"/>
                    <a:pt x="1886844" y="1094587"/>
                  </a:cubicBezTo>
                  <a:lnTo>
                    <a:pt x="1595450" y="1526953"/>
                  </a:lnTo>
                  <a:lnTo>
                    <a:pt x="866518" y="1792765"/>
                  </a:lnTo>
                  <a:cubicBezTo>
                    <a:pt x="866518" y="1791124"/>
                    <a:pt x="866117" y="1789482"/>
                    <a:pt x="865515" y="1787935"/>
                  </a:cubicBezTo>
                  <a:cubicBezTo>
                    <a:pt x="864472" y="1785543"/>
                    <a:pt x="862827" y="1783245"/>
                    <a:pt x="860420" y="1781323"/>
                  </a:cubicBezTo>
                  <a:lnTo>
                    <a:pt x="29325" y="1144663"/>
                  </a:lnTo>
                  <a:cubicBezTo>
                    <a:pt x="28082" y="1143772"/>
                    <a:pt x="26557" y="1143021"/>
                    <a:pt x="25033" y="1142271"/>
                  </a:cubicBezTo>
                  <a:cubicBezTo>
                    <a:pt x="24632" y="1142130"/>
                    <a:pt x="24110" y="1141896"/>
                    <a:pt x="23749" y="1141755"/>
                  </a:cubicBezTo>
                  <a:cubicBezTo>
                    <a:pt x="22466" y="1141239"/>
                    <a:pt x="21061" y="1140770"/>
                    <a:pt x="19577" y="1140489"/>
                  </a:cubicBezTo>
                  <a:cubicBezTo>
                    <a:pt x="19176" y="1140348"/>
                    <a:pt x="18935" y="1140255"/>
                    <a:pt x="18654" y="1140255"/>
                  </a:cubicBezTo>
                  <a:cubicBezTo>
                    <a:pt x="18173" y="1140255"/>
                    <a:pt x="17531" y="1140114"/>
                    <a:pt x="17010" y="1140114"/>
                  </a:cubicBezTo>
                  <a:cubicBezTo>
                    <a:pt x="16127" y="1139973"/>
                    <a:pt x="15245" y="1139879"/>
                    <a:pt x="14362" y="1139879"/>
                  </a:cubicBezTo>
                  <a:lnTo>
                    <a:pt x="0" y="1139879"/>
                  </a:lnTo>
                  <a:lnTo>
                    <a:pt x="0" y="779930"/>
                  </a:lnTo>
                  <a:lnTo>
                    <a:pt x="0" y="779812"/>
                  </a:lnTo>
                  <a:lnTo>
                    <a:pt x="70" y="779812"/>
                  </a:lnTo>
                  <a:lnTo>
                    <a:pt x="141950" y="539145"/>
                  </a:lnTo>
                  <a:cubicBezTo>
                    <a:pt x="144658" y="533545"/>
                    <a:pt x="158635" y="508347"/>
                    <a:pt x="194188" y="507845"/>
                  </a:cubicBezTo>
                  <a:cubicBezTo>
                    <a:pt x="203972" y="507845"/>
                    <a:pt x="214017" y="509424"/>
                    <a:pt x="225548" y="513085"/>
                  </a:cubicBezTo>
                  <a:cubicBezTo>
                    <a:pt x="294907" y="536920"/>
                    <a:pt x="241184" y="600957"/>
                    <a:pt x="330547" y="631826"/>
                  </a:cubicBezTo>
                  <a:cubicBezTo>
                    <a:pt x="350027" y="638575"/>
                    <a:pt x="368896" y="641590"/>
                    <a:pt x="386978" y="641877"/>
                  </a:cubicBezTo>
                  <a:cubicBezTo>
                    <a:pt x="453018" y="640226"/>
                    <a:pt x="502547" y="606772"/>
                    <a:pt x="527530" y="568292"/>
                  </a:cubicBezTo>
                  <a:cubicBezTo>
                    <a:pt x="541420" y="545175"/>
                    <a:pt x="547622" y="524284"/>
                    <a:pt x="547534" y="503322"/>
                  </a:cubicBezTo>
                  <a:cubicBezTo>
                    <a:pt x="547360" y="463406"/>
                    <a:pt x="524124" y="423706"/>
                    <a:pt x="465334" y="403318"/>
                  </a:cubicBezTo>
                  <a:cubicBezTo>
                    <a:pt x="447165" y="397790"/>
                    <a:pt x="436333" y="395995"/>
                    <a:pt x="426462" y="395708"/>
                  </a:cubicBezTo>
                  <a:cubicBezTo>
                    <a:pt x="398509" y="395636"/>
                    <a:pt x="379728" y="403605"/>
                    <a:pt x="361907" y="411502"/>
                  </a:cubicBezTo>
                  <a:cubicBezTo>
                    <a:pt x="344262" y="419327"/>
                    <a:pt x="327665" y="427224"/>
                    <a:pt x="308185" y="427224"/>
                  </a:cubicBezTo>
                  <a:cubicBezTo>
                    <a:pt x="305564" y="427224"/>
                    <a:pt x="302856" y="427080"/>
                    <a:pt x="300061" y="426721"/>
                  </a:cubicBezTo>
                  <a:cubicBezTo>
                    <a:pt x="296916" y="426363"/>
                    <a:pt x="293771" y="425860"/>
                    <a:pt x="290277" y="424927"/>
                  </a:cubicBezTo>
                  <a:cubicBezTo>
                    <a:pt x="287744" y="424281"/>
                    <a:pt x="285123" y="423563"/>
                    <a:pt x="282415" y="422629"/>
                  </a:cubicBezTo>
                  <a:cubicBezTo>
                    <a:pt x="249308" y="411215"/>
                    <a:pt x="241184" y="394559"/>
                    <a:pt x="241184" y="380848"/>
                  </a:cubicBezTo>
                  <a:cubicBezTo>
                    <a:pt x="241272" y="367136"/>
                    <a:pt x="249134" y="356870"/>
                    <a:pt x="249658" y="356367"/>
                  </a:cubicBezTo>
                  <a:lnTo>
                    <a:pt x="459831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C34B056-20A5-4D25-ADB6-A789F26D14DC}"/>
                </a:ext>
              </a:extLst>
            </p:cNvPr>
            <p:cNvSpPr/>
            <p:nvPr/>
          </p:nvSpPr>
          <p:spPr>
            <a:xfrm>
              <a:off x="7527312" y="2656104"/>
              <a:ext cx="1110998" cy="1945293"/>
            </a:xfrm>
            <a:custGeom>
              <a:avLst/>
              <a:gdLst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1013698 w 1110998"/>
                <a:gd name="connsiteY37" fmla="*/ 1902008 h 1945293"/>
                <a:gd name="connsiteX38" fmla="*/ 445113 w 1110998"/>
                <a:gd name="connsiteY38" fmla="*/ 1738890 h 1945293"/>
                <a:gd name="connsiteX39" fmla="*/ 237944 w 1110998"/>
                <a:gd name="connsiteY39" fmla="*/ 1698409 h 1945293"/>
                <a:gd name="connsiteX40" fmla="*/ 19486 w 1110998"/>
                <a:gd name="connsiteY40" fmla="*/ 1247547 h 1945293"/>
                <a:gd name="connsiteX41" fmla="*/ 772 w 1110998"/>
                <a:gd name="connsiteY41" fmla="*/ 1241078 h 1945293"/>
                <a:gd name="connsiteX42" fmla="*/ 1029 w 1110998"/>
                <a:gd name="connsiteY42" fmla="*/ 338314 h 1945293"/>
                <a:gd name="connsiteX43" fmla="*/ 0 w 1110998"/>
                <a:gd name="connsiteY43" fmla="*/ 333524 h 1945293"/>
                <a:gd name="connsiteX44" fmla="*/ 332477 w 1110998"/>
                <a:gd name="connsiteY44" fmla="*/ 224899 h 1945293"/>
                <a:gd name="connsiteX45" fmla="*/ 362309 w 1110998"/>
                <a:gd name="connsiteY45" fmla="*/ 218950 h 1945293"/>
                <a:gd name="connsiteX46" fmla="*/ 415647 w 1110998"/>
                <a:gd name="connsiteY46" fmla="*/ 246609 h 1945293"/>
                <a:gd name="connsiteX47" fmla="*/ 418476 w 1110998"/>
                <a:gd name="connsiteY47" fmla="*/ 251321 h 1945293"/>
                <a:gd name="connsiteX48" fmla="*/ 423774 w 1110998"/>
                <a:gd name="connsiteY48" fmla="*/ 270250 h 1945293"/>
                <a:gd name="connsiteX49" fmla="*/ 380106 w 1110998"/>
                <a:gd name="connsiteY49" fmla="*/ 359406 h 1945293"/>
                <a:gd name="connsiteX50" fmla="*/ 389364 w 1110998"/>
                <a:gd name="connsiteY50" fmla="*/ 391005 h 1945293"/>
                <a:gd name="connsiteX51" fmla="*/ 393170 w 1110998"/>
                <a:gd name="connsiteY51" fmla="*/ 397417 h 1945293"/>
                <a:gd name="connsiteX52" fmla="*/ 514866 w 1110998"/>
                <a:gd name="connsiteY52" fmla="*/ 455902 h 1945293"/>
                <a:gd name="connsiteX53" fmla="*/ 522375 w 1110998"/>
                <a:gd name="connsiteY53" fmla="*/ 456056 h 1945293"/>
                <a:gd name="connsiteX54" fmla="*/ 588006 w 1110998"/>
                <a:gd name="connsiteY54" fmla="*/ 447017 h 1945293"/>
                <a:gd name="connsiteX55" fmla="*/ 597007 w 1110998"/>
                <a:gd name="connsiteY55" fmla="*/ 444236 h 1945293"/>
                <a:gd name="connsiteX56" fmla="*/ 702295 w 1110998"/>
                <a:gd name="connsiteY56" fmla="*/ 334915 h 1945293"/>
                <a:gd name="connsiteX57" fmla="*/ 690516 w 1110998"/>
                <a:gd name="connsiteY57" fmla="*/ 292577 h 1945293"/>
                <a:gd name="connsiteX58" fmla="*/ 538886 w 1110998"/>
                <a:gd name="connsiteY58" fmla="*/ 211997 h 1945293"/>
                <a:gd name="connsiteX59" fmla="*/ 531479 w 1110998"/>
                <a:gd name="connsiteY59" fmla="*/ 186965 h 1945293"/>
                <a:gd name="connsiteX60" fmla="*/ 573399 w 1110998"/>
                <a:gd name="connsiteY60" fmla="*/ 146327 h 1945293"/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445113 w 1110998"/>
                <a:gd name="connsiteY37" fmla="*/ 1738890 h 1945293"/>
                <a:gd name="connsiteX38" fmla="*/ 237944 w 1110998"/>
                <a:gd name="connsiteY38" fmla="*/ 1698409 h 1945293"/>
                <a:gd name="connsiteX39" fmla="*/ 19486 w 1110998"/>
                <a:gd name="connsiteY39" fmla="*/ 1247547 h 1945293"/>
                <a:gd name="connsiteX40" fmla="*/ 772 w 1110998"/>
                <a:gd name="connsiteY40" fmla="*/ 1241078 h 1945293"/>
                <a:gd name="connsiteX41" fmla="*/ 1029 w 1110998"/>
                <a:gd name="connsiteY41" fmla="*/ 338314 h 1945293"/>
                <a:gd name="connsiteX42" fmla="*/ 0 w 1110998"/>
                <a:gd name="connsiteY42" fmla="*/ 333524 h 1945293"/>
                <a:gd name="connsiteX43" fmla="*/ 332477 w 1110998"/>
                <a:gd name="connsiteY43" fmla="*/ 224899 h 1945293"/>
                <a:gd name="connsiteX44" fmla="*/ 362309 w 1110998"/>
                <a:gd name="connsiteY44" fmla="*/ 218950 h 1945293"/>
                <a:gd name="connsiteX45" fmla="*/ 415647 w 1110998"/>
                <a:gd name="connsiteY45" fmla="*/ 246609 h 1945293"/>
                <a:gd name="connsiteX46" fmla="*/ 418476 w 1110998"/>
                <a:gd name="connsiteY46" fmla="*/ 251321 h 1945293"/>
                <a:gd name="connsiteX47" fmla="*/ 423774 w 1110998"/>
                <a:gd name="connsiteY47" fmla="*/ 270250 h 1945293"/>
                <a:gd name="connsiteX48" fmla="*/ 380106 w 1110998"/>
                <a:gd name="connsiteY48" fmla="*/ 359406 h 1945293"/>
                <a:gd name="connsiteX49" fmla="*/ 389364 w 1110998"/>
                <a:gd name="connsiteY49" fmla="*/ 391005 h 1945293"/>
                <a:gd name="connsiteX50" fmla="*/ 393170 w 1110998"/>
                <a:gd name="connsiteY50" fmla="*/ 397417 h 1945293"/>
                <a:gd name="connsiteX51" fmla="*/ 514866 w 1110998"/>
                <a:gd name="connsiteY51" fmla="*/ 455902 h 1945293"/>
                <a:gd name="connsiteX52" fmla="*/ 522375 w 1110998"/>
                <a:gd name="connsiteY52" fmla="*/ 456056 h 1945293"/>
                <a:gd name="connsiteX53" fmla="*/ 588006 w 1110998"/>
                <a:gd name="connsiteY53" fmla="*/ 447017 h 1945293"/>
                <a:gd name="connsiteX54" fmla="*/ 597007 w 1110998"/>
                <a:gd name="connsiteY54" fmla="*/ 444236 h 1945293"/>
                <a:gd name="connsiteX55" fmla="*/ 702295 w 1110998"/>
                <a:gd name="connsiteY55" fmla="*/ 334915 h 1945293"/>
                <a:gd name="connsiteX56" fmla="*/ 690516 w 1110998"/>
                <a:gd name="connsiteY56" fmla="*/ 292577 h 1945293"/>
                <a:gd name="connsiteX57" fmla="*/ 538886 w 1110998"/>
                <a:gd name="connsiteY57" fmla="*/ 211997 h 1945293"/>
                <a:gd name="connsiteX58" fmla="*/ 531479 w 1110998"/>
                <a:gd name="connsiteY58" fmla="*/ 186965 h 1945293"/>
                <a:gd name="connsiteX59" fmla="*/ 573399 w 1110998"/>
                <a:gd name="connsiteY59" fmla="*/ 146327 h 1945293"/>
                <a:gd name="connsiteX60" fmla="*/ 1021707 w 1110998"/>
                <a:gd name="connsiteY60" fmla="*/ 0 h 1945293"/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445113 w 1110998"/>
                <a:gd name="connsiteY37" fmla="*/ 1738890 h 1945293"/>
                <a:gd name="connsiteX38" fmla="*/ 237944 w 1110998"/>
                <a:gd name="connsiteY38" fmla="*/ 1698409 h 1945293"/>
                <a:gd name="connsiteX39" fmla="*/ 772 w 1110998"/>
                <a:gd name="connsiteY39" fmla="*/ 1241078 h 1945293"/>
                <a:gd name="connsiteX40" fmla="*/ 1029 w 1110998"/>
                <a:gd name="connsiteY40" fmla="*/ 338314 h 1945293"/>
                <a:gd name="connsiteX41" fmla="*/ 0 w 1110998"/>
                <a:gd name="connsiteY41" fmla="*/ 333524 h 1945293"/>
                <a:gd name="connsiteX42" fmla="*/ 332477 w 1110998"/>
                <a:gd name="connsiteY42" fmla="*/ 224899 h 1945293"/>
                <a:gd name="connsiteX43" fmla="*/ 362309 w 1110998"/>
                <a:gd name="connsiteY43" fmla="*/ 218950 h 1945293"/>
                <a:gd name="connsiteX44" fmla="*/ 415647 w 1110998"/>
                <a:gd name="connsiteY44" fmla="*/ 246609 h 1945293"/>
                <a:gd name="connsiteX45" fmla="*/ 418476 w 1110998"/>
                <a:gd name="connsiteY45" fmla="*/ 251321 h 1945293"/>
                <a:gd name="connsiteX46" fmla="*/ 423774 w 1110998"/>
                <a:gd name="connsiteY46" fmla="*/ 270250 h 1945293"/>
                <a:gd name="connsiteX47" fmla="*/ 380106 w 1110998"/>
                <a:gd name="connsiteY47" fmla="*/ 359406 h 1945293"/>
                <a:gd name="connsiteX48" fmla="*/ 389364 w 1110998"/>
                <a:gd name="connsiteY48" fmla="*/ 391005 h 1945293"/>
                <a:gd name="connsiteX49" fmla="*/ 393170 w 1110998"/>
                <a:gd name="connsiteY49" fmla="*/ 397417 h 1945293"/>
                <a:gd name="connsiteX50" fmla="*/ 514866 w 1110998"/>
                <a:gd name="connsiteY50" fmla="*/ 455902 h 1945293"/>
                <a:gd name="connsiteX51" fmla="*/ 522375 w 1110998"/>
                <a:gd name="connsiteY51" fmla="*/ 456056 h 1945293"/>
                <a:gd name="connsiteX52" fmla="*/ 588006 w 1110998"/>
                <a:gd name="connsiteY52" fmla="*/ 447017 h 1945293"/>
                <a:gd name="connsiteX53" fmla="*/ 597007 w 1110998"/>
                <a:gd name="connsiteY53" fmla="*/ 444236 h 1945293"/>
                <a:gd name="connsiteX54" fmla="*/ 702295 w 1110998"/>
                <a:gd name="connsiteY54" fmla="*/ 334915 h 1945293"/>
                <a:gd name="connsiteX55" fmla="*/ 690516 w 1110998"/>
                <a:gd name="connsiteY55" fmla="*/ 292577 h 1945293"/>
                <a:gd name="connsiteX56" fmla="*/ 538886 w 1110998"/>
                <a:gd name="connsiteY56" fmla="*/ 211997 h 1945293"/>
                <a:gd name="connsiteX57" fmla="*/ 531479 w 1110998"/>
                <a:gd name="connsiteY57" fmla="*/ 186965 h 1945293"/>
                <a:gd name="connsiteX58" fmla="*/ 573399 w 1110998"/>
                <a:gd name="connsiteY58" fmla="*/ 146327 h 1945293"/>
                <a:gd name="connsiteX59" fmla="*/ 1021707 w 1110998"/>
                <a:gd name="connsiteY59" fmla="*/ 0 h 1945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110998" h="1945293">
                  <a:moveTo>
                    <a:pt x="1021707" y="0"/>
                  </a:moveTo>
                  <a:cubicBezTo>
                    <a:pt x="1080240" y="105690"/>
                    <a:pt x="1110998" y="220341"/>
                    <a:pt x="1110998" y="338546"/>
                  </a:cubicBezTo>
                  <a:cubicBezTo>
                    <a:pt x="1110951" y="695790"/>
                    <a:pt x="1110905" y="1053033"/>
                    <a:pt x="1110858" y="1410277"/>
                  </a:cubicBezTo>
                  <a:lnTo>
                    <a:pt x="1110858" y="1592981"/>
                  </a:lnTo>
                  <a:cubicBezTo>
                    <a:pt x="1110858" y="1599841"/>
                    <a:pt x="1110858" y="1606700"/>
                    <a:pt x="1110606" y="1613560"/>
                  </a:cubicBezTo>
                  <a:lnTo>
                    <a:pt x="1110606" y="1614846"/>
                  </a:lnTo>
                  <a:cubicBezTo>
                    <a:pt x="1110479" y="1617385"/>
                    <a:pt x="1110353" y="1620057"/>
                    <a:pt x="1110222" y="1622728"/>
                  </a:cubicBezTo>
                  <a:cubicBezTo>
                    <a:pt x="1109970" y="1627411"/>
                    <a:pt x="1109717" y="1632127"/>
                    <a:pt x="1109460" y="1636810"/>
                  </a:cubicBezTo>
                  <a:cubicBezTo>
                    <a:pt x="1109334" y="1639745"/>
                    <a:pt x="1109081" y="1642779"/>
                    <a:pt x="1108824" y="1645714"/>
                  </a:cubicBezTo>
                  <a:cubicBezTo>
                    <a:pt x="1108445" y="1650034"/>
                    <a:pt x="1108062" y="1654454"/>
                    <a:pt x="1107683" y="1658774"/>
                  </a:cubicBezTo>
                  <a:cubicBezTo>
                    <a:pt x="1107431" y="1661841"/>
                    <a:pt x="1107047" y="1665007"/>
                    <a:pt x="1106668" y="1668041"/>
                  </a:cubicBezTo>
                  <a:cubicBezTo>
                    <a:pt x="1106159" y="1672229"/>
                    <a:pt x="1105654" y="1676450"/>
                    <a:pt x="1105144" y="1680639"/>
                  </a:cubicBezTo>
                  <a:cubicBezTo>
                    <a:pt x="1104761" y="1683805"/>
                    <a:pt x="1104382" y="1686839"/>
                    <a:pt x="1103872" y="1690038"/>
                  </a:cubicBezTo>
                  <a:cubicBezTo>
                    <a:pt x="1103236" y="1694226"/>
                    <a:pt x="1102605" y="1698282"/>
                    <a:pt x="1101969" y="1702471"/>
                  </a:cubicBezTo>
                  <a:cubicBezTo>
                    <a:pt x="1101459" y="1705637"/>
                    <a:pt x="1100828" y="1708704"/>
                    <a:pt x="1100318" y="1711870"/>
                  </a:cubicBezTo>
                  <a:cubicBezTo>
                    <a:pt x="1099682" y="1716058"/>
                    <a:pt x="1098794" y="1720246"/>
                    <a:pt x="1098032" y="1724303"/>
                  </a:cubicBezTo>
                  <a:cubicBezTo>
                    <a:pt x="1097396" y="1727370"/>
                    <a:pt x="1096760" y="1730536"/>
                    <a:pt x="1096124" y="1733570"/>
                  </a:cubicBezTo>
                  <a:cubicBezTo>
                    <a:pt x="1095235" y="1737791"/>
                    <a:pt x="1094347" y="1741847"/>
                    <a:pt x="1093332" y="1746036"/>
                  </a:cubicBezTo>
                  <a:cubicBezTo>
                    <a:pt x="1092570" y="1749070"/>
                    <a:pt x="1091934" y="1752005"/>
                    <a:pt x="1091172" y="1755039"/>
                  </a:cubicBezTo>
                  <a:cubicBezTo>
                    <a:pt x="1090157" y="1759227"/>
                    <a:pt x="1089011" y="1763547"/>
                    <a:pt x="1087870" y="1767736"/>
                  </a:cubicBezTo>
                  <a:cubicBezTo>
                    <a:pt x="1087108" y="1770671"/>
                    <a:pt x="1086346" y="1773474"/>
                    <a:pt x="1085584" y="1776376"/>
                  </a:cubicBezTo>
                  <a:cubicBezTo>
                    <a:pt x="1085327" y="1777266"/>
                    <a:pt x="1085200" y="1778025"/>
                    <a:pt x="1084948" y="1778784"/>
                  </a:cubicBezTo>
                  <a:cubicBezTo>
                    <a:pt x="1084059" y="1781982"/>
                    <a:pt x="1083040" y="1785016"/>
                    <a:pt x="1082152" y="1788182"/>
                  </a:cubicBezTo>
                  <a:cubicBezTo>
                    <a:pt x="1081137" y="1791480"/>
                    <a:pt x="1080122" y="1794910"/>
                    <a:pt x="1079107" y="1798241"/>
                  </a:cubicBezTo>
                  <a:cubicBezTo>
                    <a:pt x="1077836" y="1802165"/>
                    <a:pt x="1076437" y="1805958"/>
                    <a:pt x="1075166" y="1809915"/>
                  </a:cubicBezTo>
                  <a:cubicBezTo>
                    <a:pt x="1074151" y="1813213"/>
                    <a:pt x="1073010" y="1816511"/>
                    <a:pt x="1071864" y="1819809"/>
                  </a:cubicBezTo>
                  <a:cubicBezTo>
                    <a:pt x="1070471" y="1823767"/>
                    <a:pt x="1068946" y="1827559"/>
                    <a:pt x="1067548" y="1831517"/>
                  </a:cubicBezTo>
                  <a:cubicBezTo>
                    <a:pt x="1066403" y="1834682"/>
                    <a:pt x="1065261" y="1837980"/>
                    <a:pt x="1063990" y="1841146"/>
                  </a:cubicBezTo>
                  <a:cubicBezTo>
                    <a:pt x="1062465" y="1845104"/>
                    <a:pt x="1060815" y="1849028"/>
                    <a:pt x="1059164" y="1852953"/>
                  </a:cubicBezTo>
                  <a:cubicBezTo>
                    <a:pt x="1057892" y="1856020"/>
                    <a:pt x="1056751" y="1859186"/>
                    <a:pt x="1055353" y="1862352"/>
                  </a:cubicBezTo>
                  <a:cubicBezTo>
                    <a:pt x="1053576" y="1866441"/>
                    <a:pt x="1051799" y="1870365"/>
                    <a:pt x="1050018" y="1874422"/>
                  </a:cubicBezTo>
                  <a:cubicBezTo>
                    <a:pt x="1048624" y="1877489"/>
                    <a:pt x="1047352" y="1880391"/>
                    <a:pt x="1045954" y="1883458"/>
                  </a:cubicBezTo>
                  <a:cubicBezTo>
                    <a:pt x="1044051" y="1887646"/>
                    <a:pt x="1042021" y="1891703"/>
                    <a:pt x="1039987" y="1895891"/>
                  </a:cubicBezTo>
                  <a:cubicBezTo>
                    <a:pt x="1038589" y="1898694"/>
                    <a:pt x="1037322" y="1901464"/>
                    <a:pt x="1035924" y="1904268"/>
                  </a:cubicBezTo>
                  <a:lnTo>
                    <a:pt x="1028685" y="1917987"/>
                  </a:lnTo>
                  <a:cubicBezTo>
                    <a:pt x="1027539" y="1920262"/>
                    <a:pt x="1026398" y="1922571"/>
                    <a:pt x="1025126" y="1924846"/>
                  </a:cubicBezTo>
                  <a:cubicBezTo>
                    <a:pt x="1021446" y="1931706"/>
                    <a:pt x="1017635" y="1938566"/>
                    <a:pt x="1013698" y="1945293"/>
                  </a:cubicBezTo>
                  <a:lnTo>
                    <a:pt x="445113" y="1738890"/>
                  </a:lnTo>
                  <a:lnTo>
                    <a:pt x="237944" y="1698409"/>
                  </a:lnTo>
                  <a:lnTo>
                    <a:pt x="772" y="1241078"/>
                  </a:lnTo>
                  <a:cubicBezTo>
                    <a:pt x="858" y="940157"/>
                    <a:pt x="943" y="639235"/>
                    <a:pt x="1029" y="338314"/>
                  </a:cubicBezTo>
                  <a:cubicBezTo>
                    <a:pt x="1029" y="336692"/>
                    <a:pt x="617" y="334992"/>
                    <a:pt x="0" y="333524"/>
                  </a:cubicBezTo>
                  <a:lnTo>
                    <a:pt x="332477" y="224899"/>
                  </a:lnTo>
                  <a:cubicBezTo>
                    <a:pt x="333145" y="224667"/>
                    <a:pt x="345593" y="219337"/>
                    <a:pt x="362309" y="218950"/>
                  </a:cubicBezTo>
                  <a:cubicBezTo>
                    <a:pt x="384323" y="219955"/>
                    <a:pt x="402480" y="226444"/>
                    <a:pt x="415647" y="246609"/>
                  </a:cubicBezTo>
                  <a:cubicBezTo>
                    <a:pt x="416676" y="248154"/>
                    <a:pt x="417602" y="249699"/>
                    <a:pt x="418476" y="251321"/>
                  </a:cubicBezTo>
                  <a:cubicBezTo>
                    <a:pt x="422282" y="258197"/>
                    <a:pt x="423774" y="264378"/>
                    <a:pt x="423774" y="270250"/>
                  </a:cubicBezTo>
                  <a:cubicBezTo>
                    <a:pt x="423774" y="300999"/>
                    <a:pt x="380260" y="321549"/>
                    <a:pt x="380106" y="359406"/>
                  </a:cubicBezTo>
                  <a:cubicBezTo>
                    <a:pt x="380106" y="368831"/>
                    <a:pt x="382780" y="379261"/>
                    <a:pt x="389364" y="391005"/>
                  </a:cubicBezTo>
                  <a:cubicBezTo>
                    <a:pt x="390547" y="393168"/>
                    <a:pt x="391781" y="395331"/>
                    <a:pt x="393170" y="397417"/>
                  </a:cubicBezTo>
                  <a:cubicBezTo>
                    <a:pt x="419093" y="437360"/>
                    <a:pt x="466362" y="454434"/>
                    <a:pt x="514866" y="455902"/>
                  </a:cubicBezTo>
                  <a:cubicBezTo>
                    <a:pt x="517386" y="456056"/>
                    <a:pt x="519958" y="456056"/>
                    <a:pt x="522375" y="456056"/>
                  </a:cubicBezTo>
                  <a:cubicBezTo>
                    <a:pt x="544852" y="456056"/>
                    <a:pt x="567432" y="452734"/>
                    <a:pt x="588006" y="447017"/>
                  </a:cubicBezTo>
                  <a:cubicBezTo>
                    <a:pt x="591041" y="446167"/>
                    <a:pt x="594127" y="445240"/>
                    <a:pt x="597007" y="444236"/>
                  </a:cubicBezTo>
                  <a:cubicBezTo>
                    <a:pt x="652403" y="426080"/>
                    <a:pt x="702552" y="385287"/>
                    <a:pt x="702295" y="334915"/>
                  </a:cubicBezTo>
                  <a:cubicBezTo>
                    <a:pt x="702192" y="321472"/>
                    <a:pt x="698643" y="307179"/>
                    <a:pt x="690516" y="292577"/>
                  </a:cubicBezTo>
                  <a:cubicBezTo>
                    <a:pt x="651889" y="223508"/>
                    <a:pt x="567432" y="263297"/>
                    <a:pt x="538886" y="211997"/>
                  </a:cubicBezTo>
                  <a:cubicBezTo>
                    <a:pt x="533536" y="202340"/>
                    <a:pt x="531376" y="194073"/>
                    <a:pt x="531479" y="186965"/>
                  </a:cubicBezTo>
                  <a:cubicBezTo>
                    <a:pt x="531891" y="155830"/>
                    <a:pt x="571393" y="146714"/>
                    <a:pt x="573399" y="146327"/>
                  </a:cubicBezTo>
                  <a:lnTo>
                    <a:pt x="1021707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DBF2275-5C36-498A-846B-30D3C658E36C}"/>
                </a:ext>
              </a:extLst>
            </p:cNvPr>
            <p:cNvSpPr/>
            <p:nvPr/>
          </p:nvSpPr>
          <p:spPr>
            <a:xfrm>
              <a:off x="6450806" y="3886768"/>
              <a:ext cx="2090203" cy="1791717"/>
            </a:xfrm>
            <a:custGeom>
              <a:avLst/>
              <a:gdLst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677454 w 2090203"/>
                <a:gd name="connsiteY51" fmla="*/ 1753494 h 1791717"/>
                <a:gd name="connsiteX52" fmla="*/ 0 w 2090203"/>
                <a:gd name="connsiteY52" fmla="*/ 1144020 h 1791717"/>
                <a:gd name="connsiteX53" fmla="*/ 254681 w 2090203"/>
                <a:gd name="connsiteY53" fmla="*/ 669389 h 1791717"/>
                <a:gd name="connsiteX54" fmla="*/ 241409 w 2090203"/>
                <a:gd name="connsiteY54" fmla="*/ 645548 h 1791717"/>
                <a:gd name="connsiteX55" fmla="*/ 1071714 w 2090203"/>
                <a:gd name="connsiteY55" fmla="*/ 9396 h 1791717"/>
                <a:gd name="connsiteX56" fmla="*/ 1077531 w 2090203"/>
                <a:gd name="connsiteY56" fmla="*/ 0 h 1791717"/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677454 w 2090203"/>
                <a:gd name="connsiteY51" fmla="*/ 1753494 h 1791717"/>
                <a:gd name="connsiteX52" fmla="*/ 0 w 2090203"/>
                <a:gd name="connsiteY52" fmla="*/ 1144020 h 1791717"/>
                <a:gd name="connsiteX53" fmla="*/ 241409 w 2090203"/>
                <a:gd name="connsiteY53" fmla="*/ 645548 h 1791717"/>
                <a:gd name="connsiteX54" fmla="*/ 1071714 w 2090203"/>
                <a:gd name="connsiteY54" fmla="*/ 9396 h 1791717"/>
                <a:gd name="connsiteX55" fmla="*/ 1077531 w 2090203"/>
                <a:gd name="connsiteY55" fmla="*/ 0 h 1791717"/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0 w 2090203"/>
                <a:gd name="connsiteY51" fmla="*/ 1144020 h 1791717"/>
                <a:gd name="connsiteX52" fmla="*/ 241409 w 2090203"/>
                <a:gd name="connsiteY52" fmla="*/ 645548 h 1791717"/>
                <a:gd name="connsiteX53" fmla="*/ 1071714 w 2090203"/>
                <a:gd name="connsiteY53" fmla="*/ 9396 h 1791717"/>
                <a:gd name="connsiteX54" fmla="*/ 1077531 w 2090203"/>
                <a:gd name="connsiteY54" fmla="*/ 0 h 179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090203" h="1791717">
                  <a:moveTo>
                    <a:pt x="1077531" y="0"/>
                  </a:moveTo>
                  <a:lnTo>
                    <a:pt x="1416135" y="117120"/>
                  </a:lnTo>
                  <a:cubicBezTo>
                    <a:pt x="1418166" y="117583"/>
                    <a:pt x="1456579" y="127111"/>
                    <a:pt x="1456948" y="157615"/>
                  </a:cubicBezTo>
                  <a:cubicBezTo>
                    <a:pt x="1457133" y="164960"/>
                    <a:pt x="1454732" y="173628"/>
                    <a:pt x="1448823" y="183488"/>
                  </a:cubicBezTo>
                  <a:cubicBezTo>
                    <a:pt x="1418905" y="234306"/>
                    <a:pt x="1335431" y="193148"/>
                    <a:pt x="1295080" y="261766"/>
                  </a:cubicBezTo>
                  <a:cubicBezTo>
                    <a:pt x="1285938" y="277250"/>
                    <a:pt x="1281875" y="292336"/>
                    <a:pt x="1281968" y="306695"/>
                  </a:cubicBezTo>
                  <a:cubicBezTo>
                    <a:pt x="1282337" y="355726"/>
                    <a:pt x="1330537" y="396222"/>
                    <a:pt x="1384186" y="414749"/>
                  </a:cubicBezTo>
                  <a:cubicBezTo>
                    <a:pt x="1387787" y="416073"/>
                    <a:pt x="1391296" y="417198"/>
                    <a:pt x="1394990" y="418190"/>
                  </a:cubicBezTo>
                  <a:cubicBezTo>
                    <a:pt x="1415212" y="424079"/>
                    <a:pt x="1437465" y="427454"/>
                    <a:pt x="1459626" y="427719"/>
                  </a:cubicBezTo>
                  <a:cubicBezTo>
                    <a:pt x="1516137" y="427255"/>
                    <a:pt x="1567015" y="409191"/>
                    <a:pt x="1593147" y="364858"/>
                  </a:cubicBezTo>
                  <a:cubicBezTo>
                    <a:pt x="1600349" y="352550"/>
                    <a:pt x="1603304" y="341765"/>
                    <a:pt x="1603304" y="332104"/>
                  </a:cubicBezTo>
                  <a:cubicBezTo>
                    <a:pt x="1603304" y="295380"/>
                    <a:pt x="1562306" y="274470"/>
                    <a:pt x="1562121" y="244628"/>
                  </a:cubicBezTo>
                  <a:cubicBezTo>
                    <a:pt x="1562121" y="238408"/>
                    <a:pt x="1563784" y="231924"/>
                    <a:pt x="1568123" y="224777"/>
                  </a:cubicBezTo>
                  <a:cubicBezTo>
                    <a:pt x="1569232" y="222858"/>
                    <a:pt x="1570432" y="221138"/>
                    <a:pt x="1571632" y="219351"/>
                  </a:cubicBezTo>
                  <a:cubicBezTo>
                    <a:pt x="1584744" y="200758"/>
                    <a:pt x="1601735" y="194538"/>
                    <a:pt x="1616970" y="193413"/>
                  </a:cubicBezTo>
                  <a:cubicBezTo>
                    <a:pt x="1639870" y="193810"/>
                    <a:pt x="1652059" y="198640"/>
                    <a:pt x="1654183" y="199633"/>
                  </a:cubicBezTo>
                  <a:lnTo>
                    <a:pt x="2090203" y="350499"/>
                  </a:lnTo>
                  <a:lnTo>
                    <a:pt x="2090203" y="353061"/>
                  </a:lnTo>
                  <a:lnTo>
                    <a:pt x="2090203" y="713125"/>
                  </a:lnTo>
                  <a:cubicBezTo>
                    <a:pt x="2083989" y="723782"/>
                    <a:pt x="2077384" y="734305"/>
                    <a:pt x="2070647" y="744762"/>
                  </a:cubicBezTo>
                  <a:cubicBezTo>
                    <a:pt x="2068881" y="747626"/>
                    <a:pt x="2066984" y="750557"/>
                    <a:pt x="2065087" y="753354"/>
                  </a:cubicBezTo>
                  <a:cubicBezTo>
                    <a:pt x="2059332" y="762013"/>
                    <a:pt x="2053380" y="770538"/>
                    <a:pt x="2047036" y="778863"/>
                  </a:cubicBezTo>
                  <a:cubicBezTo>
                    <a:pt x="2045597" y="780795"/>
                    <a:pt x="2044223" y="782860"/>
                    <a:pt x="2042850" y="784725"/>
                  </a:cubicBezTo>
                  <a:cubicBezTo>
                    <a:pt x="2036375" y="793650"/>
                    <a:pt x="2029769" y="802242"/>
                    <a:pt x="2022901" y="810900"/>
                  </a:cubicBezTo>
                  <a:cubicBezTo>
                    <a:pt x="2022116" y="811899"/>
                    <a:pt x="2021135" y="812898"/>
                    <a:pt x="2020350" y="813964"/>
                  </a:cubicBezTo>
                  <a:cubicBezTo>
                    <a:pt x="2014922" y="820691"/>
                    <a:pt x="2009035" y="827418"/>
                    <a:pt x="2003345" y="834145"/>
                  </a:cubicBezTo>
                  <a:cubicBezTo>
                    <a:pt x="1999290" y="838807"/>
                    <a:pt x="1995497" y="843536"/>
                    <a:pt x="1991376" y="848132"/>
                  </a:cubicBezTo>
                  <a:cubicBezTo>
                    <a:pt x="1984901" y="855325"/>
                    <a:pt x="1978164" y="862319"/>
                    <a:pt x="1971493" y="869445"/>
                  </a:cubicBezTo>
                  <a:cubicBezTo>
                    <a:pt x="1967634" y="873375"/>
                    <a:pt x="1964102" y="877305"/>
                    <a:pt x="1960309" y="881234"/>
                  </a:cubicBezTo>
                  <a:cubicBezTo>
                    <a:pt x="1951413" y="890293"/>
                    <a:pt x="1942257" y="899018"/>
                    <a:pt x="1932839" y="907810"/>
                  </a:cubicBezTo>
                  <a:cubicBezTo>
                    <a:pt x="1930811" y="909675"/>
                    <a:pt x="1929045" y="911606"/>
                    <a:pt x="1927018" y="913538"/>
                  </a:cubicBezTo>
                  <a:cubicBezTo>
                    <a:pt x="1915572" y="924061"/>
                    <a:pt x="1903799" y="934451"/>
                    <a:pt x="1891568" y="944642"/>
                  </a:cubicBezTo>
                  <a:cubicBezTo>
                    <a:pt x="1891306" y="944908"/>
                    <a:pt x="1891045" y="944975"/>
                    <a:pt x="1890849" y="945241"/>
                  </a:cubicBezTo>
                  <a:cubicBezTo>
                    <a:pt x="1879534" y="954766"/>
                    <a:pt x="1867826" y="964090"/>
                    <a:pt x="1855922" y="973215"/>
                  </a:cubicBezTo>
                  <a:lnTo>
                    <a:pt x="1024951" y="1609820"/>
                  </a:lnTo>
                  <a:cubicBezTo>
                    <a:pt x="1013375" y="1618612"/>
                    <a:pt x="1001536" y="1627271"/>
                    <a:pt x="989633" y="1635663"/>
                  </a:cubicBezTo>
                  <a:lnTo>
                    <a:pt x="978579" y="1643256"/>
                  </a:lnTo>
                  <a:cubicBezTo>
                    <a:pt x="969946" y="1649250"/>
                    <a:pt x="961181" y="1654912"/>
                    <a:pt x="952417" y="1660640"/>
                  </a:cubicBezTo>
                  <a:cubicBezTo>
                    <a:pt x="948362" y="1663304"/>
                    <a:pt x="944307" y="1665968"/>
                    <a:pt x="940121" y="1668499"/>
                  </a:cubicBezTo>
                  <a:cubicBezTo>
                    <a:pt x="930572" y="1674627"/>
                    <a:pt x="920761" y="1680488"/>
                    <a:pt x="911016" y="1686149"/>
                  </a:cubicBezTo>
                  <a:cubicBezTo>
                    <a:pt x="907942" y="1687947"/>
                    <a:pt x="905064" y="1689746"/>
                    <a:pt x="901990" y="1691544"/>
                  </a:cubicBezTo>
                  <a:cubicBezTo>
                    <a:pt x="889301" y="1698871"/>
                    <a:pt x="876220" y="1705997"/>
                    <a:pt x="863139" y="1712858"/>
                  </a:cubicBezTo>
                  <a:cubicBezTo>
                    <a:pt x="860065" y="1714523"/>
                    <a:pt x="856926" y="1716055"/>
                    <a:pt x="853721" y="1717653"/>
                  </a:cubicBezTo>
                  <a:cubicBezTo>
                    <a:pt x="843452" y="1722915"/>
                    <a:pt x="833184" y="1728110"/>
                    <a:pt x="822719" y="1733039"/>
                  </a:cubicBezTo>
                  <a:cubicBezTo>
                    <a:pt x="818271" y="1735170"/>
                    <a:pt x="813758" y="1737368"/>
                    <a:pt x="809311" y="1739366"/>
                  </a:cubicBezTo>
                  <a:cubicBezTo>
                    <a:pt x="799631" y="1743829"/>
                    <a:pt x="789820" y="1748158"/>
                    <a:pt x="779944" y="1752487"/>
                  </a:cubicBezTo>
                  <a:lnTo>
                    <a:pt x="767125" y="1757949"/>
                  </a:lnTo>
                  <a:cubicBezTo>
                    <a:pt x="765097" y="1758681"/>
                    <a:pt x="763200" y="1759614"/>
                    <a:pt x="761173" y="1760480"/>
                  </a:cubicBezTo>
                  <a:cubicBezTo>
                    <a:pt x="753128" y="1763810"/>
                    <a:pt x="745018" y="1766807"/>
                    <a:pt x="737038" y="1770004"/>
                  </a:cubicBezTo>
                  <a:cubicBezTo>
                    <a:pt x="732198" y="1771936"/>
                    <a:pt x="727358" y="1773934"/>
                    <a:pt x="722518" y="1775732"/>
                  </a:cubicBezTo>
                  <a:cubicBezTo>
                    <a:pt x="707671" y="1781327"/>
                    <a:pt x="692563" y="1786655"/>
                    <a:pt x="677454" y="1791717"/>
                  </a:cubicBezTo>
                  <a:lnTo>
                    <a:pt x="0" y="1144020"/>
                  </a:lnTo>
                  <a:lnTo>
                    <a:pt x="241409" y="645548"/>
                  </a:lnTo>
                  <a:lnTo>
                    <a:pt x="1071714" y="9396"/>
                  </a:lnTo>
                  <a:cubicBezTo>
                    <a:pt x="1074946" y="6749"/>
                    <a:pt x="1076885" y="3441"/>
                    <a:pt x="1077531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67192A6-A334-4D64-8176-8295A6C8E3A7}"/>
                </a:ext>
              </a:extLst>
            </p:cNvPr>
            <p:cNvSpPr/>
            <p:nvPr/>
          </p:nvSpPr>
          <p:spPr>
            <a:xfrm>
              <a:off x="5094824" y="4532641"/>
              <a:ext cx="2033437" cy="1216466"/>
            </a:xfrm>
            <a:custGeom>
              <a:avLst/>
              <a:gdLst>
                <a:gd name="connsiteX0" fmla="*/ 1596142 w 2033437"/>
                <a:gd name="connsiteY0" fmla="*/ 0 h 1216466"/>
                <a:gd name="connsiteX1" fmla="*/ 1753295 w 2033437"/>
                <a:gd name="connsiteY1" fmla="*/ 280142 h 1216466"/>
                <a:gd name="connsiteX2" fmla="*/ 1761046 w 2033437"/>
                <a:gd name="connsiteY2" fmla="*/ 304168 h 1216466"/>
                <a:gd name="connsiteX3" fmla="*/ 1718723 w 2033437"/>
                <a:gd name="connsiteY3" fmla="*/ 345916 h 1216466"/>
                <a:gd name="connsiteX4" fmla="*/ 1706282 w 2033437"/>
                <a:gd name="connsiteY4" fmla="*/ 348968 h 1216466"/>
                <a:gd name="connsiteX5" fmla="*/ 1699857 w 2033437"/>
                <a:gd name="connsiteY5" fmla="*/ 349761 h 1216466"/>
                <a:gd name="connsiteX6" fmla="*/ 1686599 w 2033437"/>
                <a:gd name="connsiteY6" fmla="*/ 349603 h 1216466"/>
                <a:gd name="connsiteX7" fmla="*/ 1670894 w 2033437"/>
                <a:gd name="connsiteY7" fmla="*/ 346431 h 1216466"/>
                <a:gd name="connsiteX8" fmla="*/ 1642034 w 2033437"/>
                <a:gd name="connsiteY8" fmla="*/ 334616 h 1216466"/>
                <a:gd name="connsiteX9" fmla="*/ 1577684 w 2033437"/>
                <a:gd name="connsiteY9" fmla="*/ 316617 h 1216466"/>
                <a:gd name="connsiteX10" fmla="*/ 1536483 w 2033437"/>
                <a:gd name="connsiteY10" fmla="*/ 323714 h 1216466"/>
                <a:gd name="connsiteX11" fmla="*/ 1451635 w 2033437"/>
                <a:gd name="connsiteY11" fmla="*/ 425050 h 1216466"/>
                <a:gd name="connsiteX12" fmla="*/ 1467034 w 2033437"/>
                <a:gd name="connsiteY12" fmla="*/ 482735 h 1216466"/>
                <a:gd name="connsiteX13" fmla="*/ 1606340 w 2033437"/>
                <a:gd name="connsiteY13" fmla="*/ 563376 h 1216466"/>
                <a:gd name="connsiteX14" fmla="*/ 1654679 w 2033437"/>
                <a:gd name="connsiteY14" fmla="*/ 557390 h 1216466"/>
                <a:gd name="connsiteX15" fmla="*/ 1660900 w 2033437"/>
                <a:gd name="connsiteY15" fmla="*/ 555606 h 1216466"/>
                <a:gd name="connsiteX16" fmla="*/ 1770326 w 2033437"/>
                <a:gd name="connsiteY16" fmla="*/ 438133 h 1216466"/>
                <a:gd name="connsiteX17" fmla="*/ 1776547 w 2033437"/>
                <a:gd name="connsiteY17" fmla="*/ 436230 h 1216466"/>
                <a:gd name="connsiteX18" fmla="*/ 1793578 w 2033437"/>
                <a:gd name="connsiteY18" fmla="*/ 432939 h 1216466"/>
                <a:gd name="connsiteX19" fmla="*/ 1856194 w 2033437"/>
                <a:gd name="connsiteY19" fmla="*/ 464538 h 1216466"/>
                <a:gd name="connsiteX20" fmla="*/ 2033437 w 2033437"/>
                <a:gd name="connsiteY20" fmla="*/ 782938 h 1216466"/>
                <a:gd name="connsiteX21" fmla="*/ 2033437 w 2033437"/>
                <a:gd name="connsiteY21" fmla="*/ 784908 h 1216466"/>
                <a:gd name="connsiteX22" fmla="*/ 2033437 w 2033437"/>
                <a:gd name="connsiteY22" fmla="*/ 1144957 h 1216466"/>
                <a:gd name="connsiteX23" fmla="*/ 1978844 w 2033437"/>
                <a:gd name="connsiteY23" fmla="*/ 1161847 h 1216466"/>
                <a:gd name="connsiteX24" fmla="*/ 1960646 w 2033437"/>
                <a:gd name="connsiteY24" fmla="*/ 1166553 h 1216466"/>
                <a:gd name="connsiteX25" fmla="*/ 1923473 w 2033437"/>
                <a:gd name="connsiteY25" fmla="*/ 1176332 h 1216466"/>
                <a:gd name="connsiteX26" fmla="*/ 1921040 w 2033437"/>
                <a:gd name="connsiteY26" fmla="*/ 1176963 h 1216466"/>
                <a:gd name="connsiteX27" fmla="*/ 1872869 w 2033437"/>
                <a:gd name="connsiteY27" fmla="*/ 1187516 h 1216466"/>
                <a:gd name="connsiteX28" fmla="*/ 1860316 w 2033437"/>
                <a:gd name="connsiteY28" fmla="*/ 1189920 h 1216466"/>
                <a:gd name="connsiteX29" fmla="*/ 1821001 w 2033437"/>
                <a:gd name="connsiteY29" fmla="*/ 1197031 h 1216466"/>
                <a:gd name="connsiteX30" fmla="*/ 1802706 w 2033437"/>
                <a:gd name="connsiteY30" fmla="*/ 1199822 h 1216466"/>
                <a:gd name="connsiteX31" fmla="*/ 1767673 w 2033437"/>
                <a:gd name="connsiteY31" fmla="*/ 1204650 h 1216466"/>
                <a:gd name="connsiteX32" fmla="*/ 1748600 w 2033437"/>
                <a:gd name="connsiteY32" fmla="*/ 1206932 h 1216466"/>
                <a:gd name="connsiteX33" fmla="*/ 1736630 w 2033437"/>
                <a:gd name="connsiteY33" fmla="*/ 1208337 h 1216466"/>
                <a:gd name="connsiteX34" fmla="*/ 1701111 w 2033437"/>
                <a:gd name="connsiteY34" fmla="*/ 1211638 h 1216466"/>
                <a:gd name="connsiteX35" fmla="*/ 1698872 w 2033437"/>
                <a:gd name="connsiteY35" fmla="*/ 1211903 h 1216466"/>
                <a:gd name="connsiteX36" fmla="*/ 1647101 w 2033437"/>
                <a:gd name="connsiteY36" fmla="*/ 1214938 h 1216466"/>
                <a:gd name="connsiteX37" fmla="*/ 1634256 w 2033437"/>
                <a:gd name="connsiteY37" fmla="*/ 1215448 h 1216466"/>
                <a:gd name="connsiteX38" fmla="*/ 1581804 w 2033437"/>
                <a:gd name="connsiteY38" fmla="*/ 1216466 h 1216466"/>
                <a:gd name="connsiteX39" fmla="*/ 406448 w 2033437"/>
                <a:gd name="connsiteY39" fmla="*/ 1216466 h 1216466"/>
                <a:gd name="connsiteX40" fmla="*/ 371220 w 2033437"/>
                <a:gd name="connsiteY40" fmla="*/ 1215957 h 1216466"/>
                <a:gd name="connsiteX41" fmla="*/ 368106 w 2033437"/>
                <a:gd name="connsiteY41" fmla="*/ 1215957 h 1216466"/>
                <a:gd name="connsiteX42" fmla="*/ 363630 w 2033437"/>
                <a:gd name="connsiteY42" fmla="*/ 1215712 h 1216466"/>
                <a:gd name="connsiteX43" fmla="*/ 312832 w 2033437"/>
                <a:gd name="connsiteY43" fmla="*/ 1213410 h 1216466"/>
                <a:gd name="connsiteX44" fmla="*/ 311859 w 2033437"/>
                <a:gd name="connsiteY44" fmla="*/ 1213288 h 1216466"/>
                <a:gd name="connsiteX45" fmla="*/ 261742 w 2033437"/>
                <a:gd name="connsiteY45" fmla="*/ 1209234 h 1216466"/>
                <a:gd name="connsiteX46" fmla="*/ 255709 w 2033437"/>
                <a:gd name="connsiteY46" fmla="*/ 1208725 h 1216466"/>
                <a:gd name="connsiteX47" fmla="*/ 208025 w 2033437"/>
                <a:gd name="connsiteY47" fmla="*/ 1203000 h 1216466"/>
                <a:gd name="connsiteX48" fmla="*/ 199851 w 2033437"/>
                <a:gd name="connsiteY48" fmla="*/ 1201859 h 1216466"/>
                <a:gd name="connsiteX49" fmla="*/ 153432 w 2033437"/>
                <a:gd name="connsiteY49" fmla="*/ 1194627 h 1216466"/>
                <a:gd name="connsiteX50" fmla="*/ 149929 w 2033437"/>
                <a:gd name="connsiteY50" fmla="*/ 1194117 h 1216466"/>
                <a:gd name="connsiteX51" fmla="*/ 145744 w 2033437"/>
                <a:gd name="connsiteY51" fmla="*/ 1193221 h 1216466"/>
                <a:gd name="connsiteX52" fmla="*/ 96309 w 2033437"/>
                <a:gd name="connsiteY52" fmla="*/ 1183442 h 1216466"/>
                <a:gd name="connsiteX53" fmla="*/ 89691 w 2033437"/>
                <a:gd name="connsiteY53" fmla="*/ 1181914 h 1216466"/>
                <a:gd name="connsiteX54" fmla="*/ 40256 w 2033437"/>
                <a:gd name="connsiteY54" fmla="*/ 1169975 h 1216466"/>
                <a:gd name="connsiteX55" fmla="*/ 35098 w 2033437"/>
                <a:gd name="connsiteY55" fmla="*/ 1168590 h 1216466"/>
                <a:gd name="connsiteX56" fmla="*/ 0 w 2033437"/>
                <a:gd name="connsiteY56" fmla="*/ 1158573 h 1216466"/>
                <a:gd name="connsiteX57" fmla="*/ 429011 w 2033437"/>
                <a:gd name="connsiteY57" fmla="*/ 4679 h 1216466"/>
                <a:gd name="connsiteX58" fmla="*/ 1581151 w 2033437"/>
                <a:gd name="connsiteY58" fmla="*/ 4679 h 1216466"/>
                <a:gd name="connsiteX59" fmla="*/ 1596142 w 2033437"/>
                <a:gd name="connsiteY59" fmla="*/ 0 h 121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033437" h="1216466">
                  <a:moveTo>
                    <a:pt x="1596142" y="0"/>
                  </a:moveTo>
                  <a:lnTo>
                    <a:pt x="1753295" y="280142"/>
                  </a:lnTo>
                  <a:cubicBezTo>
                    <a:pt x="1753703" y="280657"/>
                    <a:pt x="1761148" y="290807"/>
                    <a:pt x="1761046" y="304168"/>
                  </a:cubicBezTo>
                  <a:cubicBezTo>
                    <a:pt x="1761046" y="318004"/>
                    <a:pt x="1752683" y="334775"/>
                    <a:pt x="1718723" y="345916"/>
                  </a:cubicBezTo>
                  <a:cubicBezTo>
                    <a:pt x="1714440" y="347343"/>
                    <a:pt x="1710259" y="348334"/>
                    <a:pt x="1706282" y="348968"/>
                  </a:cubicBezTo>
                  <a:cubicBezTo>
                    <a:pt x="1704140" y="349365"/>
                    <a:pt x="1701999" y="349603"/>
                    <a:pt x="1699857" y="349761"/>
                  </a:cubicBezTo>
                  <a:cubicBezTo>
                    <a:pt x="1691393" y="349999"/>
                    <a:pt x="1689047" y="349880"/>
                    <a:pt x="1686599" y="349603"/>
                  </a:cubicBezTo>
                  <a:cubicBezTo>
                    <a:pt x="1681092" y="349127"/>
                    <a:pt x="1675891" y="347977"/>
                    <a:pt x="1670894" y="346431"/>
                  </a:cubicBezTo>
                  <a:cubicBezTo>
                    <a:pt x="1661104" y="343537"/>
                    <a:pt x="1651722" y="339096"/>
                    <a:pt x="1642034" y="334616"/>
                  </a:cubicBezTo>
                  <a:cubicBezTo>
                    <a:pt x="1621434" y="324982"/>
                    <a:pt x="1602261" y="316617"/>
                    <a:pt x="1577684" y="316617"/>
                  </a:cubicBezTo>
                  <a:cubicBezTo>
                    <a:pt x="1565446" y="316617"/>
                    <a:pt x="1551882" y="318639"/>
                    <a:pt x="1536483" y="323714"/>
                  </a:cubicBezTo>
                  <a:cubicBezTo>
                    <a:pt x="1475804" y="343537"/>
                    <a:pt x="1451737" y="384174"/>
                    <a:pt x="1451635" y="425050"/>
                  </a:cubicBezTo>
                  <a:cubicBezTo>
                    <a:pt x="1451533" y="444992"/>
                    <a:pt x="1457142" y="465053"/>
                    <a:pt x="1467034" y="482735"/>
                  </a:cubicBezTo>
                  <a:cubicBezTo>
                    <a:pt x="1490286" y="524483"/>
                    <a:pt x="1542092" y="562226"/>
                    <a:pt x="1606340" y="563376"/>
                  </a:cubicBezTo>
                  <a:cubicBezTo>
                    <a:pt x="1625105" y="563218"/>
                    <a:pt x="1639790" y="561315"/>
                    <a:pt x="1654679" y="557390"/>
                  </a:cubicBezTo>
                  <a:cubicBezTo>
                    <a:pt x="1656719" y="556874"/>
                    <a:pt x="1658759" y="556240"/>
                    <a:pt x="1660900" y="555606"/>
                  </a:cubicBezTo>
                  <a:cubicBezTo>
                    <a:pt x="1755335" y="524761"/>
                    <a:pt x="1703324" y="459978"/>
                    <a:pt x="1770326" y="438133"/>
                  </a:cubicBezTo>
                  <a:lnTo>
                    <a:pt x="1776547" y="436230"/>
                  </a:lnTo>
                  <a:cubicBezTo>
                    <a:pt x="1788377" y="433574"/>
                    <a:pt x="1791028" y="433177"/>
                    <a:pt x="1793578" y="432939"/>
                  </a:cubicBezTo>
                  <a:cubicBezTo>
                    <a:pt x="1843956" y="433455"/>
                    <a:pt x="1855684" y="463031"/>
                    <a:pt x="1856194" y="464538"/>
                  </a:cubicBezTo>
                  <a:lnTo>
                    <a:pt x="2033437" y="782938"/>
                  </a:lnTo>
                  <a:lnTo>
                    <a:pt x="2033437" y="784908"/>
                  </a:lnTo>
                  <a:lnTo>
                    <a:pt x="2033437" y="1144957"/>
                  </a:lnTo>
                  <a:cubicBezTo>
                    <a:pt x="2015434" y="1150927"/>
                    <a:pt x="1997236" y="1156529"/>
                    <a:pt x="1978844" y="1161847"/>
                  </a:cubicBezTo>
                  <a:cubicBezTo>
                    <a:pt x="1972713" y="1163639"/>
                    <a:pt x="1966485" y="1165025"/>
                    <a:pt x="1960646" y="1166553"/>
                  </a:cubicBezTo>
                  <a:cubicBezTo>
                    <a:pt x="1948190" y="1169975"/>
                    <a:pt x="1935929" y="1173276"/>
                    <a:pt x="1923473" y="1176332"/>
                  </a:cubicBezTo>
                  <a:cubicBezTo>
                    <a:pt x="1922694" y="1176597"/>
                    <a:pt x="1921818" y="1176719"/>
                    <a:pt x="1921040" y="1176963"/>
                  </a:cubicBezTo>
                  <a:cubicBezTo>
                    <a:pt x="1905080" y="1180773"/>
                    <a:pt x="1889024" y="1184216"/>
                    <a:pt x="1872869" y="1187516"/>
                  </a:cubicBezTo>
                  <a:cubicBezTo>
                    <a:pt x="1868685" y="1188392"/>
                    <a:pt x="1864500" y="1189167"/>
                    <a:pt x="1860316" y="1189920"/>
                  </a:cubicBezTo>
                  <a:cubicBezTo>
                    <a:pt x="1847276" y="1192467"/>
                    <a:pt x="1834139" y="1194871"/>
                    <a:pt x="1821001" y="1197031"/>
                  </a:cubicBezTo>
                  <a:cubicBezTo>
                    <a:pt x="1814870" y="1198049"/>
                    <a:pt x="1808740" y="1198946"/>
                    <a:pt x="1802706" y="1199822"/>
                  </a:cubicBezTo>
                  <a:lnTo>
                    <a:pt x="1767673" y="1204650"/>
                  </a:lnTo>
                  <a:lnTo>
                    <a:pt x="1748600" y="1206932"/>
                  </a:lnTo>
                  <a:cubicBezTo>
                    <a:pt x="1744610" y="1207319"/>
                    <a:pt x="1740717" y="1207950"/>
                    <a:pt x="1736630" y="1208337"/>
                  </a:cubicBezTo>
                  <a:cubicBezTo>
                    <a:pt x="1724855" y="1209601"/>
                    <a:pt x="1712983" y="1210762"/>
                    <a:pt x="1701111" y="1211638"/>
                  </a:cubicBezTo>
                  <a:cubicBezTo>
                    <a:pt x="1700332" y="1211760"/>
                    <a:pt x="1699651" y="1211903"/>
                    <a:pt x="1698872" y="1211903"/>
                  </a:cubicBezTo>
                  <a:cubicBezTo>
                    <a:pt x="1681648" y="1213288"/>
                    <a:pt x="1664423" y="1214184"/>
                    <a:pt x="1647101" y="1214938"/>
                  </a:cubicBezTo>
                  <a:cubicBezTo>
                    <a:pt x="1642917" y="1215203"/>
                    <a:pt x="1638635" y="1215325"/>
                    <a:pt x="1634256" y="1215448"/>
                  </a:cubicBezTo>
                  <a:cubicBezTo>
                    <a:pt x="1616837" y="1216079"/>
                    <a:pt x="1599320" y="1216466"/>
                    <a:pt x="1581804" y="1216466"/>
                  </a:cubicBezTo>
                  <a:lnTo>
                    <a:pt x="406448" y="1216466"/>
                  </a:lnTo>
                  <a:cubicBezTo>
                    <a:pt x="394770" y="1216466"/>
                    <a:pt x="382898" y="1216222"/>
                    <a:pt x="371220" y="1215957"/>
                  </a:cubicBezTo>
                  <a:lnTo>
                    <a:pt x="368106" y="1215957"/>
                  </a:lnTo>
                  <a:cubicBezTo>
                    <a:pt x="366549" y="1215835"/>
                    <a:pt x="365187" y="1215712"/>
                    <a:pt x="363630" y="1215712"/>
                  </a:cubicBezTo>
                  <a:cubicBezTo>
                    <a:pt x="346600" y="1215203"/>
                    <a:pt x="329765" y="1214429"/>
                    <a:pt x="312832" y="1213410"/>
                  </a:cubicBezTo>
                  <a:cubicBezTo>
                    <a:pt x="312443" y="1213288"/>
                    <a:pt x="312248" y="1213288"/>
                    <a:pt x="311859" y="1213288"/>
                  </a:cubicBezTo>
                  <a:cubicBezTo>
                    <a:pt x="295024" y="1212269"/>
                    <a:pt x="278383" y="1210884"/>
                    <a:pt x="261742" y="1209234"/>
                  </a:cubicBezTo>
                  <a:cubicBezTo>
                    <a:pt x="259796" y="1209091"/>
                    <a:pt x="257752" y="1208969"/>
                    <a:pt x="255709" y="1208725"/>
                  </a:cubicBezTo>
                  <a:cubicBezTo>
                    <a:pt x="239652" y="1207074"/>
                    <a:pt x="223790" y="1205159"/>
                    <a:pt x="208025" y="1203000"/>
                  </a:cubicBezTo>
                  <a:lnTo>
                    <a:pt x="199851" y="1201859"/>
                  </a:lnTo>
                  <a:cubicBezTo>
                    <a:pt x="184280" y="1199699"/>
                    <a:pt x="168808" y="1197295"/>
                    <a:pt x="153432" y="1194627"/>
                  </a:cubicBezTo>
                  <a:cubicBezTo>
                    <a:pt x="152264" y="1194504"/>
                    <a:pt x="150999" y="1194362"/>
                    <a:pt x="149929" y="1194117"/>
                  </a:cubicBezTo>
                  <a:cubicBezTo>
                    <a:pt x="148469" y="1193852"/>
                    <a:pt x="147107" y="1193486"/>
                    <a:pt x="145744" y="1193221"/>
                  </a:cubicBezTo>
                  <a:cubicBezTo>
                    <a:pt x="129104" y="1190185"/>
                    <a:pt x="112658" y="1187007"/>
                    <a:pt x="96309" y="1183442"/>
                  </a:cubicBezTo>
                  <a:lnTo>
                    <a:pt x="89691" y="1181914"/>
                  </a:lnTo>
                  <a:cubicBezTo>
                    <a:pt x="73051" y="1178247"/>
                    <a:pt x="56507" y="1174294"/>
                    <a:pt x="40256" y="1169975"/>
                  </a:cubicBezTo>
                  <a:cubicBezTo>
                    <a:pt x="38504" y="1169486"/>
                    <a:pt x="36850" y="1169099"/>
                    <a:pt x="35098" y="1168590"/>
                  </a:cubicBezTo>
                  <a:lnTo>
                    <a:pt x="0" y="1158573"/>
                  </a:lnTo>
                  <a:lnTo>
                    <a:pt x="429011" y="4679"/>
                  </a:lnTo>
                  <a:lnTo>
                    <a:pt x="1581151" y="4679"/>
                  </a:lnTo>
                  <a:cubicBezTo>
                    <a:pt x="1586658" y="4679"/>
                    <a:pt x="1592267" y="2895"/>
                    <a:pt x="159614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 dirty="0">
                <a:solidFill>
                  <a:srgbClr val="FFFFFF"/>
                </a:solidFill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3EA9F34-E59B-442F-8371-BB0133B25CFF}"/>
                </a:ext>
              </a:extLst>
            </p:cNvPr>
            <p:cNvSpPr/>
            <p:nvPr/>
          </p:nvSpPr>
          <p:spPr>
            <a:xfrm>
              <a:off x="5489287" y="2342578"/>
              <a:ext cx="1170607" cy="36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" y="8"/>
                  </a:moveTo>
                  <a:cubicBezTo>
                    <a:pt x="106" y="8"/>
                    <a:pt x="92" y="8"/>
                    <a:pt x="75" y="15"/>
                  </a:cubicBezTo>
                  <a:cubicBezTo>
                    <a:pt x="49" y="23"/>
                    <a:pt x="26" y="38"/>
                    <a:pt x="2" y="53"/>
                  </a:cubicBezTo>
                  <a:cubicBezTo>
                    <a:pt x="2" y="53"/>
                    <a:pt x="0" y="53"/>
                    <a:pt x="0" y="53"/>
                  </a:cubicBezTo>
                  <a:lnTo>
                    <a:pt x="0" y="53"/>
                  </a:lnTo>
                  <a:lnTo>
                    <a:pt x="0" y="21600"/>
                  </a:lnTo>
                  <a:cubicBezTo>
                    <a:pt x="38" y="21570"/>
                    <a:pt x="78" y="21547"/>
                    <a:pt x="120" y="21547"/>
                  </a:cubicBezTo>
                  <a:lnTo>
                    <a:pt x="21600" y="21547"/>
                  </a:lnTo>
                  <a:lnTo>
                    <a:pt x="2160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3C8E922-BF32-489F-850E-0BAFFDA2AA26}"/>
                </a:ext>
              </a:extLst>
            </p:cNvPr>
            <p:cNvSpPr/>
            <p:nvPr/>
          </p:nvSpPr>
          <p:spPr>
            <a:xfrm>
              <a:off x="4646367" y="2345499"/>
              <a:ext cx="842470" cy="100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567" y="8"/>
                    <a:pt x="21531" y="16"/>
                    <a:pt x="21499" y="27"/>
                  </a:cubicBezTo>
                  <a:cubicBezTo>
                    <a:pt x="21495" y="27"/>
                    <a:pt x="21495" y="30"/>
                    <a:pt x="21492" y="30"/>
                  </a:cubicBezTo>
                  <a:cubicBezTo>
                    <a:pt x="21450" y="44"/>
                    <a:pt x="21414" y="63"/>
                    <a:pt x="21378" y="85"/>
                  </a:cubicBezTo>
                  <a:lnTo>
                    <a:pt x="0" y="13828"/>
                  </a:lnTo>
                  <a:lnTo>
                    <a:pt x="0" y="21600"/>
                  </a:lnTo>
                  <a:lnTo>
                    <a:pt x="21378" y="7857"/>
                  </a:lnTo>
                  <a:cubicBezTo>
                    <a:pt x="21410" y="7835"/>
                    <a:pt x="21450" y="7819"/>
                    <a:pt x="21492" y="7802"/>
                  </a:cubicBezTo>
                  <a:cubicBezTo>
                    <a:pt x="21525" y="7788"/>
                    <a:pt x="21561" y="7780"/>
                    <a:pt x="21600" y="7772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DAB82C1-BEC4-46AD-BD36-D509586FB075}"/>
                </a:ext>
              </a:extLst>
            </p:cNvPr>
            <p:cNvSpPr/>
            <p:nvPr/>
          </p:nvSpPr>
          <p:spPr>
            <a:xfrm>
              <a:off x="6660344" y="2342928"/>
              <a:ext cx="866518" cy="101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5" y="13817"/>
                  </a:moveTo>
                  <a:cubicBezTo>
                    <a:pt x="21549" y="13765"/>
                    <a:pt x="21508" y="13717"/>
                    <a:pt x="21448" y="13676"/>
                  </a:cubicBezTo>
                  <a:lnTo>
                    <a:pt x="731" y="100"/>
                  </a:lnTo>
                  <a:cubicBezTo>
                    <a:pt x="700" y="79"/>
                    <a:pt x="665" y="62"/>
                    <a:pt x="624" y="49"/>
                  </a:cubicBezTo>
                  <a:cubicBezTo>
                    <a:pt x="614" y="46"/>
                    <a:pt x="605" y="41"/>
                    <a:pt x="592" y="38"/>
                  </a:cubicBezTo>
                  <a:cubicBezTo>
                    <a:pt x="557" y="27"/>
                    <a:pt x="522" y="19"/>
                    <a:pt x="488" y="11"/>
                  </a:cubicBezTo>
                  <a:cubicBezTo>
                    <a:pt x="481" y="11"/>
                    <a:pt x="478" y="8"/>
                    <a:pt x="472" y="8"/>
                  </a:cubicBezTo>
                  <a:cubicBezTo>
                    <a:pt x="469" y="8"/>
                    <a:pt x="469" y="8"/>
                    <a:pt x="465" y="8"/>
                  </a:cubicBezTo>
                  <a:cubicBezTo>
                    <a:pt x="453" y="5"/>
                    <a:pt x="437" y="5"/>
                    <a:pt x="424" y="5"/>
                  </a:cubicBezTo>
                  <a:cubicBezTo>
                    <a:pt x="408" y="3"/>
                    <a:pt x="393" y="3"/>
                    <a:pt x="374" y="0"/>
                  </a:cubicBezTo>
                  <a:cubicBezTo>
                    <a:pt x="367" y="0"/>
                    <a:pt x="364" y="0"/>
                    <a:pt x="358" y="0"/>
                  </a:cubicBezTo>
                  <a:lnTo>
                    <a:pt x="0" y="0"/>
                  </a:lnTo>
                  <a:lnTo>
                    <a:pt x="0" y="7678"/>
                  </a:lnTo>
                  <a:lnTo>
                    <a:pt x="358" y="7678"/>
                  </a:lnTo>
                  <a:cubicBezTo>
                    <a:pt x="380" y="7678"/>
                    <a:pt x="402" y="7680"/>
                    <a:pt x="424" y="7683"/>
                  </a:cubicBezTo>
                  <a:cubicBezTo>
                    <a:pt x="437" y="7683"/>
                    <a:pt x="453" y="7686"/>
                    <a:pt x="465" y="7686"/>
                  </a:cubicBezTo>
                  <a:cubicBezTo>
                    <a:pt x="472" y="7686"/>
                    <a:pt x="478" y="7688"/>
                    <a:pt x="488" y="7691"/>
                  </a:cubicBezTo>
                  <a:cubicBezTo>
                    <a:pt x="525" y="7697"/>
                    <a:pt x="560" y="7707"/>
                    <a:pt x="592" y="7718"/>
                  </a:cubicBezTo>
                  <a:cubicBezTo>
                    <a:pt x="601" y="7721"/>
                    <a:pt x="614" y="7726"/>
                    <a:pt x="624" y="7729"/>
                  </a:cubicBezTo>
                  <a:cubicBezTo>
                    <a:pt x="662" y="7745"/>
                    <a:pt x="700" y="7761"/>
                    <a:pt x="731" y="7780"/>
                  </a:cubicBezTo>
                  <a:lnTo>
                    <a:pt x="21448" y="21356"/>
                  </a:lnTo>
                  <a:cubicBezTo>
                    <a:pt x="21508" y="21397"/>
                    <a:pt x="21549" y="21446"/>
                    <a:pt x="21575" y="21497"/>
                  </a:cubicBezTo>
                  <a:cubicBezTo>
                    <a:pt x="21590" y="21530"/>
                    <a:pt x="21600" y="21565"/>
                    <a:pt x="21600" y="21600"/>
                  </a:cubicBezTo>
                  <a:lnTo>
                    <a:pt x="21600" y="13922"/>
                  </a:lnTo>
                  <a:cubicBezTo>
                    <a:pt x="21600" y="13887"/>
                    <a:pt x="21590" y="13852"/>
                    <a:pt x="21575" y="1381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8E1A8DA3-C299-4250-ACFA-8677609300ED}"/>
                </a:ext>
              </a:extLst>
            </p:cNvPr>
            <p:cNvSpPr/>
            <p:nvPr/>
          </p:nvSpPr>
          <p:spPr>
            <a:xfrm>
              <a:off x="3536632" y="3889056"/>
              <a:ext cx="88520" cy="69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4" y="2711"/>
                  </a:moveTo>
                  <a:cubicBezTo>
                    <a:pt x="465" y="1814"/>
                    <a:pt x="0" y="909"/>
                    <a:pt x="0" y="0"/>
                  </a:cubicBezTo>
                  <a:lnTo>
                    <a:pt x="0" y="0"/>
                  </a:lnTo>
                  <a:lnTo>
                    <a:pt x="0" y="11154"/>
                  </a:lnTo>
                  <a:cubicBezTo>
                    <a:pt x="0" y="14801"/>
                    <a:pt x="7438" y="18338"/>
                    <a:pt x="21600" y="21600"/>
                  </a:cubicBezTo>
                  <a:lnTo>
                    <a:pt x="21600" y="10446"/>
                  </a:lnTo>
                  <a:cubicBezTo>
                    <a:pt x="11001" y="7995"/>
                    <a:pt x="4153" y="5394"/>
                    <a:pt x="1394" y="271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7AC4880F-6820-4917-9D41-609A9BDAAEB0}"/>
                </a:ext>
              </a:extLst>
            </p:cNvPr>
            <p:cNvSpPr/>
            <p:nvPr/>
          </p:nvSpPr>
          <p:spPr>
            <a:xfrm>
              <a:off x="8541010" y="3889056"/>
              <a:ext cx="97300" cy="71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21515" y="662"/>
                  </a:moveTo>
                  <a:cubicBezTo>
                    <a:pt x="21487" y="743"/>
                    <a:pt x="21459" y="824"/>
                    <a:pt x="21431" y="901"/>
                  </a:cubicBezTo>
                  <a:cubicBezTo>
                    <a:pt x="21374" y="1044"/>
                    <a:pt x="21346" y="1186"/>
                    <a:pt x="21262" y="1332"/>
                  </a:cubicBezTo>
                  <a:cubicBezTo>
                    <a:pt x="21205" y="1421"/>
                    <a:pt x="21149" y="1513"/>
                    <a:pt x="21121" y="1602"/>
                  </a:cubicBezTo>
                  <a:cubicBezTo>
                    <a:pt x="21036" y="1733"/>
                    <a:pt x="20980" y="1868"/>
                    <a:pt x="20867" y="1999"/>
                  </a:cubicBezTo>
                  <a:cubicBezTo>
                    <a:pt x="20811" y="2091"/>
                    <a:pt x="20727" y="2187"/>
                    <a:pt x="20642" y="2280"/>
                  </a:cubicBezTo>
                  <a:cubicBezTo>
                    <a:pt x="20530" y="2407"/>
                    <a:pt x="20417" y="2534"/>
                    <a:pt x="20304" y="2661"/>
                  </a:cubicBezTo>
                  <a:cubicBezTo>
                    <a:pt x="20220" y="2757"/>
                    <a:pt x="20107" y="2854"/>
                    <a:pt x="20023" y="2946"/>
                  </a:cubicBezTo>
                  <a:cubicBezTo>
                    <a:pt x="19882" y="3073"/>
                    <a:pt x="19741" y="3196"/>
                    <a:pt x="19600" y="3323"/>
                  </a:cubicBezTo>
                  <a:cubicBezTo>
                    <a:pt x="19488" y="3420"/>
                    <a:pt x="19375" y="3512"/>
                    <a:pt x="19234" y="3608"/>
                  </a:cubicBezTo>
                  <a:cubicBezTo>
                    <a:pt x="19065" y="3735"/>
                    <a:pt x="18896" y="3859"/>
                    <a:pt x="18727" y="3982"/>
                  </a:cubicBezTo>
                  <a:cubicBezTo>
                    <a:pt x="18586" y="4074"/>
                    <a:pt x="18446" y="4171"/>
                    <a:pt x="18305" y="4263"/>
                  </a:cubicBezTo>
                  <a:cubicBezTo>
                    <a:pt x="18108" y="4390"/>
                    <a:pt x="17911" y="4513"/>
                    <a:pt x="17685" y="4640"/>
                  </a:cubicBezTo>
                  <a:cubicBezTo>
                    <a:pt x="17544" y="4733"/>
                    <a:pt x="17376" y="4821"/>
                    <a:pt x="17207" y="4914"/>
                  </a:cubicBezTo>
                  <a:cubicBezTo>
                    <a:pt x="16981" y="5041"/>
                    <a:pt x="16728" y="5172"/>
                    <a:pt x="16474" y="5299"/>
                  </a:cubicBezTo>
                  <a:cubicBezTo>
                    <a:pt x="16305" y="5387"/>
                    <a:pt x="16136" y="5472"/>
                    <a:pt x="15967" y="5561"/>
                  </a:cubicBezTo>
                  <a:cubicBezTo>
                    <a:pt x="15714" y="5680"/>
                    <a:pt x="15460" y="5800"/>
                    <a:pt x="15207" y="5919"/>
                  </a:cubicBezTo>
                  <a:cubicBezTo>
                    <a:pt x="14982" y="6019"/>
                    <a:pt x="14756" y="6123"/>
                    <a:pt x="14531" y="6223"/>
                  </a:cubicBezTo>
                  <a:cubicBezTo>
                    <a:pt x="14250" y="6342"/>
                    <a:pt x="13968" y="6458"/>
                    <a:pt x="13658" y="6577"/>
                  </a:cubicBezTo>
                  <a:cubicBezTo>
                    <a:pt x="13405" y="6678"/>
                    <a:pt x="13179" y="6778"/>
                    <a:pt x="12926" y="6878"/>
                  </a:cubicBezTo>
                  <a:cubicBezTo>
                    <a:pt x="12616" y="6997"/>
                    <a:pt x="12306" y="7113"/>
                    <a:pt x="11968" y="7232"/>
                  </a:cubicBezTo>
                  <a:cubicBezTo>
                    <a:pt x="11687" y="7332"/>
                    <a:pt x="11434" y="7428"/>
                    <a:pt x="11152" y="7529"/>
                  </a:cubicBezTo>
                  <a:cubicBezTo>
                    <a:pt x="10814" y="7648"/>
                    <a:pt x="10448" y="7767"/>
                    <a:pt x="10110" y="7883"/>
                  </a:cubicBezTo>
                  <a:cubicBezTo>
                    <a:pt x="9828" y="7979"/>
                    <a:pt x="9547" y="8075"/>
                    <a:pt x="9237" y="8172"/>
                  </a:cubicBezTo>
                  <a:cubicBezTo>
                    <a:pt x="8871" y="8295"/>
                    <a:pt x="8448" y="8414"/>
                    <a:pt x="8054" y="8538"/>
                  </a:cubicBezTo>
                  <a:cubicBezTo>
                    <a:pt x="7744" y="8630"/>
                    <a:pt x="7463" y="8719"/>
                    <a:pt x="7153" y="8811"/>
                  </a:cubicBezTo>
                  <a:cubicBezTo>
                    <a:pt x="6730" y="8938"/>
                    <a:pt x="6280" y="9061"/>
                    <a:pt x="5829" y="9188"/>
                  </a:cubicBezTo>
                  <a:cubicBezTo>
                    <a:pt x="5520" y="9273"/>
                    <a:pt x="5238" y="9358"/>
                    <a:pt x="4928" y="9443"/>
                  </a:cubicBezTo>
                  <a:cubicBezTo>
                    <a:pt x="4421" y="9581"/>
                    <a:pt x="3886" y="9720"/>
                    <a:pt x="3351" y="9855"/>
                  </a:cubicBezTo>
                  <a:cubicBezTo>
                    <a:pt x="3070" y="9924"/>
                    <a:pt x="2816" y="9997"/>
                    <a:pt x="2534" y="10066"/>
                  </a:cubicBezTo>
                  <a:cubicBezTo>
                    <a:pt x="1746" y="10267"/>
                    <a:pt x="930" y="10467"/>
                    <a:pt x="85" y="10663"/>
                  </a:cubicBezTo>
                  <a:cubicBezTo>
                    <a:pt x="56" y="10671"/>
                    <a:pt x="28" y="10679"/>
                    <a:pt x="0" y="10683"/>
                  </a:cubicBezTo>
                  <a:lnTo>
                    <a:pt x="0" y="10683"/>
                  </a:lnTo>
                  <a:lnTo>
                    <a:pt x="0" y="21600"/>
                  </a:lnTo>
                  <a:cubicBezTo>
                    <a:pt x="873" y="21396"/>
                    <a:pt x="1718" y="21188"/>
                    <a:pt x="2534" y="20980"/>
                  </a:cubicBezTo>
                  <a:cubicBezTo>
                    <a:pt x="2816" y="20911"/>
                    <a:pt x="3069" y="20841"/>
                    <a:pt x="3323" y="20772"/>
                  </a:cubicBezTo>
                  <a:cubicBezTo>
                    <a:pt x="3858" y="20633"/>
                    <a:pt x="4393" y="20495"/>
                    <a:pt x="4928" y="20356"/>
                  </a:cubicBezTo>
                  <a:cubicBezTo>
                    <a:pt x="5238" y="20271"/>
                    <a:pt x="5519" y="20187"/>
                    <a:pt x="5829" y="20102"/>
                  </a:cubicBezTo>
                  <a:cubicBezTo>
                    <a:pt x="6280" y="19975"/>
                    <a:pt x="6730" y="19852"/>
                    <a:pt x="7152" y="19725"/>
                  </a:cubicBezTo>
                  <a:cubicBezTo>
                    <a:pt x="7462" y="19632"/>
                    <a:pt x="7744" y="19544"/>
                    <a:pt x="8053" y="19451"/>
                  </a:cubicBezTo>
                  <a:cubicBezTo>
                    <a:pt x="8448" y="19328"/>
                    <a:pt x="8842" y="19209"/>
                    <a:pt x="9236" y="19085"/>
                  </a:cubicBezTo>
                  <a:cubicBezTo>
                    <a:pt x="9546" y="18989"/>
                    <a:pt x="9799" y="18893"/>
                    <a:pt x="10081" y="18800"/>
                  </a:cubicBezTo>
                  <a:cubicBezTo>
                    <a:pt x="10447" y="18681"/>
                    <a:pt x="10813" y="18562"/>
                    <a:pt x="11151" y="18442"/>
                  </a:cubicBezTo>
                  <a:cubicBezTo>
                    <a:pt x="11433" y="18346"/>
                    <a:pt x="11686" y="18246"/>
                    <a:pt x="11940" y="18150"/>
                  </a:cubicBezTo>
                  <a:cubicBezTo>
                    <a:pt x="12250" y="18030"/>
                    <a:pt x="12588" y="17915"/>
                    <a:pt x="12897" y="17795"/>
                  </a:cubicBezTo>
                  <a:cubicBezTo>
                    <a:pt x="13151" y="17695"/>
                    <a:pt x="13404" y="17595"/>
                    <a:pt x="13629" y="17495"/>
                  </a:cubicBezTo>
                  <a:cubicBezTo>
                    <a:pt x="13911" y="17375"/>
                    <a:pt x="14221" y="17260"/>
                    <a:pt x="14503" y="17141"/>
                  </a:cubicBezTo>
                  <a:cubicBezTo>
                    <a:pt x="14728" y="17040"/>
                    <a:pt x="14953" y="16936"/>
                    <a:pt x="15178" y="16836"/>
                  </a:cubicBezTo>
                  <a:cubicBezTo>
                    <a:pt x="15375" y="16740"/>
                    <a:pt x="15601" y="16648"/>
                    <a:pt x="15798" y="16551"/>
                  </a:cubicBezTo>
                  <a:cubicBezTo>
                    <a:pt x="15854" y="16528"/>
                    <a:pt x="15882" y="16505"/>
                    <a:pt x="15939" y="16478"/>
                  </a:cubicBezTo>
                  <a:cubicBezTo>
                    <a:pt x="16108" y="16390"/>
                    <a:pt x="16277" y="16305"/>
                    <a:pt x="16446" y="16216"/>
                  </a:cubicBezTo>
                  <a:cubicBezTo>
                    <a:pt x="16699" y="16089"/>
                    <a:pt x="16953" y="15958"/>
                    <a:pt x="17178" y="15831"/>
                  </a:cubicBezTo>
                  <a:cubicBezTo>
                    <a:pt x="17347" y="15739"/>
                    <a:pt x="17488" y="15650"/>
                    <a:pt x="17657" y="15558"/>
                  </a:cubicBezTo>
                  <a:cubicBezTo>
                    <a:pt x="17882" y="15431"/>
                    <a:pt x="18079" y="15308"/>
                    <a:pt x="18276" y="15180"/>
                  </a:cubicBezTo>
                  <a:cubicBezTo>
                    <a:pt x="18417" y="15088"/>
                    <a:pt x="18558" y="14992"/>
                    <a:pt x="18699" y="14899"/>
                  </a:cubicBezTo>
                  <a:cubicBezTo>
                    <a:pt x="18868" y="14776"/>
                    <a:pt x="19065" y="14649"/>
                    <a:pt x="19206" y="14522"/>
                  </a:cubicBezTo>
                  <a:cubicBezTo>
                    <a:pt x="19319" y="14426"/>
                    <a:pt x="19459" y="14333"/>
                    <a:pt x="19572" y="14237"/>
                  </a:cubicBezTo>
                  <a:cubicBezTo>
                    <a:pt x="19713" y="14110"/>
                    <a:pt x="19853" y="13987"/>
                    <a:pt x="19994" y="13860"/>
                  </a:cubicBezTo>
                  <a:cubicBezTo>
                    <a:pt x="20107" y="13763"/>
                    <a:pt x="20191" y="13671"/>
                    <a:pt x="20276" y="13575"/>
                  </a:cubicBezTo>
                  <a:cubicBezTo>
                    <a:pt x="20389" y="13448"/>
                    <a:pt x="20501" y="13320"/>
                    <a:pt x="20614" y="13193"/>
                  </a:cubicBezTo>
                  <a:cubicBezTo>
                    <a:pt x="20698" y="13101"/>
                    <a:pt x="20783" y="13005"/>
                    <a:pt x="20839" y="12912"/>
                  </a:cubicBezTo>
                  <a:cubicBezTo>
                    <a:pt x="20923" y="12781"/>
                    <a:pt x="21008" y="12647"/>
                    <a:pt x="21092" y="12516"/>
                  </a:cubicBezTo>
                  <a:cubicBezTo>
                    <a:pt x="21149" y="12427"/>
                    <a:pt x="21205" y="12335"/>
                    <a:pt x="21233" y="12246"/>
                  </a:cubicBezTo>
                  <a:cubicBezTo>
                    <a:pt x="21290" y="12104"/>
                    <a:pt x="21346" y="11961"/>
                    <a:pt x="21402" y="11819"/>
                  </a:cubicBezTo>
                  <a:cubicBezTo>
                    <a:pt x="21431" y="11738"/>
                    <a:pt x="21459" y="11657"/>
                    <a:pt x="21487" y="11580"/>
                  </a:cubicBezTo>
                  <a:cubicBezTo>
                    <a:pt x="21487" y="11568"/>
                    <a:pt x="21487" y="11553"/>
                    <a:pt x="21487" y="11541"/>
                  </a:cubicBezTo>
                  <a:cubicBezTo>
                    <a:pt x="21543" y="11333"/>
                    <a:pt x="21543" y="11125"/>
                    <a:pt x="21543" y="10917"/>
                  </a:cubicBezTo>
                  <a:lnTo>
                    <a:pt x="21543" y="0"/>
                  </a:lnTo>
                  <a:cubicBezTo>
                    <a:pt x="21600" y="219"/>
                    <a:pt x="21572" y="439"/>
                    <a:pt x="21515" y="66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9E34E24A-F261-4171-ACBB-4FDE01CA496C}"/>
                </a:ext>
              </a:extLst>
            </p:cNvPr>
            <p:cNvSpPr/>
            <p:nvPr/>
          </p:nvSpPr>
          <p:spPr>
            <a:xfrm>
              <a:off x="3624073" y="4224672"/>
              <a:ext cx="1399909" cy="144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2" y="13622"/>
                  </a:moveTo>
                  <a:lnTo>
                    <a:pt x="3748" y="4112"/>
                  </a:lnTo>
                  <a:cubicBezTo>
                    <a:pt x="2128" y="2912"/>
                    <a:pt x="865" y="1518"/>
                    <a:pt x="0" y="0"/>
                  </a:cubicBezTo>
                  <a:lnTo>
                    <a:pt x="0" y="5378"/>
                  </a:lnTo>
                  <a:cubicBezTo>
                    <a:pt x="865" y="6895"/>
                    <a:pt x="2128" y="8289"/>
                    <a:pt x="3748" y="9490"/>
                  </a:cubicBezTo>
                  <a:lnTo>
                    <a:pt x="16582" y="18999"/>
                  </a:lnTo>
                  <a:cubicBezTo>
                    <a:pt x="18060" y="20094"/>
                    <a:pt x="19756" y="20968"/>
                    <a:pt x="21600" y="21600"/>
                  </a:cubicBezTo>
                  <a:lnTo>
                    <a:pt x="21600" y="16222"/>
                  </a:lnTo>
                  <a:cubicBezTo>
                    <a:pt x="19758" y="15591"/>
                    <a:pt x="18061" y="14716"/>
                    <a:pt x="16582" y="1362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A4F8EEAB-FB61-4B3E-A644-3DFD56958E79}"/>
                </a:ext>
              </a:extLst>
            </p:cNvPr>
            <p:cNvSpPr/>
            <p:nvPr/>
          </p:nvSpPr>
          <p:spPr>
            <a:xfrm>
              <a:off x="5026283" y="5309053"/>
              <a:ext cx="2101978" cy="44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39" y="18919"/>
                  </a:moveTo>
                  <a:cubicBezTo>
                    <a:pt x="21228" y="18658"/>
                    <a:pt x="21415" y="18383"/>
                    <a:pt x="21600" y="18090"/>
                  </a:cubicBezTo>
                  <a:lnTo>
                    <a:pt x="21600" y="417"/>
                  </a:lnTo>
                  <a:cubicBezTo>
                    <a:pt x="21415" y="710"/>
                    <a:pt x="21228" y="991"/>
                    <a:pt x="21039" y="1247"/>
                  </a:cubicBezTo>
                  <a:cubicBezTo>
                    <a:pt x="20976" y="1334"/>
                    <a:pt x="20912" y="1409"/>
                    <a:pt x="20848" y="1490"/>
                  </a:cubicBezTo>
                  <a:cubicBezTo>
                    <a:pt x="20722" y="1652"/>
                    <a:pt x="20595" y="1820"/>
                    <a:pt x="20466" y="1970"/>
                  </a:cubicBezTo>
                  <a:cubicBezTo>
                    <a:pt x="20294" y="2169"/>
                    <a:pt x="20121" y="2350"/>
                    <a:pt x="19946" y="2518"/>
                  </a:cubicBezTo>
                  <a:cubicBezTo>
                    <a:pt x="19903" y="2562"/>
                    <a:pt x="19860" y="2593"/>
                    <a:pt x="19819" y="2630"/>
                  </a:cubicBezTo>
                  <a:cubicBezTo>
                    <a:pt x="19684" y="2755"/>
                    <a:pt x="19550" y="2874"/>
                    <a:pt x="19414" y="2980"/>
                  </a:cubicBezTo>
                  <a:cubicBezTo>
                    <a:pt x="19351" y="3029"/>
                    <a:pt x="19289" y="3073"/>
                    <a:pt x="19226" y="3117"/>
                  </a:cubicBezTo>
                  <a:cubicBezTo>
                    <a:pt x="19106" y="3204"/>
                    <a:pt x="18986" y="3285"/>
                    <a:pt x="18866" y="3354"/>
                  </a:cubicBezTo>
                  <a:cubicBezTo>
                    <a:pt x="18801" y="3391"/>
                    <a:pt x="18735" y="3428"/>
                    <a:pt x="18670" y="3466"/>
                  </a:cubicBezTo>
                  <a:cubicBezTo>
                    <a:pt x="18508" y="3553"/>
                    <a:pt x="18345" y="3634"/>
                    <a:pt x="18182" y="3697"/>
                  </a:cubicBezTo>
                  <a:cubicBezTo>
                    <a:pt x="18174" y="3697"/>
                    <a:pt x="18168" y="3703"/>
                    <a:pt x="18160" y="3709"/>
                  </a:cubicBezTo>
                  <a:cubicBezTo>
                    <a:pt x="17984" y="3778"/>
                    <a:pt x="17806" y="3821"/>
                    <a:pt x="17627" y="3859"/>
                  </a:cubicBezTo>
                  <a:cubicBezTo>
                    <a:pt x="17583" y="3865"/>
                    <a:pt x="17539" y="3877"/>
                    <a:pt x="17496" y="3884"/>
                  </a:cubicBezTo>
                  <a:cubicBezTo>
                    <a:pt x="17317" y="3915"/>
                    <a:pt x="17137" y="3933"/>
                    <a:pt x="16957" y="3933"/>
                  </a:cubicBezTo>
                  <a:lnTo>
                    <a:pt x="4878" y="3933"/>
                  </a:lnTo>
                  <a:cubicBezTo>
                    <a:pt x="4757" y="3933"/>
                    <a:pt x="4637" y="3927"/>
                    <a:pt x="4517" y="3908"/>
                  </a:cubicBezTo>
                  <a:cubicBezTo>
                    <a:pt x="4491" y="3908"/>
                    <a:pt x="4465" y="3902"/>
                    <a:pt x="4440" y="3896"/>
                  </a:cubicBezTo>
                  <a:cubicBezTo>
                    <a:pt x="4265" y="3871"/>
                    <a:pt x="4091" y="3840"/>
                    <a:pt x="3918" y="3784"/>
                  </a:cubicBezTo>
                  <a:cubicBezTo>
                    <a:pt x="3915" y="3784"/>
                    <a:pt x="3911" y="3784"/>
                    <a:pt x="3909" y="3777"/>
                  </a:cubicBezTo>
                  <a:cubicBezTo>
                    <a:pt x="3736" y="3728"/>
                    <a:pt x="3564" y="3659"/>
                    <a:pt x="3393" y="3578"/>
                  </a:cubicBezTo>
                  <a:cubicBezTo>
                    <a:pt x="3372" y="3566"/>
                    <a:pt x="3351" y="3559"/>
                    <a:pt x="3332" y="3553"/>
                  </a:cubicBezTo>
                  <a:cubicBezTo>
                    <a:pt x="3167" y="3472"/>
                    <a:pt x="3004" y="3379"/>
                    <a:pt x="2841" y="3273"/>
                  </a:cubicBezTo>
                  <a:cubicBezTo>
                    <a:pt x="2814" y="3254"/>
                    <a:pt x="2785" y="3235"/>
                    <a:pt x="2758" y="3217"/>
                  </a:cubicBezTo>
                  <a:cubicBezTo>
                    <a:pt x="2597" y="3111"/>
                    <a:pt x="2439" y="2992"/>
                    <a:pt x="2281" y="2855"/>
                  </a:cubicBezTo>
                  <a:cubicBezTo>
                    <a:pt x="2255" y="2830"/>
                    <a:pt x="2229" y="2811"/>
                    <a:pt x="2203" y="2786"/>
                  </a:cubicBezTo>
                  <a:cubicBezTo>
                    <a:pt x="2032" y="2637"/>
                    <a:pt x="1864" y="2481"/>
                    <a:pt x="1695" y="2306"/>
                  </a:cubicBezTo>
                  <a:cubicBezTo>
                    <a:pt x="1673" y="2281"/>
                    <a:pt x="1650" y="2257"/>
                    <a:pt x="1627" y="2232"/>
                  </a:cubicBezTo>
                  <a:cubicBezTo>
                    <a:pt x="1456" y="2051"/>
                    <a:pt x="1287" y="1858"/>
                    <a:pt x="1120" y="1646"/>
                  </a:cubicBezTo>
                  <a:cubicBezTo>
                    <a:pt x="1101" y="1621"/>
                    <a:pt x="1085" y="1602"/>
                    <a:pt x="1066" y="1577"/>
                  </a:cubicBezTo>
                  <a:cubicBezTo>
                    <a:pt x="894" y="1359"/>
                    <a:pt x="723" y="1128"/>
                    <a:pt x="553" y="879"/>
                  </a:cubicBezTo>
                  <a:cubicBezTo>
                    <a:pt x="543" y="860"/>
                    <a:pt x="532" y="848"/>
                    <a:pt x="522" y="829"/>
                  </a:cubicBezTo>
                  <a:cubicBezTo>
                    <a:pt x="346" y="567"/>
                    <a:pt x="172" y="293"/>
                    <a:pt x="0" y="0"/>
                  </a:cubicBezTo>
                  <a:lnTo>
                    <a:pt x="0" y="17673"/>
                  </a:lnTo>
                  <a:cubicBezTo>
                    <a:pt x="172" y="17966"/>
                    <a:pt x="347" y="18240"/>
                    <a:pt x="522" y="18502"/>
                  </a:cubicBezTo>
                  <a:cubicBezTo>
                    <a:pt x="532" y="18521"/>
                    <a:pt x="543" y="18533"/>
                    <a:pt x="553" y="18552"/>
                  </a:cubicBezTo>
                  <a:cubicBezTo>
                    <a:pt x="723" y="18801"/>
                    <a:pt x="893" y="19032"/>
                    <a:pt x="1065" y="19250"/>
                  </a:cubicBezTo>
                  <a:cubicBezTo>
                    <a:pt x="1083" y="19275"/>
                    <a:pt x="1100" y="19294"/>
                    <a:pt x="1118" y="19318"/>
                  </a:cubicBezTo>
                  <a:cubicBezTo>
                    <a:pt x="1285" y="19530"/>
                    <a:pt x="1455" y="19724"/>
                    <a:pt x="1626" y="19904"/>
                  </a:cubicBezTo>
                  <a:cubicBezTo>
                    <a:pt x="1648" y="19929"/>
                    <a:pt x="1672" y="19954"/>
                    <a:pt x="1694" y="19979"/>
                  </a:cubicBezTo>
                  <a:cubicBezTo>
                    <a:pt x="1862" y="20154"/>
                    <a:pt x="2031" y="20310"/>
                    <a:pt x="2202" y="20459"/>
                  </a:cubicBezTo>
                  <a:cubicBezTo>
                    <a:pt x="2216" y="20472"/>
                    <a:pt x="2230" y="20490"/>
                    <a:pt x="2245" y="20503"/>
                  </a:cubicBezTo>
                  <a:cubicBezTo>
                    <a:pt x="2256" y="20515"/>
                    <a:pt x="2269" y="20522"/>
                    <a:pt x="2281" y="20528"/>
                  </a:cubicBezTo>
                  <a:cubicBezTo>
                    <a:pt x="2439" y="20659"/>
                    <a:pt x="2598" y="20777"/>
                    <a:pt x="2758" y="20883"/>
                  </a:cubicBezTo>
                  <a:cubicBezTo>
                    <a:pt x="2786" y="20902"/>
                    <a:pt x="2814" y="20921"/>
                    <a:pt x="2842" y="20939"/>
                  </a:cubicBezTo>
                  <a:cubicBezTo>
                    <a:pt x="3004" y="21045"/>
                    <a:pt x="3167" y="21139"/>
                    <a:pt x="3332" y="21220"/>
                  </a:cubicBezTo>
                  <a:cubicBezTo>
                    <a:pt x="3353" y="21232"/>
                    <a:pt x="3374" y="21238"/>
                    <a:pt x="3394" y="21245"/>
                  </a:cubicBezTo>
                  <a:cubicBezTo>
                    <a:pt x="3565" y="21326"/>
                    <a:pt x="3736" y="21394"/>
                    <a:pt x="3909" y="21444"/>
                  </a:cubicBezTo>
                  <a:cubicBezTo>
                    <a:pt x="3913" y="21444"/>
                    <a:pt x="3915" y="21444"/>
                    <a:pt x="3919" y="21450"/>
                  </a:cubicBezTo>
                  <a:cubicBezTo>
                    <a:pt x="4093" y="21500"/>
                    <a:pt x="4266" y="21538"/>
                    <a:pt x="4441" y="21563"/>
                  </a:cubicBezTo>
                  <a:cubicBezTo>
                    <a:pt x="4457" y="21563"/>
                    <a:pt x="4471" y="21569"/>
                    <a:pt x="4487" y="21575"/>
                  </a:cubicBezTo>
                  <a:cubicBezTo>
                    <a:pt x="4497" y="21575"/>
                    <a:pt x="4508" y="21575"/>
                    <a:pt x="4519" y="21575"/>
                  </a:cubicBezTo>
                  <a:cubicBezTo>
                    <a:pt x="4639" y="21588"/>
                    <a:pt x="4761" y="21600"/>
                    <a:pt x="4881" y="21600"/>
                  </a:cubicBezTo>
                  <a:lnTo>
                    <a:pt x="16959" y="21600"/>
                  </a:lnTo>
                  <a:cubicBezTo>
                    <a:pt x="17139" y="21600"/>
                    <a:pt x="17319" y="21581"/>
                    <a:pt x="17498" y="21550"/>
                  </a:cubicBezTo>
                  <a:cubicBezTo>
                    <a:pt x="17543" y="21544"/>
                    <a:pt x="17587" y="21538"/>
                    <a:pt x="17630" y="21525"/>
                  </a:cubicBezTo>
                  <a:cubicBezTo>
                    <a:pt x="17808" y="21488"/>
                    <a:pt x="17985" y="21444"/>
                    <a:pt x="18162" y="21376"/>
                  </a:cubicBezTo>
                  <a:cubicBezTo>
                    <a:pt x="18170" y="21376"/>
                    <a:pt x="18177" y="21369"/>
                    <a:pt x="18185" y="21363"/>
                  </a:cubicBezTo>
                  <a:cubicBezTo>
                    <a:pt x="18307" y="21320"/>
                    <a:pt x="18429" y="21263"/>
                    <a:pt x="18550" y="21201"/>
                  </a:cubicBezTo>
                  <a:cubicBezTo>
                    <a:pt x="18592" y="21182"/>
                    <a:pt x="18632" y="21151"/>
                    <a:pt x="18673" y="21132"/>
                  </a:cubicBezTo>
                  <a:cubicBezTo>
                    <a:pt x="18738" y="21095"/>
                    <a:pt x="18803" y="21058"/>
                    <a:pt x="18869" y="21020"/>
                  </a:cubicBezTo>
                  <a:cubicBezTo>
                    <a:pt x="18989" y="20945"/>
                    <a:pt x="19110" y="20864"/>
                    <a:pt x="19229" y="20783"/>
                  </a:cubicBezTo>
                  <a:cubicBezTo>
                    <a:pt x="19291" y="20740"/>
                    <a:pt x="19354" y="20696"/>
                    <a:pt x="19417" y="20646"/>
                  </a:cubicBezTo>
                  <a:cubicBezTo>
                    <a:pt x="19552" y="20540"/>
                    <a:pt x="19687" y="20422"/>
                    <a:pt x="19821" y="20297"/>
                  </a:cubicBezTo>
                  <a:cubicBezTo>
                    <a:pt x="19864" y="20260"/>
                    <a:pt x="19907" y="20222"/>
                    <a:pt x="19950" y="20179"/>
                  </a:cubicBezTo>
                  <a:cubicBezTo>
                    <a:pt x="20116" y="20017"/>
                    <a:pt x="20281" y="19848"/>
                    <a:pt x="20445" y="19661"/>
                  </a:cubicBezTo>
                  <a:cubicBezTo>
                    <a:pt x="20453" y="19649"/>
                    <a:pt x="20462" y="19643"/>
                    <a:pt x="20470" y="19630"/>
                  </a:cubicBezTo>
                  <a:cubicBezTo>
                    <a:pt x="20598" y="19480"/>
                    <a:pt x="20724" y="19318"/>
                    <a:pt x="20852" y="19150"/>
                  </a:cubicBezTo>
                  <a:cubicBezTo>
                    <a:pt x="20912" y="19075"/>
                    <a:pt x="20976" y="19007"/>
                    <a:pt x="21039" y="1891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5E9419FD-09F8-4D8B-A773-3BB30B0EC041}"/>
                </a:ext>
              </a:extLst>
            </p:cNvPr>
            <p:cNvSpPr/>
            <p:nvPr/>
          </p:nvSpPr>
          <p:spPr>
            <a:xfrm>
              <a:off x="7128261" y="4239829"/>
              <a:ext cx="1412749" cy="143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6" y="6010"/>
                  </a:moveTo>
                  <a:cubicBezTo>
                    <a:pt x="21245" y="5968"/>
                    <a:pt x="21274" y="5924"/>
                    <a:pt x="21301" y="5881"/>
                  </a:cubicBezTo>
                  <a:cubicBezTo>
                    <a:pt x="21404" y="5724"/>
                    <a:pt x="21505" y="5566"/>
                    <a:pt x="21600" y="5406"/>
                  </a:cubicBezTo>
                  <a:lnTo>
                    <a:pt x="21600" y="0"/>
                  </a:lnTo>
                  <a:cubicBezTo>
                    <a:pt x="21505" y="160"/>
                    <a:pt x="21404" y="318"/>
                    <a:pt x="21301" y="475"/>
                  </a:cubicBezTo>
                  <a:cubicBezTo>
                    <a:pt x="21272" y="519"/>
                    <a:pt x="21245" y="561"/>
                    <a:pt x="21216" y="603"/>
                  </a:cubicBezTo>
                  <a:cubicBezTo>
                    <a:pt x="21128" y="732"/>
                    <a:pt x="21037" y="860"/>
                    <a:pt x="20944" y="988"/>
                  </a:cubicBezTo>
                  <a:cubicBezTo>
                    <a:pt x="20922" y="1016"/>
                    <a:pt x="20901" y="1047"/>
                    <a:pt x="20880" y="1075"/>
                  </a:cubicBezTo>
                  <a:cubicBezTo>
                    <a:pt x="20769" y="1222"/>
                    <a:pt x="20654" y="1369"/>
                    <a:pt x="20536" y="1512"/>
                  </a:cubicBezTo>
                  <a:cubicBezTo>
                    <a:pt x="20452" y="1615"/>
                    <a:pt x="20363" y="1716"/>
                    <a:pt x="20276" y="1817"/>
                  </a:cubicBezTo>
                  <a:cubicBezTo>
                    <a:pt x="20216" y="1886"/>
                    <a:pt x="20157" y="1956"/>
                    <a:pt x="20093" y="2025"/>
                  </a:cubicBezTo>
                  <a:cubicBezTo>
                    <a:pt x="19994" y="2134"/>
                    <a:pt x="19891" y="2239"/>
                    <a:pt x="19788" y="2345"/>
                  </a:cubicBezTo>
                  <a:cubicBezTo>
                    <a:pt x="19730" y="2404"/>
                    <a:pt x="19676" y="2465"/>
                    <a:pt x="19618" y="2523"/>
                  </a:cubicBezTo>
                  <a:cubicBezTo>
                    <a:pt x="19482" y="2658"/>
                    <a:pt x="19342" y="2790"/>
                    <a:pt x="19198" y="2921"/>
                  </a:cubicBezTo>
                  <a:cubicBezTo>
                    <a:pt x="19167" y="2950"/>
                    <a:pt x="19140" y="2978"/>
                    <a:pt x="19109" y="3007"/>
                  </a:cubicBezTo>
                  <a:cubicBezTo>
                    <a:pt x="18934" y="3165"/>
                    <a:pt x="18753" y="3322"/>
                    <a:pt x="18567" y="3474"/>
                  </a:cubicBezTo>
                  <a:cubicBezTo>
                    <a:pt x="18390" y="3619"/>
                    <a:pt x="18210" y="3762"/>
                    <a:pt x="18023" y="3903"/>
                  </a:cubicBezTo>
                  <a:lnTo>
                    <a:pt x="5318" y="13462"/>
                  </a:lnTo>
                  <a:cubicBezTo>
                    <a:pt x="5142" y="13595"/>
                    <a:pt x="4961" y="13723"/>
                    <a:pt x="4779" y="13849"/>
                  </a:cubicBezTo>
                  <a:cubicBezTo>
                    <a:pt x="4722" y="13887"/>
                    <a:pt x="4666" y="13925"/>
                    <a:pt x="4610" y="13963"/>
                  </a:cubicBezTo>
                  <a:cubicBezTo>
                    <a:pt x="4478" y="14053"/>
                    <a:pt x="4346" y="14139"/>
                    <a:pt x="4210" y="14225"/>
                  </a:cubicBezTo>
                  <a:cubicBezTo>
                    <a:pt x="4148" y="14265"/>
                    <a:pt x="4085" y="14303"/>
                    <a:pt x="4021" y="14343"/>
                  </a:cubicBezTo>
                  <a:cubicBezTo>
                    <a:pt x="3874" y="14432"/>
                    <a:pt x="3726" y="14522"/>
                    <a:pt x="3575" y="14608"/>
                  </a:cubicBezTo>
                  <a:cubicBezTo>
                    <a:pt x="3528" y="14635"/>
                    <a:pt x="3483" y="14661"/>
                    <a:pt x="3437" y="14688"/>
                  </a:cubicBezTo>
                  <a:cubicBezTo>
                    <a:pt x="3241" y="14799"/>
                    <a:pt x="3043" y="14905"/>
                    <a:pt x="2841" y="15008"/>
                  </a:cubicBezTo>
                  <a:cubicBezTo>
                    <a:pt x="2794" y="15033"/>
                    <a:pt x="2746" y="15056"/>
                    <a:pt x="2697" y="15081"/>
                  </a:cubicBezTo>
                  <a:cubicBezTo>
                    <a:pt x="2540" y="15159"/>
                    <a:pt x="2383" y="15237"/>
                    <a:pt x="2223" y="15311"/>
                  </a:cubicBezTo>
                  <a:cubicBezTo>
                    <a:pt x="2155" y="15344"/>
                    <a:pt x="2085" y="15374"/>
                    <a:pt x="2017" y="15407"/>
                  </a:cubicBezTo>
                  <a:cubicBezTo>
                    <a:pt x="1868" y="15474"/>
                    <a:pt x="1718" y="15540"/>
                    <a:pt x="1567" y="15605"/>
                  </a:cubicBezTo>
                  <a:cubicBezTo>
                    <a:pt x="1503" y="15632"/>
                    <a:pt x="1437" y="15660"/>
                    <a:pt x="1373" y="15687"/>
                  </a:cubicBezTo>
                  <a:cubicBezTo>
                    <a:pt x="1221" y="15750"/>
                    <a:pt x="1066" y="15809"/>
                    <a:pt x="913" y="15868"/>
                  </a:cubicBezTo>
                  <a:cubicBezTo>
                    <a:pt x="839" y="15897"/>
                    <a:pt x="765" y="15927"/>
                    <a:pt x="689" y="15954"/>
                  </a:cubicBezTo>
                  <a:cubicBezTo>
                    <a:pt x="464" y="16038"/>
                    <a:pt x="235" y="16118"/>
                    <a:pt x="4" y="16192"/>
                  </a:cubicBezTo>
                  <a:cubicBezTo>
                    <a:pt x="2" y="16192"/>
                    <a:pt x="2" y="16192"/>
                    <a:pt x="0" y="16194"/>
                  </a:cubicBezTo>
                  <a:lnTo>
                    <a:pt x="0" y="16194"/>
                  </a:lnTo>
                  <a:lnTo>
                    <a:pt x="0" y="21600"/>
                  </a:lnTo>
                  <a:cubicBezTo>
                    <a:pt x="231" y="21524"/>
                    <a:pt x="462" y="21444"/>
                    <a:pt x="689" y="21360"/>
                  </a:cubicBezTo>
                  <a:cubicBezTo>
                    <a:pt x="763" y="21333"/>
                    <a:pt x="837" y="21303"/>
                    <a:pt x="911" y="21274"/>
                  </a:cubicBezTo>
                  <a:cubicBezTo>
                    <a:pt x="1033" y="21226"/>
                    <a:pt x="1157" y="21181"/>
                    <a:pt x="1280" y="21131"/>
                  </a:cubicBezTo>
                  <a:cubicBezTo>
                    <a:pt x="1311" y="21118"/>
                    <a:pt x="1340" y="21104"/>
                    <a:pt x="1371" y="21093"/>
                  </a:cubicBezTo>
                  <a:cubicBezTo>
                    <a:pt x="1437" y="21066"/>
                    <a:pt x="1501" y="21038"/>
                    <a:pt x="1567" y="21011"/>
                  </a:cubicBezTo>
                  <a:cubicBezTo>
                    <a:pt x="1718" y="20946"/>
                    <a:pt x="1868" y="20881"/>
                    <a:pt x="2016" y="20814"/>
                  </a:cubicBezTo>
                  <a:cubicBezTo>
                    <a:pt x="2084" y="20784"/>
                    <a:pt x="2153" y="20751"/>
                    <a:pt x="2221" y="20719"/>
                  </a:cubicBezTo>
                  <a:cubicBezTo>
                    <a:pt x="2381" y="20645"/>
                    <a:pt x="2538" y="20567"/>
                    <a:pt x="2695" y="20488"/>
                  </a:cubicBezTo>
                  <a:cubicBezTo>
                    <a:pt x="2744" y="20464"/>
                    <a:pt x="2792" y="20441"/>
                    <a:pt x="2839" y="20416"/>
                  </a:cubicBezTo>
                  <a:cubicBezTo>
                    <a:pt x="3039" y="20313"/>
                    <a:pt x="3239" y="20206"/>
                    <a:pt x="3433" y="20096"/>
                  </a:cubicBezTo>
                  <a:cubicBezTo>
                    <a:pt x="3480" y="20069"/>
                    <a:pt x="3524" y="20042"/>
                    <a:pt x="3571" y="20015"/>
                  </a:cubicBezTo>
                  <a:cubicBezTo>
                    <a:pt x="3720" y="19930"/>
                    <a:pt x="3870" y="19842"/>
                    <a:pt x="4016" y="19750"/>
                  </a:cubicBezTo>
                  <a:cubicBezTo>
                    <a:pt x="4080" y="19712"/>
                    <a:pt x="4142" y="19672"/>
                    <a:pt x="4204" y="19632"/>
                  </a:cubicBezTo>
                  <a:cubicBezTo>
                    <a:pt x="4338" y="19546"/>
                    <a:pt x="4472" y="19461"/>
                    <a:pt x="4604" y="19371"/>
                  </a:cubicBezTo>
                  <a:cubicBezTo>
                    <a:pt x="4660" y="19333"/>
                    <a:pt x="4717" y="19295"/>
                    <a:pt x="4773" y="19257"/>
                  </a:cubicBezTo>
                  <a:cubicBezTo>
                    <a:pt x="4955" y="19131"/>
                    <a:pt x="5136" y="19001"/>
                    <a:pt x="5313" y="18869"/>
                  </a:cubicBezTo>
                  <a:lnTo>
                    <a:pt x="18018" y="9311"/>
                  </a:lnTo>
                  <a:cubicBezTo>
                    <a:pt x="18200" y="9174"/>
                    <a:pt x="18379" y="9034"/>
                    <a:pt x="18552" y="8891"/>
                  </a:cubicBezTo>
                  <a:cubicBezTo>
                    <a:pt x="18555" y="8887"/>
                    <a:pt x="18559" y="8886"/>
                    <a:pt x="18563" y="8882"/>
                  </a:cubicBezTo>
                  <a:cubicBezTo>
                    <a:pt x="18750" y="8729"/>
                    <a:pt x="18930" y="8573"/>
                    <a:pt x="19105" y="8415"/>
                  </a:cubicBezTo>
                  <a:cubicBezTo>
                    <a:pt x="19136" y="8386"/>
                    <a:pt x="19163" y="8357"/>
                    <a:pt x="19194" y="8329"/>
                  </a:cubicBezTo>
                  <a:cubicBezTo>
                    <a:pt x="19338" y="8197"/>
                    <a:pt x="19478" y="8066"/>
                    <a:pt x="19614" y="7930"/>
                  </a:cubicBezTo>
                  <a:cubicBezTo>
                    <a:pt x="19672" y="7871"/>
                    <a:pt x="19726" y="7812"/>
                    <a:pt x="19785" y="7753"/>
                  </a:cubicBezTo>
                  <a:cubicBezTo>
                    <a:pt x="19887" y="7646"/>
                    <a:pt x="19990" y="7541"/>
                    <a:pt x="20089" y="7433"/>
                  </a:cubicBezTo>
                  <a:cubicBezTo>
                    <a:pt x="20152" y="7364"/>
                    <a:pt x="20210" y="7293"/>
                    <a:pt x="20272" y="7223"/>
                  </a:cubicBezTo>
                  <a:cubicBezTo>
                    <a:pt x="20359" y="7122"/>
                    <a:pt x="20449" y="7021"/>
                    <a:pt x="20532" y="6920"/>
                  </a:cubicBezTo>
                  <a:cubicBezTo>
                    <a:pt x="20544" y="6904"/>
                    <a:pt x="20559" y="6889"/>
                    <a:pt x="20571" y="6874"/>
                  </a:cubicBezTo>
                  <a:cubicBezTo>
                    <a:pt x="20676" y="6744"/>
                    <a:pt x="20777" y="6615"/>
                    <a:pt x="20876" y="6481"/>
                  </a:cubicBezTo>
                  <a:cubicBezTo>
                    <a:pt x="20897" y="6453"/>
                    <a:pt x="20918" y="6422"/>
                    <a:pt x="20940" y="6393"/>
                  </a:cubicBezTo>
                  <a:cubicBezTo>
                    <a:pt x="21037" y="6268"/>
                    <a:pt x="21128" y="6140"/>
                    <a:pt x="21216" y="601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300C20A-D3B6-4AB1-AF89-A6B0402FEA11}"/>
              </a:ext>
            </a:extLst>
          </p:cNvPr>
          <p:cNvGrpSpPr/>
          <p:nvPr/>
        </p:nvGrpSpPr>
        <p:grpSpPr>
          <a:xfrm>
            <a:off x="6293994" y="1903269"/>
            <a:ext cx="1824228" cy="810065"/>
            <a:chOff x="8921977" y="4098786"/>
            <a:chExt cx="2937668" cy="108008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A773E0C-68BF-42DD-A671-5933F1C0BFC3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A3ECBE-0222-41D0-88B2-481958FB072D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759F5C-C5F4-4AC1-98AC-512258FE930F}"/>
              </a:ext>
            </a:extLst>
          </p:cNvPr>
          <p:cNvGrpSpPr/>
          <p:nvPr/>
        </p:nvGrpSpPr>
        <p:grpSpPr>
          <a:xfrm>
            <a:off x="6861859" y="2921343"/>
            <a:ext cx="1824228" cy="810065"/>
            <a:chOff x="8921977" y="4098786"/>
            <a:chExt cx="2937668" cy="108008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59C7EE0-D65A-4A97-BA36-D3E4B970E4CD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10CB52-EFB8-4085-ACEB-B773C5626671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A41744D-8395-497C-94E7-F6FBB59A240B}"/>
              </a:ext>
            </a:extLst>
          </p:cNvPr>
          <p:cNvGrpSpPr/>
          <p:nvPr/>
        </p:nvGrpSpPr>
        <p:grpSpPr>
          <a:xfrm>
            <a:off x="6861859" y="3939417"/>
            <a:ext cx="1824228" cy="810065"/>
            <a:chOff x="8921977" y="4098786"/>
            <a:chExt cx="2937668" cy="108008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6E2D6CD-A6CF-406F-9154-23345F59BD36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837443B-0334-4322-AF78-E75417A7C0B6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982F788-52F9-4120-82F9-838A7B965538}"/>
              </a:ext>
            </a:extLst>
          </p:cNvPr>
          <p:cNvGrpSpPr/>
          <p:nvPr/>
        </p:nvGrpSpPr>
        <p:grpSpPr>
          <a:xfrm>
            <a:off x="6293994" y="4957492"/>
            <a:ext cx="1824228" cy="810065"/>
            <a:chOff x="8921977" y="4098786"/>
            <a:chExt cx="2937668" cy="108008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549DAB0-7A6D-43F1-8E9E-AFE90312420F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3B20693-0C8E-4EAA-91A4-9C991C21FEC7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CFA73ED-831F-457A-9FDA-D96ADBD13003}"/>
              </a:ext>
            </a:extLst>
          </p:cNvPr>
          <p:cNvGrpSpPr/>
          <p:nvPr/>
        </p:nvGrpSpPr>
        <p:grpSpPr>
          <a:xfrm>
            <a:off x="1025778" y="1903269"/>
            <a:ext cx="1824228" cy="810065"/>
            <a:chOff x="8921977" y="4098786"/>
            <a:chExt cx="2937668" cy="108008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0FC4386-2FD3-4905-9BC9-20144152C7A7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29B73A4-67D9-4A27-83A8-2C4573B00675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EF11143-B3F1-47BA-8B3C-85C8B463581A}"/>
              </a:ext>
            </a:extLst>
          </p:cNvPr>
          <p:cNvGrpSpPr/>
          <p:nvPr/>
        </p:nvGrpSpPr>
        <p:grpSpPr>
          <a:xfrm>
            <a:off x="516677" y="2921343"/>
            <a:ext cx="1824228" cy="810065"/>
            <a:chOff x="8921977" y="4098786"/>
            <a:chExt cx="2937668" cy="1080087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D8FD2EC-7FAA-4645-9A8E-425A2853156F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A1F57AC-DD89-4EDB-BB08-B84E6B737652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AF26390-8461-4415-9775-1D480AE432F3}"/>
              </a:ext>
            </a:extLst>
          </p:cNvPr>
          <p:cNvGrpSpPr/>
          <p:nvPr/>
        </p:nvGrpSpPr>
        <p:grpSpPr>
          <a:xfrm>
            <a:off x="516677" y="3939417"/>
            <a:ext cx="1824228" cy="810065"/>
            <a:chOff x="8921977" y="4098786"/>
            <a:chExt cx="2937668" cy="1080087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CB79EFCC-BABF-40B5-9C7D-9D30CC052E5B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1FC804D8-0C58-4558-A2D8-C756E76FE624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CBAF7C1-ACD8-43CC-AFE0-270A5AB98376}"/>
              </a:ext>
            </a:extLst>
          </p:cNvPr>
          <p:cNvGrpSpPr/>
          <p:nvPr/>
        </p:nvGrpSpPr>
        <p:grpSpPr>
          <a:xfrm>
            <a:off x="1025778" y="4957492"/>
            <a:ext cx="1824228" cy="810065"/>
            <a:chOff x="8921977" y="4098786"/>
            <a:chExt cx="2937668" cy="108008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59512F1-B1A2-413D-A681-6F5AE8DA424D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4E9002A-C2EB-4694-AA03-C8EE9BA46788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721574F-C3F8-4ADA-A983-18B48076F693}"/>
              </a:ext>
            </a:extLst>
          </p:cNvPr>
          <p:cNvSpPr/>
          <p:nvPr/>
        </p:nvSpPr>
        <p:spPr>
          <a:xfrm>
            <a:off x="7783494" y="1853212"/>
            <a:ext cx="334728" cy="3347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D043861-A946-4405-ACFD-C006415DF386}"/>
              </a:ext>
            </a:extLst>
          </p:cNvPr>
          <p:cNvSpPr/>
          <p:nvPr/>
        </p:nvSpPr>
        <p:spPr>
          <a:xfrm>
            <a:off x="8351359" y="2876405"/>
            <a:ext cx="334728" cy="334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DF96F08-27E9-429C-B776-50923E577050}"/>
              </a:ext>
            </a:extLst>
          </p:cNvPr>
          <p:cNvSpPr/>
          <p:nvPr/>
        </p:nvSpPr>
        <p:spPr>
          <a:xfrm>
            <a:off x="8351359" y="3899598"/>
            <a:ext cx="334728" cy="334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B9D9C35-2060-4524-86D3-A09F64D53D4B}"/>
              </a:ext>
            </a:extLst>
          </p:cNvPr>
          <p:cNvSpPr/>
          <p:nvPr/>
        </p:nvSpPr>
        <p:spPr>
          <a:xfrm>
            <a:off x="7783494" y="4922791"/>
            <a:ext cx="334728" cy="3347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D99B5BB-0E22-4C7D-85BB-9E6A4025965C}"/>
              </a:ext>
            </a:extLst>
          </p:cNvPr>
          <p:cNvSpPr/>
          <p:nvPr/>
        </p:nvSpPr>
        <p:spPr>
          <a:xfrm>
            <a:off x="1025778" y="1853212"/>
            <a:ext cx="334728" cy="334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78F6B14-4530-4FF2-8558-95891D02F104}"/>
              </a:ext>
            </a:extLst>
          </p:cNvPr>
          <p:cNvSpPr/>
          <p:nvPr/>
        </p:nvSpPr>
        <p:spPr>
          <a:xfrm>
            <a:off x="516677" y="2876405"/>
            <a:ext cx="334728" cy="334728"/>
          </a:xfrm>
          <a:prstGeom prst="rect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AE75330-3E77-4FBA-8C08-630647BF36A5}"/>
              </a:ext>
            </a:extLst>
          </p:cNvPr>
          <p:cNvSpPr/>
          <p:nvPr/>
        </p:nvSpPr>
        <p:spPr>
          <a:xfrm>
            <a:off x="516677" y="3899598"/>
            <a:ext cx="334728" cy="3347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1859337-AE6A-4BC0-A2B6-E6FC93235C23}"/>
              </a:ext>
            </a:extLst>
          </p:cNvPr>
          <p:cNvSpPr/>
          <p:nvPr/>
        </p:nvSpPr>
        <p:spPr>
          <a:xfrm>
            <a:off x="1025778" y="4922791"/>
            <a:ext cx="334728" cy="334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16C7BAA-A8B9-4FFF-858E-E798D3A9DEB0}"/>
              </a:ext>
            </a:extLst>
          </p:cNvPr>
          <p:cNvSpPr/>
          <p:nvPr/>
        </p:nvSpPr>
        <p:spPr>
          <a:xfrm>
            <a:off x="4435703" y="2360654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/>
              <a:t>01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D20F301-0090-445F-B376-5F34461063F4}"/>
              </a:ext>
            </a:extLst>
          </p:cNvPr>
          <p:cNvSpPr/>
          <p:nvPr/>
        </p:nvSpPr>
        <p:spPr>
          <a:xfrm>
            <a:off x="5501051" y="2814044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10000"/>
                  </a:schemeClr>
                </a:solidFill>
              </a:rPr>
              <a:t>02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F76631C-4686-4F81-BE05-A47F37402C1C}"/>
              </a:ext>
            </a:extLst>
          </p:cNvPr>
          <p:cNvSpPr/>
          <p:nvPr/>
        </p:nvSpPr>
        <p:spPr>
          <a:xfrm>
            <a:off x="5899076" y="3666519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10000"/>
                  </a:schemeClr>
                </a:solidFill>
              </a:rPr>
              <a:t>03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89C4C71-7A60-4D3A-A6B6-F382A93308DB}"/>
              </a:ext>
            </a:extLst>
          </p:cNvPr>
          <p:cNvSpPr/>
          <p:nvPr/>
        </p:nvSpPr>
        <p:spPr>
          <a:xfrm>
            <a:off x="5394594" y="4394284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10000"/>
                  </a:schemeClr>
                </a:solidFill>
              </a:rPr>
              <a:t>04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590CB73-47E4-4CE0-A95F-D8A24AD946ED}"/>
              </a:ext>
            </a:extLst>
          </p:cNvPr>
          <p:cNvSpPr/>
          <p:nvPr/>
        </p:nvSpPr>
        <p:spPr>
          <a:xfrm>
            <a:off x="4289491" y="4673141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/>
              <a:t>05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FBAD1C6-D87E-4861-B390-7B8FE2CB528C}"/>
              </a:ext>
            </a:extLst>
          </p:cNvPr>
          <p:cNvSpPr/>
          <p:nvPr/>
        </p:nvSpPr>
        <p:spPr>
          <a:xfrm>
            <a:off x="3217529" y="4327538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10000"/>
                  </a:schemeClr>
                </a:solidFill>
              </a:rPr>
              <a:t>06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41AA431-9838-4BE2-A752-4DE05E79FF83}"/>
              </a:ext>
            </a:extLst>
          </p:cNvPr>
          <p:cNvSpPr/>
          <p:nvPr/>
        </p:nvSpPr>
        <p:spPr>
          <a:xfrm>
            <a:off x="2860093" y="3489621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/>
              <a:t>07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8FC8C9B-C4F8-4D1B-B4D8-26EE55DA4266}"/>
              </a:ext>
            </a:extLst>
          </p:cNvPr>
          <p:cNvSpPr/>
          <p:nvPr/>
        </p:nvSpPr>
        <p:spPr>
          <a:xfrm>
            <a:off x="3361663" y="2681220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10000"/>
                  </a:schemeClr>
                </a:solidFill>
              </a:rPr>
              <a:t>08</a:t>
            </a:r>
          </a:p>
        </p:txBody>
      </p:sp>
      <p:grpSp>
        <p:nvGrpSpPr>
          <p:cNvPr id="136" name="Graphic 7" descr="Head with gears">
            <a:extLst>
              <a:ext uri="{FF2B5EF4-FFF2-40B4-BE49-F238E27FC236}">
                <a16:creationId xmlns:a16="http://schemas.microsoft.com/office/drawing/2014/main" id="{36A0AE79-ACCB-46A6-8623-813A4997785A}"/>
              </a:ext>
            </a:extLst>
          </p:cNvPr>
          <p:cNvGrpSpPr/>
          <p:nvPr/>
        </p:nvGrpSpPr>
        <p:grpSpPr>
          <a:xfrm>
            <a:off x="1050743" y="4945368"/>
            <a:ext cx="289575" cy="289575"/>
            <a:chOff x="4500300" y="2552475"/>
            <a:chExt cx="386100" cy="386100"/>
          </a:xfrm>
          <a:solidFill>
            <a:schemeClr val="bg1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6D7B048A-11AB-4F34-A3DB-483E24356E32}"/>
                </a:ext>
              </a:extLst>
            </p:cNvPr>
            <p:cNvSpPr/>
            <p:nvPr/>
          </p:nvSpPr>
          <p:spPr>
            <a:xfrm>
              <a:off x="4672838" y="2631706"/>
              <a:ext cx="32175" cy="32175"/>
            </a:xfrm>
            <a:custGeom>
              <a:avLst/>
              <a:gdLst>
                <a:gd name="connsiteX0" fmla="*/ 16892 w 32175"/>
                <a:gd name="connsiteY0" fmla="*/ 0 h 32175"/>
                <a:gd name="connsiteX1" fmla="*/ 0 w 32175"/>
                <a:gd name="connsiteY1" fmla="*/ 16892 h 32175"/>
                <a:gd name="connsiteX2" fmla="*/ 16892 w 32175"/>
                <a:gd name="connsiteY2" fmla="*/ 33784 h 32175"/>
                <a:gd name="connsiteX3" fmla="*/ 33784 w 32175"/>
                <a:gd name="connsiteY3" fmla="*/ 16892 h 32175"/>
                <a:gd name="connsiteX4" fmla="*/ 16892 w 32175"/>
                <a:gd name="connsiteY4" fmla="*/ 0 h 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75" h="32175">
                  <a:moveTo>
                    <a:pt x="16892" y="0"/>
                  </a:moveTo>
                  <a:cubicBezTo>
                    <a:pt x="7642" y="0"/>
                    <a:pt x="0" y="7642"/>
                    <a:pt x="0" y="16892"/>
                  </a:cubicBezTo>
                  <a:cubicBezTo>
                    <a:pt x="0" y="26142"/>
                    <a:pt x="7642" y="33784"/>
                    <a:pt x="16892" y="33784"/>
                  </a:cubicBezTo>
                  <a:cubicBezTo>
                    <a:pt x="26142" y="33784"/>
                    <a:pt x="33784" y="26142"/>
                    <a:pt x="33784" y="16892"/>
                  </a:cubicBezTo>
                  <a:cubicBezTo>
                    <a:pt x="33784" y="7642"/>
                    <a:pt x="26142" y="0"/>
                    <a:pt x="16892" y="0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92B3622-03C1-4E95-8320-275B0F2232CB}"/>
                </a:ext>
              </a:extLst>
            </p:cNvPr>
            <p:cNvSpPr/>
            <p:nvPr/>
          </p:nvSpPr>
          <p:spPr>
            <a:xfrm>
              <a:off x="4622163" y="2713350"/>
              <a:ext cx="32175" cy="32175"/>
            </a:xfrm>
            <a:custGeom>
              <a:avLst/>
              <a:gdLst>
                <a:gd name="connsiteX0" fmla="*/ 33784 w 32175"/>
                <a:gd name="connsiteY0" fmla="*/ 16892 h 32175"/>
                <a:gd name="connsiteX1" fmla="*/ 16892 w 32175"/>
                <a:gd name="connsiteY1" fmla="*/ 33784 h 32175"/>
                <a:gd name="connsiteX2" fmla="*/ 0 w 32175"/>
                <a:gd name="connsiteY2" fmla="*/ 16892 h 32175"/>
                <a:gd name="connsiteX3" fmla="*/ 16892 w 32175"/>
                <a:gd name="connsiteY3" fmla="*/ 0 h 32175"/>
                <a:gd name="connsiteX4" fmla="*/ 33784 w 32175"/>
                <a:gd name="connsiteY4" fmla="*/ 16892 h 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75" h="32175">
                  <a:moveTo>
                    <a:pt x="33784" y="16892"/>
                  </a:moveTo>
                  <a:cubicBezTo>
                    <a:pt x="33784" y="26221"/>
                    <a:pt x="26221" y="33784"/>
                    <a:pt x="16892" y="33784"/>
                  </a:cubicBezTo>
                  <a:cubicBezTo>
                    <a:pt x="7563" y="33784"/>
                    <a:pt x="0" y="26221"/>
                    <a:pt x="0" y="16892"/>
                  </a:cubicBezTo>
                  <a:cubicBezTo>
                    <a:pt x="0" y="7563"/>
                    <a:pt x="7563" y="0"/>
                    <a:pt x="16892" y="0"/>
                  </a:cubicBezTo>
                  <a:cubicBezTo>
                    <a:pt x="26221" y="0"/>
                    <a:pt x="33784" y="7563"/>
                    <a:pt x="33784" y="16892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4C37B2F3-0C51-4DE1-BF52-9223BA90F347}"/>
                </a:ext>
              </a:extLst>
            </p:cNvPr>
            <p:cNvSpPr/>
            <p:nvPr/>
          </p:nvSpPr>
          <p:spPr>
            <a:xfrm>
              <a:off x="4556525" y="2574997"/>
              <a:ext cx="273488" cy="321750"/>
            </a:xfrm>
            <a:custGeom>
              <a:avLst/>
              <a:gdLst>
                <a:gd name="connsiteX0" fmla="*/ 181065 w 273487"/>
                <a:gd name="connsiteY0" fmla="*/ 79231 h 321750"/>
                <a:gd name="connsiteX1" fmla="*/ 171010 w 273487"/>
                <a:gd name="connsiteY1" fmla="*/ 84057 h 321750"/>
                <a:gd name="connsiteX2" fmla="*/ 166989 w 273487"/>
                <a:gd name="connsiteY2" fmla="*/ 92905 h 321750"/>
                <a:gd name="connsiteX3" fmla="*/ 170608 w 273487"/>
                <a:gd name="connsiteY3" fmla="*/ 103362 h 321750"/>
                <a:gd name="connsiteX4" fmla="*/ 162565 w 273487"/>
                <a:gd name="connsiteY4" fmla="*/ 111406 h 321750"/>
                <a:gd name="connsiteX5" fmla="*/ 152108 w 273487"/>
                <a:gd name="connsiteY5" fmla="*/ 107786 h 321750"/>
                <a:gd name="connsiteX6" fmla="*/ 143260 w 273487"/>
                <a:gd name="connsiteY6" fmla="*/ 111406 h 321750"/>
                <a:gd name="connsiteX7" fmla="*/ 138433 w 273487"/>
                <a:gd name="connsiteY7" fmla="*/ 121058 h 321750"/>
                <a:gd name="connsiteX8" fmla="*/ 127172 w 273487"/>
                <a:gd name="connsiteY8" fmla="*/ 121058 h 321750"/>
                <a:gd name="connsiteX9" fmla="*/ 122346 w 273487"/>
                <a:gd name="connsiteY9" fmla="*/ 111004 h 321750"/>
                <a:gd name="connsiteX10" fmla="*/ 113498 w 273487"/>
                <a:gd name="connsiteY10" fmla="*/ 107384 h 321750"/>
                <a:gd name="connsiteX11" fmla="*/ 103041 w 273487"/>
                <a:gd name="connsiteY11" fmla="*/ 111004 h 321750"/>
                <a:gd name="connsiteX12" fmla="*/ 94997 w 273487"/>
                <a:gd name="connsiteY12" fmla="*/ 102960 h 321750"/>
                <a:gd name="connsiteX13" fmla="*/ 98617 w 273487"/>
                <a:gd name="connsiteY13" fmla="*/ 92503 h 321750"/>
                <a:gd name="connsiteX14" fmla="*/ 94997 w 273487"/>
                <a:gd name="connsiteY14" fmla="*/ 83655 h 321750"/>
                <a:gd name="connsiteX15" fmla="*/ 84942 w 273487"/>
                <a:gd name="connsiteY15" fmla="*/ 78829 h 321750"/>
                <a:gd name="connsiteX16" fmla="*/ 84942 w 273487"/>
                <a:gd name="connsiteY16" fmla="*/ 67568 h 321750"/>
                <a:gd name="connsiteX17" fmla="*/ 94997 w 273487"/>
                <a:gd name="connsiteY17" fmla="*/ 62741 h 321750"/>
                <a:gd name="connsiteX18" fmla="*/ 98617 w 273487"/>
                <a:gd name="connsiteY18" fmla="*/ 53893 h 321750"/>
                <a:gd name="connsiteX19" fmla="*/ 95399 w 273487"/>
                <a:gd name="connsiteY19" fmla="*/ 43436 h 321750"/>
                <a:gd name="connsiteX20" fmla="*/ 103443 w 273487"/>
                <a:gd name="connsiteY20" fmla="*/ 35393 h 321750"/>
                <a:gd name="connsiteX21" fmla="*/ 113900 w 273487"/>
                <a:gd name="connsiteY21" fmla="*/ 39012 h 321750"/>
                <a:gd name="connsiteX22" fmla="*/ 122748 w 273487"/>
                <a:gd name="connsiteY22" fmla="*/ 35393 h 321750"/>
                <a:gd name="connsiteX23" fmla="*/ 127574 w 273487"/>
                <a:gd name="connsiteY23" fmla="*/ 25338 h 321750"/>
                <a:gd name="connsiteX24" fmla="*/ 138835 w 273487"/>
                <a:gd name="connsiteY24" fmla="*/ 25338 h 321750"/>
                <a:gd name="connsiteX25" fmla="*/ 143662 w 273487"/>
                <a:gd name="connsiteY25" fmla="*/ 34990 h 321750"/>
                <a:gd name="connsiteX26" fmla="*/ 152510 w 273487"/>
                <a:gd name="connsiteY26" fmla="*/ 38610 h 321750"/>
                <a:gd name="connsiteX27" fmla="*/ 162967 w 273487"/>
                <a:gd name="connsiteY27" fmla="*/ 34990 h 321750"/>
                <a:gd name="connsiteX28" fmla="*/ 171010 w 273487"/>
                <a:gd name="connsiteY28" fmla="*/ 43034 h 321750"/>
                <a:gd name="connsiteX29" fmla="*/ 167391 w 273487"/>
                <a:gd name="connsiteY29" fmla="*/ 53491 h 321750"/>
                <a:gd name="connsiteX30" fmla="*/ 171010 w 273487"/>
                <a:gd name="connsiteY30" fmla="*/ 62339 h 321750"/>
                <a:gd name="connsiteX31" fmla="*/ 181065 w 273487"/>
                <a:gd name="connsiteY31" fmla="*/ 67165 h 321750"/>
                <a:gd name="connsiteX32" fmla="*/ 181065 w 273487"/>
                <a:gd name="connsiteY32" fmla="*/ 79231 h 321750"/>
                <a:gd name="connsiteX33" fmla="*/ 130390 w 273487"/>
                <a:gd name="connsiteY33" fmla="*/ 160875 h 321750"/>
                <a:gd name="connsiteX34" fmla="*/ 120335 w 273487"/>
                <a:gd name="connsiteY34" fmla="*/ 165701 h 321750"/>
                <a:gd name="connsiteX35" fmla="*/ 116715 w 273487"/>
                <a:gd name="connsiteY35" fmla="*/ 174549 h 321750"/>
                <a:gd name="connsiteX36" fmla="*/ 119933 w 273487"/>
                <a:gd name="connsiteY36" fmla="*/ 185006 h 321750"/>
                <a:gd name="connsiteX37" fmla="*/ 111889 w 273487"/>
                <a:gd name="connsiteY37" fmla="*/ 193050 h 321750"/>
                <a:gd name="connsiteX38" fmla="*/ 101432 w 273487"/>
                <a:gd name="connsiteY38" fmla="*/ 189430 h 321750"/>
                <a:gd name="connsiteX39" fmla="*/ 92584 w 273487"/>
                <a:gd name="connsiteY39" fmla="*/ 193050 h 321750"/>
                <a:gd name="connsiteX40" fmla="*/ 88160 w 273487"/>
                <a:gd name="connsiteY40" fmla="*/ 202703 h 321750"/>
                <a:gd name="connsiteX41" fmla="*/ 76899 w 273487"/>
                <a:gd name="connsiteY41" fmla="*/ 202703 h 321750"/>
                <a:gd name="connsiteX42" fmla="*/ 72072 w 273487"/>
                <a:gd name="connsiteY42" fmla="*/ 192648 h 321750"/>
                <a:gd name="connsiteX43" fmla="*/ 63224 w 273487"/>
                <a:gd name="connsiteY43" fmla="*/ 189028 h 321750"/>
                <a:gd name="connsiteX44" fmla="*/ 52767 w 273487"/>
                <a:gd name="connsiteY44" fmla="*/ 192246 h 321750"/>
                <a:gd name="connsiteX45" fmla="*/ 44724 w 273487"/>
                <a:gd name="connsiteY45" fmla="*/ 184202 h 321750"/>
                <a:gd name="connsiteX46" fmla="*/ 48343 w 273487"/>
                <a:gd name="connsiteY46" fmla="*/ 173745 h 321750"/>
                <a:gd name="connsiteX47" fmla="*/ 44724 w 273487"/>
                <a:gd name="connsiteY47" fmla="*/ 164897 h 321750"/>
                <a:gd name="connsiteX48" fmla="*/ 34669 w 273487"/>
                <a:gd name="connsiteY48" fmla="*/ 160071 h 321750"/>
                <a:gd name="connsiteX49" fmla="*/ 34669 w 273487"/>
                <a:gd name="connsiteY49" fmla="*/ 148809 h 321750"/>
                <a:gd name="connsiteX50" fmla="*/ 44724 w 273487"/>
                <a:gd name="connsiteY50" fmla="*/ 143983 h 321750"/>
                <a:gd name="connsiteX51" fmla="*/ 48343 w 273487"/>
                <a:gd name="connsiteY51" fmla="*/ 135135 h 321750"/>
                <a:gd name="connsiteX52" fmla="*/ 44724 w 273487"/>
                <a:gd name="connsiteY52" fmla="*/ 124678 h 321750"/>
                <a:gd name="connsiteX53" fmla="*/ 52767 w 273487"/>
                <a:gd name="connsiteY53" fmla="*/ 116634 h 321750"/>
                <a:gd name="connsiteX54" fmla="*/ 63224 w 273487"/>
                <a:gd name="connsiteY54" fmla="*/ 120254 h 321750"/>
                <a:gd name="connsiteX55" fmla="*/ 72072 w 273487"/>
                <a:gd name="connsiteY55" fmla="*/ 116634 h 321750"/>
                <a:gd name="connsiteX56" fmla="*/ 76899 w 273487"/>
                <a:gd name="connsiteY56" fmla="*/ 106580 h 321750"/>
                <a:gd name="connsiteX57" fmla="*/ 88562 w 273487"/>
                <a:gd name="connsiteY57" fmla="*/ 106580 h 321750"/>
                <a:gd name="connsiteX58" fmla="*/ 93388 w 273487"/>
                <a:gd name="connsiteY58" fmla="*/ 116634 h 321750"/>
                <a:gd name="connsiteX59" fmla="*/ 102236 w 273487"/>
                <a:gd name="connsiteY59" fmla="*/ 120254 h 321750"/>
                <a:gd name="connsiteX60" fmla="*/ 112693 w 273487"/>
                <a:gd name="connsiteY60" fmla="*/ 116634 h 321750"/>
                <a:gd name="connsiteX61" fmla="*/ 120737 w 273487"/>
                <a:gd name="connsiteY61" fmla="*/ 124678 h 321750"/>
                <a:gd name="connsiteX62" fmla="*/ 117117 w 273487"/>
                <a:gd name="connsiteY62" fmla="*/ 135135 h 321750"/>
                <a:gd name="connsiteX63" fmla="*/ 120737 w 273487"/>
                <a:gd name="connsiteY63" fmla="*/ 143983 h 321750"/>
                <a:gd name="connsiteX64" fmla="*/ 130792 w 273487"/>
                <a:gd name="connsiteY64" fmla="*/ 148809 h 321750"/>
                <a:gd name="connsiteX65" fmla="*/ 130390 w 273487"/>
                <a:gd name="connsiteY65" fmla="*/ 160875 h 321750"/>
                <a:gd name="connsiteX66" fmla="*/ 130390 w 273487"/>
                <a:gd name="connsiteY66" fmla="*/ 160875 h 321750"/>
                <a:gd name="connsiteX67" fmla="*/ 269546 w 273487"/>
                <a:gd name="connsiteY67" fmla="*/ 175756 h 321750"/>
                <a:gd name="connsiteX68" fmla="*/ 241795 w 273487"/>
                <a:gd name="connsiteY68" fmla="*/ 127493 h 321750"/>
                <a:gd name="connsiteX69" fmla="*/ 241795 w 273487"/>
                <a:gd name="connsiteY69" fmla="*/ 125483 h 321750"/>
                <a:gd name="connsiteX70" fmla="*/ 182674 w 273487"/>
                <a:gd name="connsiteY70" fmla="*/ 16892 h 321750"/>
                <a:gd name="connsiteX71" fmla="*/ 59202 w 273487"/>
                <a:gd name="connsiteY71" fmla="*/ 16892 h 321750"/>
                <a:gd name="connsiteX72" fmla="*/ 81 w 273487"/>
                <a:gd name="connsiteY72" fmla="*/ 125483 h 321750"/>
                <a:gd name="connsiteX73" fmla="*/ 47539 w 273487"/>
                <a:gd name="connsiteY73" fmla="*/ 222812 h 321750"/>
                <a:gd name="connsiteX74" fmla="*/ 47539 w 273487"/>
                <a:gd name="connsiteY74" fmla="*/ 324565 h 321750"/>
                <a:gd name="connsiteX75" fmla="*/ 174630 w 273487"/>
                <a:gd name="connsiteY75" fmla="*/ 324565 h 321750"/>
                <a:gd name="connsiteX76" fmla="*/ 174630 w 273487"/>
                <a:gd name="connsiteY76" fmla="*/ 276303 h 321750"/>
                <a:gd name="connsiteX77" fmla="*/ 194337 w 273487"/>
                <a:gd name="connsiteY77" fmla="*/ 276303 h 321750"/>
                <a:gd name="connsiteX78" fmla="*/ 228121 w 273487"/>
                <a:gd name="connsiteY78" fmla="*/ 262226 h 321750"/>
                <a:gd name="connsiteX79" fmla="*/ 241795 w 273487"/>
                <a:gd name="connsiteY79" fmla="*/ 228040 h 321750"/>
                <a:gd name="connsiteX80" fmla="*/ 241795 w 273487"/>
                <a:gd name="connsiteY80" fmla="*/ 203909 h 321750"/>
                <a:gd name="connsiteX81" fmla="*/ 259492 w 273487"/>
                <a:gd name="connsiteY81" fmla="*/ 203909 h 321750"/>
                <a:gd name="connsiteX82" fmla="*/ 269546 w 273487"/>
                <a:gd name="connsiteY82" fmla="*/ 175756 h 32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73487" h="321750">
                  <a:moveTo>
                    <a:pt x="181065" y="79231"/>
                  </a:moveTo>
                  <a:lnTo>
                    <a:pt x="171010" y="84057"/>
                  </a:lnTo>
                  <a:cubicBezTo>
                    <a:pt x="170206" y="87275"/>
                    <a:pt x="168597" y="90090"/>
                    <a:pt x="166989" y="92905"/>
                  </a:cubicBezTo>
                  <a:lnTo>
                    <a:pt x="170608" y="103362"/>
                  </a:lnTo>
                  <a:lnTo>
                    <a:pt x="162565" y="111406"/>
                  </a:lnTo>
                  <a:lnTo>
                    <a:pt x="152108" y="107786"/>
                  </a:lnTo>
                  <a:cubicBezTo>
                    <a:pt x="149292" y="109395"/>
                    <a:pt x="146477" y="110602"/>
                    <a:pt x="143260" y="111406"/>
                  </a:cubicBezTo>
                  <a:lnTo>
                    <a:pt x="138433" y="121058"/>
                  </a:lnTo>
                  <a:lnTo>
                    <a:pt x="127172" y="121058"/>
                  </a:lnTo>
                  <a:lnTo>
                    <a:pt x="122346" y="111004"/>
                  </a:lnTo>
                  <a:cubicBezTo>
                    <a:pt x="119128" y="110199"/>
                    <a:pt x="116313" y="108993"/>
                    <a:pt x="113498" y="107384"/>
                  </a:cubicBezTo>
                  <a:lnTo>
                    <a:pt x="103041" y="111004"/>
                  </a:lnTo>
                  <a:lnTo>
                    <a:pt x="94997" y="102960"/>
                  </a:lnTo>
                  <a:lnTo>
                    <a:pt x="98617" y="92503"/>
                  </a:lnTo>
                  <a:cubicBezTo>
                    <a:pt x="97008" y="89688"/>
                    <a:pt x="95801" y="86873"/>
                    <a:pt x="94997" y="83655"/>
                  </a:cubicBezTo>
                  <a:lnTo>
                    <a:pt x="84942" y="78829"/>
                  </a:lnTo>
                  <a:lnTo>
                    <a:pt x="84942" y="67568"/>
                  </a:lnTo>
                  <a:lnTo>
                    <a:pt x="94997" y="62741"/>
                  </a:lnTo>
                  <a:cubicBezTo>
                    <a:pt x="95801" y="59524"/>
                    <a:pt x="97008" y="56708"/>
                    <a:pt x="98617" y="53893"/>
                  </a:cubicBezTo>
                  <a:lnTo>
                    <a:pt x="95399" y="43436"/>
                  </a:lnTo>
                  <a:lnTo>
                    <a:pt x="103443" y="35393"/>
                  </a:lnTo>
                  <a:lnTo>
                    <a:pt x="113900" y="39012"/>
                  </a:lnTo>
                  <a:cubicBezTo>
                    <a:pt x="116715" y="37403"/>
                    <a:pt x="119530" y="36197"/>
                    <a:pt x="122748" y="35393"/>
                  </a:cubicBezTo>
                  <a:lnTo>
                    <a:pt x="127574" y="25338"/>
                  </a:lnTo>
                  <a:lnTo>
                    <a:pt x="138835" y="25338"/>
                  </a:lnTo>
                  <a:lnTo>
                    <a:pt x="143662" y="34990"/>
                  </a:lnTo>
                  <a:cubicBezTo>
                    <a:pt x="146879" y="35795"/>
                    <a:pt x="149695" y="37001"/>
                    <a:pt x="152510" y="38610"/>
                  </a:cubicBezTo>
                  <a:lnTo>
                    <a:pt x="162967" y="34990"/>
                  </a:lnTo>
                  <a:lnTo>
                    <a:pt x="171010" y="43034"/>
                  </a:lnTo>
                  <a:lnTo>
                    <a:pt x="167391" y="53491"/>
                  </a:lnTo>
                  <a:cubicBezTo>
                    <a:pt x="169000" y="56306"/>
                    <a:pt x="170206" y="59122"/>
                    <a:pt x="171010" y="62339"/>
                  </a:cubicBezTo>
                  <a:lnTo>
                    <a:pt x="181065" y="67165"/>
                  </a:lnTo>
                  <a:lnTo>
                    <a:pt x="181065" y="79231"/>
                  </a:lnTo>
                  <a:close/>
                  <a:moveTo>
                    <a:pt x="130390" y="160875"/>
                  </a:moveTo>
                  <a:lnTo>
                    <a:pt x="120335" y="165701"/>
                  </a:lnTo>
                  <a:cubicBezTo>
                    <a:pt x="119530" y="168919"/>
                    <a:pt x="118324" y="171734"/>
                    <a:pt x="116715" y="174549"/>
                  </a:cubicBezTo>
                  <a:lnTo>
                    <a:pt x="119933" y="185006"/>
                  </a:lnTo>
                  <a:lnTo>
                    <a:pt x="111889" y="193050"/>
                  </a:lnTo>
                  <a:lnTo>
                    <a:pt x="101432" y="189430"/>
                  </a:lnTo>
                  <a:cubicBezTo>
                    <a:pt x="98617" y="191039"/>
                    <a:pt x="95801" y="192246"/>
                    <a:pt x="92584" y="193050"/>
                  </a:cubicBezTo>
                  <a:lnTo>
                    <a:pt x="88160" y="202703"/>
                  </a:lnTo>
                  <a:lnTo>
                    <a:pt x="76899" y="202703"/>
                  </a:lnTo>
                  <a:lnTo>
                    <a:pt x="72072" y="192648"/>
                  </a:lnTo>
                  <a:cubicBezTo>
                    <a:pt x="68855" y="191843"/>
                    <a:pt x="66040" y="190637"/>
                    <a:pt x="63224" y="189028"/>
                  </a:cubicBezTo>
                  <a:lnTo>
                    <a:pt x="52767" y="192246"/>
                  </a:lnTo>
                  <a:lnTo>
                    <a:pt x="44724" y="184202"/>
                  </a:lnTo>
                  <a:lnTo>
                    <a:pt x="48343" y="173745"/>
                  </a:lnTo>
                  <a:cubicBezTo>
                    <a:pt x="46735" y="170930"/>
                    <a:pt x="45528" y="168114"/>
                    <a:pt x="44724" y="164897"/>
                  </a:cubicBezTo>
                  <a:lnTo>
                    <a:pt x="34669" y="160071"/>
                  </a:lnTo>
                  <a:lnTo>
                    <a:pt x="34669" y="148809"/>
                  </a:lnTo>
                  <a:lnTo>
                    <a:pt x="44724" y="143983"/>
                  </a:lnTo>
                  <a:cubicBezTo>
                    <a:pt x="45528" y="140766"/>
                    <a:pt x="46735" y="137950"/>
                    <a:pt x="48343" y="135135"/>
                  </a:cubicBezTo>
                  <a:lnTo>
                    <a:pt x="44724" y="124678"/>
                  </a:lnTo>
                  <a:lnTo>
                    <a:pt x="52767" y="116634"/>
                  </a:lnTo>
                  <a:lnTo>
                    <a:pt x="63224" y="120254"/>
                  </a:lnTo>
                  <a:cubicBezTo>
                    <a:pt x="66040" y="118645"/>
                    <a:pt x="68855" y="117439"/>
                    <a:pt x="72072" y="116634"/>
                  </a:cubicBezTo>
                  <a:lnTo>
                    <a:pt x="76899" y="106580"/>
                  </a:lnTo>
                  <a:lnTo>
                    <a:pt x="88562" y="106580"/>
                  </a:lnTo>
                  <a:lnTo>
                    <a:pt x="93388" y="116634"/>
                  </a:lnTo>
                  <a:cubicBezTo>
                    <a:pt x="96606" y="117439"/>
                    <a:pt x="99421" y="118645"/>
                    <a:pt x="102236" y="120254"/>
                  </a:cubicBezTo>
                  <a:lnTo>
                    <a:pt x="112693" y="116634"/>
                  </a:lnTo>
                  <a:lnTo>
                    <a:pt x="120737" y="124678"/>
                  </a:lnTo>
                  <a:lnTo>
                    <a:pt x="117117" y="135135"/>
                  </a:lnTo>
                  <a:cubicBezTo>
                    <a:pt x="118726" y="137950"/>
                    <a:pt x="119933" y="140766"/>
                    <a:pt x="120737" y="143983"/>
                  </a:cubicBezTo>
                  <a:lnTo>
                    <a:pt x="130792" y="148809"/>
                  </a:lnTo>
                  <a:lnTo>
                    <a:pt x="130390" y="160875"/>
                  </a:lnTo>
                  <a:lnTo>
                    <a:pt x="130390" y="160875"/>
                  </a:lnTo>
                  <a:close/>
                  <a:moveTo>
                    <a:pt x="269546" y="175756"/>
                  </a:moveTo>
                  <a:lnTo>
                    <a:pt x="241795" y="127493"/>
                  </a:lnTo>
                  <a:lnTo>
                    <a:pt x="241795" y="125483"/>
                  </a:lnTo>
                  <a:cubicBezTo>
                    <a:pt x="243404" y="81242"/>
                    <a:pt x="220882" y="39817"/>
                    <a:pt x="182674" y="16892"/>
                  </a:cubicBezTo>
                  <a:cubicBezTo>
                    <a:pt x="144466" y="-5631"/>
                    <a:pt x="97410" y="-5631"/>
                    <a:pt x="59202" y="16892"/>
                  </a:cubicBezTo>
                  <a:cubicBezTo>
                    <a:pt x="20995" y="39414"/>
                    <a:pt x="-1528" y="81242"/>
                    <a:pt x="81" y="125483"/>
                  </a:cubicBezTo>
                  <a:cubicBezTo>
                    <a:pt x="81" y="163690"/>
                    <a:pt x="17375" y="199485"/>
                    <a:pt x="47539" y="222812"/>
                  </a:cubicBezTo>
                  <a:lnTo>
                    <a:pt x="47539" y="324565"/>
                  </a:lnTo>
                  <a:lnTo>
                    <a:pt x="174630" y="324565"/>
                  </a:lnTo>
                  <a:lnTo>
                    <a:pt x="174630" y="276303"/>
                  </a:lnTo>
                  <a:lnTo>
                    <a:pt x="194337" y="276303"/>
                  </a:lnTo>
                  <a:cubicBezTo>
                    <a:pt x="207207" y="276303"/>
                    <a:pt x="219273" y="271074"/>
                    <a:pt x="228121" y="262226"/>
                  </a:cubicBezTo>
                  <a:cubicBezTo>
                    <a:pt x="236969" y="252976"/>
                    <a:pt x="241795" y="240910"/>
                    <a:pt x="241795" y="228040"/>
                  </a:cubicBezTo>
                  <a:lnTo>
                    <a:pt x="241795" y="203909"/>
                  </a:lnTo>
                  <a:lnTo>
                    <a:pt x="259492" y="203909"/>
                  </a:lnTo>
                  <a:cubicBezTo>
                    <a:pt x="269949" y="202703"/>
                    <a:pt x="279199" y="190637"/>
                    <a:pt x="269546" y="175756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0" name="Graphic 11" descr="Research">
            <a:extLst>
              <a:ext uri="{FF2B5EF4-FFF2-40B4-BE49-F238E27FC236}">
                <a16:creationId xmlns:a16="http://schemas.microsoft.com/office/drawing/2014/main" id="{373D139D-286F-45FC-B58D-17B90FE04D6F}"/>
              </a:ext>
            </a:extLst>
          </p:cNvPr>
          <p:cNvGrpSpPr/>
          <p:nvPr/>
        </p:nvGrpSpPr>
        <p:grpSpPr>
          <a:xfrm>
            <a:off x="539254" y="2898981"/>
            <a:ext cx="289575" cy="289575"/>
            <a:chOff x="1944941" y="3076575"/>
            <a:chExt cx="386100" cy="386100"/>
          </a:xfrm>
          <a:solidFill>
            <a:schemeClr val="bg1"/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660CD9C-BDF4-45B1-BBD1-F2F423EB0BD0}"/>
                </a:ext>
              </a:extLst>
            </p:cNvPr>
            <p:cNvSpPr/>
            <p:nvPr/>
          </p:nvSpPr>
          <p:spPr>
            <a:xfrm>
              <a:off x="1976309" y="3109954"/>
              <a:ext cx="317728" cy="317728"/>
            </a:xfrm>
            <a:custGeom>
              <a:avLst/>
              <a:gdLst>
                <a:gd name="connsiteX0" fmla="*/ 260218 w 317728"/>
                <a:gd name="connsiteY0" fmla="*/ 220401 h 317728"/>
                <a:gd name="connsiteX1" fmla="*/ 235282 w 317728"/>
                <a:gd name="connsiteY1" fmla="*/ 212759 h 317728"/>
                <a:gd name="connsiteX2" fmla="*/ 217183 w 317728"/>
                <a:gd name="connsiteY2" fmla="*/ 195063 h 317728"/>
                <a:gd name="connsiteX3" fmla="*/ 242119 w 317728"/>
                <a:gd name="connsiteY3" fmla="*/ 121865 h 317728"/>
                <a:gd name="connsiteX4" fmla="*/ 121463 w 317728"/>
                <a:gd name="connsiteY4" fmla="*/ 2 h 317728"/>
                <a:gd name="connsiteX5" fmla="*/ 2 w 317728"/>
                <a:gd name="connsiteY5" fmla="*/ 120658 h 317728"/>
                <a:gd name="connsiteX6" fmla="*/ 120658 w 317728"/>
                <a:gd name="connsiteY6" fmla="*/ 242119 h 317728"/>
                <a:gd name="connsiteX7" fmla="*/ 194661 w 317728"/>
                <a:gd name="connsiteY7" fmla="*/ 217183 h 317728"/>
                <a:gd name="connsiteX8" fmla="*/ 212357 w 317728"/>
                <a:gd name="connsiteY8" fmla="*/ 234880 h 317728"/>
                <a:gd name="connsiteX9" fmla="*/ 219999 w 317728"/>
                <a:gd name="connsiteY9" fmla="*/ 260218 h 317728"/>
                <a:gd name="connsiteX10" fmla="*/ 270272 w 317728"/>
                <a:gd name="connsiteY10" fmla="*/ 310491 h 317728"/>
                <a:gd name="connsiteX11" fmla="*/ 310089 w 317728"/>
                <a:gd name="connsiteY11" fmla="*/ 310491 h 317728"/>
                <a:gd name="connsiteX12" fmla="*/ 310089 w 317728"/>
                <a:gd name="connsiteY12" fmla="*/ 270674 h 317728"/>
                <a:gd name="connsiteX13" fmla="*/ 260218 w 317728"/>
                <a:gd name="connsiteY13" fmla="*/ 220401 h 317728"/>
                <a:gd name="connsiteX14" fmla="*/ 121463 w 317728"/>
                <a:gd name="connsiteY14" fmla="*/ 217988 h 317728"/>
                <a:gd name="connsiteX15" fmla="*/ 24938 w 317728"/>
                <a:gd name="connsiteY15" fmla="*/ 121463 h 317728"/>
                <a:gd name="connsiteX16" fmla="*/ 121463 w 317728"/>
                <a:gd name="connsiteY16" fmla="*/ 24938 h 317728"/>
                <a:gd name="connsiteX17" fmla="*/ 217988 w 317728"/>
                <a:gd name="connsiteY17" fmla="*/ 121463 h 317728"/>
                <a:gd name="connsiteX18" fmla="*/ 121463 w 317728"/>
                <a:gd name="connsiteY18" fmla="*/ 217988 h 31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728" h="317728">
                  <a:moveTo>
                    <a:pt x="260218" y="220401"/>
                  </a:moveTo>
                  <a:cubicBezTo>
                    <a:pt x="253783" y="213966"/>
                    <a:pt x="244130" y="210748"/>
                    <a:pt x="235282" y="212759"/>
                  </a:cubicBezTo>
                  <a:lnTo>
                    <a:pt x="217183" y="195063"/>
                  </a:lnTo>
                  <a:cubicBezTo>
                    <a:pt x="233271" y="174149"/>
                    <a:pt x="242119" y="148409"/>
                    <a:pt x="242119" y="121865"/>
                  </a:cubicBezTo>
                  <a:cubicBezTo>
                    <a:pt x="242521" y="54700"/>
                    <a:pt x="188226" y="404"/>
                    <a:pt x="121463" y="2"/>
                  </a:cubicBezTo>
                  <a:cubicBezTo>
                    <a:pt x="54700" y="-400"/>
                    <a:pt x="404" y="53895"/>
                    <a:pt x="2" y="120658"/>
                  </a:cubicBezTo>
                  <a:cubicBezTo>
                    <a:pt x="-400" y="187422"/>
                    <a:pt x="53895" y="241717"/>
                    <a:pt x="120658" y="242119"/>
                  </a:cubicBezTo>
                  <a:cubicBezTo>
                    <a:pt x="147203" y="242119"/>
                    <a:pt x="173345" y="233271"/>
                    <a:pt x="194661" y="217183"/>
                  </a:cubicBezTo>
                  <a:lnTo>
                    <a:pt x="212357" y="234880"/>
                  </a:lnTo>
                  <a:cubicBezTo>
                    <a:pt x="210748" y="244130"/>
                    <a:pt x="213564" y="253380"/>
                    <a:pt x="219999" y="260218"/>
                  </a:cubicBezTo>
                  <a:lnTo>
                    <a:pt x="270272" y="310491"/>
                  </a:lnTo>
                  <a:cubicBezTo>
                    <a:pt x="281131" y="321350"/>
                    <a:pt x="299230" y="321350"/>
                    <a:pt x="310089" y="310491"/>
                  </a:cubicBezTo>
                  <a:cubicBezTo>
                    <a:pt x="320948" y="299632"/>
                    <a:pt x="320948" y="281533"/>
                    <a:pt x="310089" y="270674"/>
                  </a:cubicBezTo>
                  <a:lnTo>
                    <a:pt x="260218" y="220401"/>
                  </a:lnTo>
                  <a:close/>
                  <a:moveTo>
                    <a:pt x="121463" y="217988"/>
                  </a:moveTo>
                  <a:cubicBezTo>
                    <a:pt x="67972" y="217988"/>
                    <a:pt x="24938" y="174954"/>
                    <a:pt x="24938" y="121463"/>
                  </a:cubicBezTo>
                  <a:cubicBezTo>
                    <a:pt x="24938" y="67972"/>
                    <a:pt x="67972" y="24938"/>
                    <a:pt x="121463" y="24938"/>
                  </a:cubicBezTo>
                  <a:cubicBezTo>
                    <a:pt x="174954" y="24938"/>
                    <a:pt x="217988" y="67972"/>
                    <a:pt x="217988" y="121463"/>
                  </a:cubicBezTo>
                  <a:cubicBezTo>
                    <a:pt x="217988" y="174552"/>
                    <a:pt x="174552" y="217988"/>
                    <a:pt x="121463" y="217988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C71EF8C-A8C5-4488-B693-1BD601485630}"/>
                </a:ext>
              </a:extLst>
            </p:cNvPr>
            <p:cNvSpPr/>
            <p:nvPr/>
          </p:nvSpPr>
          <p:spPr>
            <a:xfrm>
              <a:off x="2011302" y="3169728"/>
              <a:ext cx="172941" cy="124678"/>
            </a:xfrm>
            <a:custGeom>
              <a:avLst/>
              <a:gdLst>
                <a:gd name="connsiteX0" fmla="*/ 172941 w 172940"/>
                <a:gd name="connsiteY0" fmla="*/ 55656 h 124678"/>
                <a:gd name="connsiteX1" fmla="*/ 150016 w 172940"/>
                <a:gd name="connsiteY1" fmla="*/ 55656 h 124678"/>
                <a:gd name="connsiteX2" fmla="*/ 144788 w 172940"/>
                <a:gd name="connsiteY2" fmla="*/ 58873 h 124678"/>
                <a:gd name="connsiteX3" fmla="*/ 129504 w 172940"/>
                <a:gd name="connsiteY3" fmla="*/ 75363 h 124678"/>
                <a:gd name="connsiteX4" fmla="*/ 116634 w 172940"/>
                <a:gd name="connsiteY4" fmla="*/ 30720 h 124678"/>
                <a:gd name="connsiteX5" fmla="*/ 107786 w 172940"/>
                <a:gd name="connsiteY5" fmla="*/ 25894 h 124678"/>
                <a:gd name="connsiteX6" fmla="*/ 102960 w 172940"/>
                <a:gd name="connsiteY6" fmla="*/ 30318 h 124678"/>
                <a:gd name="connsiteX7" fmla="*/ 78829 w 172940"/>
                <a:gd name="connsiteY7" fmla="*/ 94266 h 124678"/>
                <a:gd name="connsiteX8" fmla="*/ 62339 w 172940"/>
                <a:gd name="connsiteY8" fmla="*/ 5785 h 124678"/>
                <a:gd name="connsiteX9" fmla="*/ 54295 w 172940"/>
                <a:gd name="connsiteY9" fmla="*/ 154 h 124678"/>
                <a:gd name="connsiteX10" fmla="*/ 48665 w 172940"/>
                <a:gd name="connsiteY10" fmla="*/ 4980 h 124678"/>
                <a:gd name="connsiteX11" fmla="*/ 31371 w 172940"/>
                <a:gd name="connsiteY11" fmla="*/ 55656 h 124678"/>
                <a:gd name="connsiteX12" fmla="*/ 0 w 172940"/>
                <a:gd name="connsiteY12" fmla="*/ 55656 h 124678"/>
                <a:gd name="connsiteX13" fmla="*/ 0 w 172940"/>
                <a:gd name="connsiteY13" fmla="*/ 71743 h 124678"/>
                <a:gd name="connsiteX14" fmla="*/ 36599 w 172940"/>
                <a:gd name="connsiteY14" fmla="*/ 71743 h 124678"/>
                <a:gd name="connsiteX15" fmla="*/ 43436 w 172940"/>
                <a:gd name="connsiteY15" fmla="*/ 65711 h 124678"/>
                <a:gd name="connsiteX16" fmla="*/ 53491 w 172940"/>
                <a:gd name="connsiteY16" fmla="*/ 35144 h 124678"/>
                <a:gd name="connsiteX17" fmla="*/ 69578 w 172940"/>
                <a:gd name="connsiteY17" fmla="*/ 121615 h 124678"/>
                <a:gd name="connsiteX18" fmla="*/ 76013 w 172940"/>
                <a:gd name="connsiteY18" fmla="*/ 127245 h 124678"/>
                <a:gd name="connsiteX19" fmla="*/ 76818 w 172940"/>
                <a:gd name="connsiteY19" fmla="*/ 127245 h 124678"/>
                <a:gd name="connsiteX20" fmla="*/ 83655 w 172940"/>
                <a:gd name="connsiteY20" fmla="*/ 122821 h 124678"/>
                <a:gd name="connsiteX21" fmla="*/ 109395 w 172940"/>
                <a:gd name="connsiteY21" fmla="*/ 55254 h 124678"/>
                <a:gd name="connsiteX22" fmla="*/ 119852 w 172940"/>
                <a:gd name="connsiteY22" fmla="*/ 91451 h 124678"/>
                <a:gd name="connsiteX23" fmla="*/ 128700 w 172940"/>
                <a:gd name="connsiteY23" fmla="*/ 96277 h 124678"/>
                <a:gd name="connsiteX24" fmla="*/ 131918 w 172940"/>
                <a:gd name="connsiteY24" fmla="*/ 94266 h 124678"/>
                <a:gd name="connsiteX25" fmla="*/ 153636 w 172940"/>
                <a:gd name="connsiteY25" fmla="*/ 71743 h 124678"/>
                <a:gd name="connsiteX26" fmla="*/ 173343 w 172940"/>
                <a:gd name="connsiteY26" fmla="*/ 71743 h 124678"/>
                <a:gd name="connsiteX27" fmla="*/ 173343 w 172940"/>
                <a:gd name="connsiteY27" fmla="*/ 55656 h 12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2940" h="124678">
                  <a:moveTo>
                    <a:pt x="172941" y="55656"/>
                  </a:moveTo>
                  <a:lnTo>
                    <a:pt x="150016" y="55656"/>
                  </a:lnTo>
                  <a:cubicBezTo>
                    <a:pt x="148005" y="56058"/>
                    <a:pt x="145994" y="57265"/>
                    <a:pt x="144788" y="58873"/>
                  </a:cubicBezTo>
                  <a:lnTo>
                    <a:pt x="129504" y="75363"/>
                  </a:lnTo>
                  <a:lnTo>
                    <a:pt x="116634" y="30720"/>
                  </a:lnTo>
                  <a:cubicBezTo>
                    <a:pt x="115428" y="27101"/>
                    <a:pt x="111406" y="24688"/>
                    <a:pt x="107786" y="25894"/>
                  </a:cubicBezTo>
                  <a:cubicBezTo>
                    <a:pt x="105775" y="26698"/>
                    <a:pt x="103764" y="27905"/>
                    <a:pt x="102960" y="30318"/>
                  </a:cubicBezTo>
                  <a:lnTo>
                    <a:pt x="78829" y="94266"/>
                  </a:lnTo>
                  <a:lnTo>
                    <a:pt x="62339" y="5785"/>
                  </a:lnTo>
                  <a:cubicBezTo>
                    <a:pt x="61535" y="1763"/>
                    <a:pt x="57915" y="-650"/>
                    <a:pt x="54295" y="154"/>
                  </a:cubicBezTo>
                  <a:cubicBezTo>
                    <a:pt x="51882" y="556"/>
                    <a:pt x="49871" y="2567"/>
                    <a:pt x="48665" y="4980"/>
                  </a:cubicBezTo>
                  <a:lnTo>
                    <a:pt x="31371" y="55656"/>
                  </a:lnTo>
                  <a:lnTo>
                    <a:pt x="0" y="55656"/>
                  </a:lnTo>
                  <a:lnTo>
                    <a:pt x="0" y="71743"/>
                  </a:lnTo>
                  <a:lnTo>
                    <a:pt x="36599" y="71743"/>
                  </a:lnTo>
                  <a:cubicBezTo>
                    <a:pt x="39817" y="71341"/>
                    <a:pt x="42632" y="68928"/>
                    <a:pt x="43436" y="65711"/>
                  </a:cubicBezTo>
                  <a:lnTo>
                    <a:pt x="53491" y="35144"/>
                  </a:lnTo>
                  <a:lnTo>
                    <a:pt x="69578" y="121615"/>
                  </a:lnTo>
                  <a:cubicBezTo>
                    <a:pt x="69981" y="124832"/>
                    <a:pt x="72796" y="127245"/>
                    <a:pt x="76013" y="127245"/>
                  </a:cubicBezTo>
                  <a:lnTo>
                    <a:pt x="76818" y="127245"/>
                  </a:lnTo>
                  <a:cubicBezTo>
                    <a:pt x="79633" y="127245"/>
                    <a:pt x="82448" y="125637"/>
                    <a:pt x="83655" y="122821"/>
                  </a:cubicBezTo>
                  <a:lnTo>
                    <a:pt x="109395" y="55254"/>
                  </a:lnTo>
                  <a:lnTo>
                    <a:pt x="119852" y="91451"/>
                  </a:lnTo>
                  <a:cubicBezTo>
                    <a:pt x="121058" y="95070"/>
                    <a:pt x="124678" y="97484"/>
                    <a:pt x="128700" y="96277"/>
                  </a:cubicBezTo>
                  <a:cubicBezTo>
                    <a:pt x="129907" y="95875"/>
                    <a:pt x="131113" y="95070"/>
                    <a:pt x="131918" y="94266"/>
                  </a:cubicBezTo>
                  <a:lnTo>
                    <a:pt x="153636" y="71743"/>
                  </a:lnTo>
                  <a:lnTo>
                    <a:pt x="173343" y="71743"/>
                  </a:lnTo>
                  <a:lnTo>
                    <a:pt x="173343" y="55656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3" name="Graphic 13" descr="Eye">
            <a:extLst>
              <a:ext uri="{FF2B5EF4-FFF2-40B4-BE49-F238E27FC236}">
                <a16:creationId xmlns:a16="http://schemas.microsoft.com/office/drawing/2014/main" id="{2A7A79CD-030C-4251-851F-C30AB642F17B}"/>
              </a:ext>
            </a:extLst>
          </p:cNvPr>
          <p:cNvGrpSpPr/>
          <p:nvPr/>
        </p:nvGrpSpPr>
        <p:grpSpPr>
          <a:xfrm>
            <a:off x="539507" y="3922174"/>
            <a:ext cx="289575" cy="289575"/>
            <a:chOff x="5131276" y="5305125"/>
            <a:chExt cx="386100" cy="386100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175FD34-52BE-4094-9BDA-339288F82BE9}"/>
                </a:ext>
              </a:extLst>
            </p:cNvPr>
            <p:cNvSpPr/>
            <p:nvPr/>
          </p:nvSpPr>
          <p:spPr>
            <a:xfrm>
              <a:off x="5163591" y="5401650"/>
              <a:ext cx="317728" cy="193050"/>
            </a:xfrm>
            <a:custGeom>
              <a:avLst/>
              <a:gdLst>
                <a:gd name="connsiteX0" fmla="*/ 216639 w 317728"/>
                <a:gd name="connsiteY0" fmla="*/ 154440 h 193050"/>
                <a:gd name="connsiteX1" fmla="*/ 219857 w 317728"/>
                <a:gd name="connsiteY1" fmla="*/ 42230 h 193050"/>
                <a:gd name="connsiteX2" fmla="*/ 293055 w 317728"/>
                <a:gd name="connsiteY2" fmla="*/ 100949 h 193050"/>
                <a:gd name="connsiteX3" fmla="*/ 216639 w 317728"/>
                <a:gd name="connsiteY3" fmla="*/ 154440 h 193050"/>
                <a:gd name="connsiteX4" fmla="*/ 58579 w 317728"/>
                <a:gd name="connsiteY4" fmla="*/ 71589 h 193050"/>
                <a:gd name="connsiteX5" fmla="*/ 101211 w 317728"/>
                <a:gd name="connsiteY5" fmla="*/ 42632 h 193050"/>
                <a:gd name="connsiteX6" fmla="*/ 104831 w 317728"/>
                <a:gd name="connsiteY6" fmla="*/ 154440 h 193050"/>
                <a:gd name="connsiteX7" fmla="*/ 28415 w 317728"/>
                <a:gd name="connsiteY7" fmla="*/ 100949 h 193050"/>
                <a:gd name="connsiteX8" fmla="*/ 58579 w 317728"/>
                <a:gd name="connsiteY8" fmla="*/ 71589 h 193050"/>
                <a:gd name="connsiteX9" fmla="*/ 58579 w 317728"/>
                <a:gd name="connsiteY9" fmla="*/ 71589 h 193050"/>
                <a:gd name="connsiteX10" fmla="*/ 160735 w 317728"/>
                <a:gd name="connsiteY10" fmla="*/ 160875 h 193050"/>
                <a:gd name="connsiteX11" fmla="*/ 96385 w 317728"/>
                <a:gd name="connsiteY11" fmla="*/ 96525 h 193050"/>
                <a:gd name="connsiteX12" fmla="*/ 160735 w 317728"/>
                <a:gd name="connsiteY12" fmla="*/ 32175 h 193050"/>
                <a:gd name="connsiteX13" fmla="*/ 225085 w 317728"/>
                <a:gd name="connsiteY13" fmla="*/ 96525 h 193050"/>
                <a:gd name="connsiteX14" fmla="*/ 160735 w 317728"/>
                <a:gd name="connsiteY14" fmla="*/ 160875 h 193050"/>
                <a:gd name="connsiteX15" fmla="*/ 317186 w 317728"/>
                <a:gd name="connsiteY15" fmla="*/ 89688 h 193050"/>
                <a:gd name="connsiteX16" fmla="*/ 160735 w 317728"/>
                <a:gd name="connsiteY16" fmla="*/ 0 h 193050"/>
                <a:gd name="connsiteX17" fmla="*/ 4284 w 317728"/>
                <a:gd name="connsiteY17" fmla="*/ 89688 h 193050"/>
                <a:gd name="connsiteX18" fmla="*/ 5089 w 317728"/>
                <a:gd name="connsiteY18" fmla="*/ 113819 h 193050"/>
                <a:gd name="connsiteX19" fmla="*/ 160735 w 317728"/>
                <a:gd name="connsiteY19" fmla="*/ 193050 h 193050"/>
                <a:gd name="connsiteX20" fmla="*/ 316784 w 317728"/>
                <a:gd name="connsiteY20" fmla="*/ 113819 h 193050"/>
                <a:gd name="connsiteX21" fmla="*/ 317186 w 317728"/>
                <a:gd name="connsiteY21" fmla="*/ 89688 h 19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17728" h="193050">
                  <a:moveTo>
                    <a:pt x="216639" y="154440"/>
                  </a:moveTo>
                  <a:cubicBezTo>
                    <a:pt x="248010" y="124276"/>
                    <a:pt x="249619" y="74405"/>
                    <a:pt x="219857" y="42230"/>
                  </a:cubicBezTo>
                  <a:cubicBezTo>
                    <a:pt x="251629" y="58719"/>
                    <a:pt x="277772" y="84057"/>
                    <a:pt x="293055" y="100949"/>
                  </a:cubicBezTo>
                  <a:cubicBezTo>
                    <a:pt x="276967" y="116634"/>
                    <a:pt x="249619" y="139961"/>
                    <a:pt x="216639" y="154440"/>
                  </a:cubicBezTo>
                  <a:close/>
                  <a:moveTo>
                    <a:pt x="58579" y="71589"/>
                  </a:moveTo>
                  <a:cubicBezTo>
                    <a:pt x="71852" y="60328"/>
                    <a:pt x="85928" y="50676"/>
                    <a:pt x="101211" y="42632"/>
                  </a:cubicBezTo>
                  <a:cubicBezTo>
                    <a:pt x="71852" y="74807"/>
                    <a:pt x="73460" y="124276"/>
                    <a:pt x="104831" y="154440"/>
                  </a:cubicBezTo>
                  <a:cubicBezTo>
                    <a:pt x="71852" y="139961"/>
                    <a:pt x="44101" y="116634"/>
                    <a:pt x="28415" y="100949"/>
                  </a:cubicBezTo>
                  <a:cubicBezTo>
                    <a:pt x="37666" y="90492"/>
                    <a:pt x="47720" y="80840"/>
                    <a:pt x="58579" y="71589"/>
                  </a:cubicBezTo>
                  <a:lnTo>
                    <a:pt x="58579" y="71589"/>
                  </a:lnTo>
                  <a:close/>
                  <a:moveTo>
                    <a:pt x="160735" y="160875"/>
                  </a:moveTo>
                  <a:cubicBezTo>
                    <a:pt x="125343" y="160875"/>
                    <a:pt x="96385" y="131918"/>
                    <a:pt x="96385" y="96525"/>
                  </a:cubicBezTo>
                  <a:cubicBezTo>
                    <a:pt x="96385" y="61133"/>
                    <a:pt x="125343" y="32175"/>
                    <a:pt x="160735" y="32175"/>
                  </a:cubicBezTo>
                  <a:cubicBezTo>
                    <a:pt x="196128" y="32175"/>
                    <a:pt x="225085" y="61133"/>
                    <a:pt x="225085" y="96525"/>
                  </a:cubicBezTo>
                  <a:cubicBezTo>
                    <a:pt x="225085" y="131918"/>
                    <a:pt x="196128" y="160875"/>
                    <a:pt x="160735" y="160875"/>
                  </a:cubicBezTo>
                  <a:close/>
                  <a:moveTo>
                    <a:pt x="317186" y="89688"/>
                  </a:moveTo>
                  <a:cubicBezTo>
                    <a:pt x="293859" y="62339"/>
                    <a:pt x="232727" y="0"/>
                    <a:pt x="160735" y="0"/>
                  </a:cubicBezTo>
                  <a:cubicBezTo>
                    <a:pt x="88744" y="0"/>
                    <a:pt x="27611" y="62339"/>
                    <a:pt x="4284" y="89688"/>
                  </a:cubicBezTo>
                  <a:cubicBezTo>
                    <a:pt x="-1749" y="96927"/>
                    <a:pt x="-1346" y="106982"/>
                    <a:pt x="5089" y="113819"/>
                  </a:cubicBezTo>
                  <a:cubicBezTo>
                    <a:pt x="28818" y="138755"/>
                    <a:pt x="89548" y="193050"/>
                    <a:pt x="160735" y="193050"/>
                  </a:cubicBezTo>
                  <a:cubicBezTo>
                    <a:pt x="231922" y="193050"/>
                    <a:pt x="292653" y="138755"/>
                    <a:pt x="316784" y="113819"/>
                  </a:cubicBezTo>
                  <a:cubicBezTo>
                    <a:pt x="322817" y="107384"/>
                    <a:pt x="323219" y="96927"/>
                    <a:pt x="317186" y="89688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98C49A02-D318-4097-A63C-24C5501AD982}"/>
                </a:ext>
              </a:extLst>
            </p:cNvPr>
            <p:cNvSpPr/>
            <p:nvPr/>
          </p:nvSpPr>
          <p:spPr>
            <a:xfrm>
              <a:off x="5284107" y="5457956"/>
              <a:ext cx="80438" cy="80438"/>
            </a:xfrm>
            <a:custGeom>
              <a:avLst/>
              <a:gdLst>
                <a:gd name="connsiteX0" fmla="*/ 80438 w 80437"/>
                <a:gd name="connsiteY0" fmla="*/ 40219 h 80437"/>
                <a:gd name="connsiteX1" fmla="*/ 40219 w 80437"/>
                <a:gd name="connsiteY1" fmla="*/ 80438 h 80437"/>
                <a:gd name="connsiteX2" fmla="*/ 0 w 80437"/>
                <a:gd name="connsiteY2" fmla="*/ 40219 h 80437"/>
                <a:gd name="connsiteX3" fmla="*/ 40219 w 80437"/>
                <a:gd name="connsiteY3" fmla="*/ 0 h 80437"/>
                <a:gd name="connsiteX4" fmla="*/ 80438 w 80437"/>
                <a:gd name="connsiteY4" fmla="*/ 40219 h 80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37" h="80437">
                  <a:moveTo>
                    <a:pt x="80438" y="40219"/>
                  </a:moveTo>
                  <a:cubicBezTo>
                    <a:pt x="80438" y="62431"/>
                    <a:pt x="62431" y="80438"/>
                    <a:pt x="40219" y="80438"/>
                  </a:cubicBezTo>
                  <a:cubicBezTo>
                    <a:pt x="18007" y="80438"/>
                    <a:pt x="0" y="62431"/>
                    <a:pt x="0" y="40219"/>
                  </a:cubicBezTo>
                  <a:cubicBezTo>
                    <a:pt x="0" y="18007"/>
                    <a:pt x="18007" y="0"/>
                    <a:pt x="40219" y="0"/>
                  </a:cubicBezTo>
                  <a:cubicBezTo>
                    <a:pt x="62431" y="0"/>
                    <a:pt x="80438" y="18007"/>
                    <a:pt x="80438" y="40219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46" name="Graphic 17" descr="Diamond">
            <a:extLst>
              <a:ext uri="{FF2B5EF4-FFF2-40B4-BE49-F238E27FC236}">
                <a16:creationId xmlns:a16="http://schemas.microsoft.com/office/drawing/2014/main" id="{484F7CD4-4338-4415-B109-3FBCB86AD5B6}"/>
              </a:ext>
            </a:extLst>
          </p:cNvPr>
          <p:cNvSpPr/>
          <p:nvPr/>
        </p:nvSpPr>
        <p:spPr>
          <a:xfrm>
            <a:off x="1057404" y="1918018"/>
            <a:ext cx="271477" cy="205116"/>
          </a:xfrm>
          <a:custGeom>
            <a:avLst/>
            <a:gdLst>
              <a:gd name="connsiteX0" fmla="*/ 289575 w 361968"/>
              <a:gd name="connsiteY0" fmla="*/ 0 h 273487"/>
              <a:gd name="connsiteX1" fmla="*/ 72394 w 361968"/>
              <a:gd name="connsiteY1" fmla="*/ 0 h 273487"/>
              <a:gd name="connsiteX2" fmla="*/ 0 w 361968"/>
              <a:gd name="connsiteY2" fmla="*/ 92503 h 273487"/>
              <a:gd name="connsiteX3" fmla="*/ 180984 w 361968"/>
              <a:gd name="connsiteY3" fmla="*/ 273488 h 273487"/>
              <a:gd name="connsiteX4" fmla="*/ 180984 w 361968"/>
              <a:gd name="connsiteY4" fmla="*/ 273488 h 273487"/>
              <a:gd name="connsiteX5" fmla="*/ 361969 w 361968"/>
              <a:gd name="connsiteY5" fmla="*/ 92503 h 273487"/>
              <a:gd name="connsiteX6" fmla="*/ 111366 w 361968"/>
              <a:gd name="connsiteY6" fmla="*/ 100547 h 273487"/>
              <a:gd name="connsiteX7" fmla="*/ 164093 w 361968"/>
              <a:gd name="connsiteY7" fmla="*/ 222490 h 273487"/>
              <a:gd name="connsiteX8" fmla="*/ 42149 w 361968"/>
              <a:gd name="connsiteY8" fmla="*/ 100547 h 273487"/>
              <a:gd name="connsiteX9" fmla="*/ 233269 w 361968"/>
              <a:gd name="connsiteY9" fmla="*/ 100547 h 273487"/>
              <a:gd name="connsiteX10" fmla="*/ 180984 w 361968"/>
              <a:gd name="connsiteY10" fmla="*/ 221203 h 273487"/>
              <a:gd name="connsiteX11" fmla="*/ 128700 w 361968"/>
              <a:gd name="connsiteY11" fmla="*/ 100547 h 273487"/>
              <a:gd name="connsiteX12" fmla="*/ 127534 w 361968"/>
              <a:gd name="connsiteY12" fmla="*/ 84459 h 273487"/>
              <a:gd name="connsiteX13" fmla="*/ 146075 w 361968"/>
              <a:gd name="connsiteY13" fmla="*/ 24131 h 273487"/>
              <a:gd name="connsiteX14" fmla="*/ 215894 w 361968"/>
              <a:gd name="connsiteY14" fmla="*/ 24131 h 273487"/>
              <a:gd name="connsiteX15" fmla="*/ 234435 w 361968"/>
              <a:gd name="connsiteY15" fmla="*/ 84459 h 273487"/>
              <a:gd name="connsiteX16" fmla="*/ 250603 w 361968"/>
              <a:gd name="connsiteY16" fmla="*/ 100547 h 273487"/>
              <a:gd name="connsiteX17" fmla="*/ 319779 w 361968"/>
              <a:gd name="connsiteY17" fmla="*/ 100547 h 273487"/>
              <a:gd name="connsiteX18" fmla="*/ 197957 w 361968"/>
              <a:gd name="connsiteY18" fmla="*/ 222369 h 273487"/>
              <a:gd name="connsiteX19" fmla="*/ 325048 w 361968"/>
              <a:gd name="connsiteY19" fmla="*/ 84459 h 273487"/>
              <a:gd name="connsiteX20" fmla="*/ 251287 w 361968"/>
              <a:gd name="connsiteY20" fmla="*/ 84459 h 273487"/>
              <a:gd name="connsiteX21" fmla="*/ 232706 w 361968"/>
              <a:gd name="connsiteY21" fmla="*/ 24131 h 273487"/>
              <a:gd name="connsiteX22" fmla="*/ 277831 w 361968"/>
              <a:gd name="connsiteY22" fmla="*/ 24131 h 273487"/>
              <a:gd name="connsiteX23" fmla="*/ 84138 w 361968"/>
              <a:gd name="connsiteY23" fmla="*/ 24131 h 273487"/>
              <a:gd name="connsiteX24" fmla="*/ 129263 w 361968"/>
              <a:gd name="connsiteY24" fmla="*/ 24131 h 273487"/>
              <a:gd name="connsiteX25" fmla="*/ 110682 w 361968"/>
              <a:gd name="connsiteY25" fmla="*/ 84459 h 273487"/>
              <a:gd name="connsiteX26" fmla="*/ 36921 w 361968"/>
              <a:gd name="connsiteY26" fmla="*/ 84459 h 27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1968" h="273487">
                <a:moveTo>
                  <a:pt x="289575" y="0"/>
                </a:moveTo>
                <a:lnTo>
                  <a:pt x="72394" y="0"/>
                </a:lnTo>
                <a:lnTo>
                  <a:pt x="0" y="92503"/>
                </a:lnTo>
                <a:lnTo>
                  <a:pt x="180984" y="273488"/>
                </a:lnTo>
                <a:lnTo>
                  <a:pt x="180984" y="273488"/>
                </a:lnTo>
                <a:lnTo>
                  <a:pt x="361969" y="92503"/>
                </a:lnTo>
                <a:close/>
                <a:moveTo>
                  <a:pt x="111366" y="100547"/>
                </a:moveTo>
                <a:lnTo>
                  <a:pt x="164093" y="222490"/>
                </a:lnTo>
                <a:lnTo>
                  <a:pt x="42149" y="100547"/>
                </a:lnTo>
                <a:close/>
                <a:moveTo>
                  <a:pt x="233269" y="100547"/>
                </a:moveTo>
                <a:lnTo>
                  <a:pt x="180984" y="221203"/>
                </a:lnTo>
                <a:lnTo>
                  <a:pt x="128700" y="100547"/>
                </a:lnTo>
                <a:close/>
                <a:moveTo>
                  <a:pt x="127534" y="84459"/>
                </a:moveTo>
                <a:lnTo>
                  <a:pt x="146075" y="24131"/>
                </a:lnTo>
                <a:lnTo>
                  <a:pt x="215894" y="24131"/>
                </a:lnTo>
                <a:lnTo>
                  <a:pt x="234435" y="84459"/>
                </a:lnTo>
                <a:close/>
                <a:moveTo>
                  <a:pt x="250603" y="100547"/>
                </a:moveTo>
                <a:lnTo>
                  <a:pt x="319779" y="100547"/>
                </a:lnTo>
                <a:lnTo>
                  <a:pt x="197957" y="222369"/>
                </a:lnTo>
                <a:close/>
                <a:moveTo>
                  <a:pt x="325048" y="84459"/>
                </a:moveTo>
                <a:lnTo>
                  <a:pt x="251287" y="84459"/>
                </a:lnTo>
                <a:lnTo>
                  <a:pt x="232706" y="24131"/>
                </a:lnTo>
                <a:lnTo>
                  <a:pt x="277831" y="24131"/>
                </a:lnTo>
                <a:close/>
                <a:moveTo>
                  <a:pt x="84138" y="24131"/>
                </a:moveTo>
                <a:lnTo>
                  <a:pt x="129263" y="24131"/>
                </a:lnTo>
                <a:lnTo>
                  <a:pt x="110682" y="84459"/>
                </a:lnTo>
                <a:lnTo>
                  <a:pt x="36921" y="84459"/>
                </a:lnTo>
                <a:close/>
              </a:path>
            </a:pathLst>
          </a:custGeom>
          <a:solidFill>
            <a:srgbClr val="000000"/>
          </a:solidFill>
          <a:ln w="396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47" name="Graphic 3" descr="Hourglass">
            <a:extLst>
              <a:ext uri="{FF2B5EF4-FFF2-40B4-BE49-F238E27FC236}">
                <a16:creationId xmlns:a16="http://schemas.microsoft.com/office/drawing/2014/main" id="{CC0F4E6F-C32B-4DC3-91BC-0739A8F9F358}"/>
              </a:ext>
            </a:extLst>
          </p:cNvPr>
          <p:cNvSpPr/>
          <p:nvPr/>
        </p:nvSpPr>
        <p:spPr>
          <a:xfrm>
            <a:off x="7866399" y="1889480"/>
            <a:ext cx="168919" cy="241313"/>
          </a:xfrm>
          <a:custGeom>
            <a:avLst/>
            <a:gdLst>
              <a:gd name="connsiteX0" fmla="*/ 135135 w 225225"/>
              <a:gd name="connsiteY0" fmla="*/ 182191 h 321750"/>
              <a:gd name="connsiteX1" fmla="*/ 171332 w 225225"/>
              <a:gd name="connsiteY1" fmla="*/ 233269 h 321750"/>
              <a:gd name="connsiteX2" fmla="*/ 53893 w 225225"/>
              <a:gd name="connsiteY2" fmla="*/ 233269 h 321750"/>
              <a:gd name="connsiteX3" fmla="*/ 90090 w 225225"/>
              <a:gd name="connsiteY3" fmla="*/ 182191 h 321750"/>
              <a:gd name="connsiteX4" fmla="*/ 100547 w 225225"/>
              <a:gd name="connsiteY4" fmla="*/ 160875 h 321750"/>
              <a:gd name="connsiteX5" fmla="*/ 90090 w 225225"/>
              <a:gd name="connsiteY5" fmla="*/ 139559 h 321750"/>
              <a:gd name="connsiteX6" fmla="*/ 34990 w 225225"/>
              <a:gd name="connsiteY6" fmla="*/ 24131 h 321750"/>
              <a:gd name="connsiteX7" fmla="*/ 190637 w 225225"/>
              <a:gd name="connsiteY7" fmla="*/ 24131 h 321750"/>
              <a:gd name="connsiteX8" fmla="*/ 135537 w 225225"/>
              <a:gd name="connsiteY8" fmla="*/ 139559 h 321750"/>
              <a:gd name="connsiteX9" fmla="*/ 124678 w 225225"/>
              <a:gd name="connsiteY9" fmla="*/ 160875 h 321750"/>
              <a:gd name="connsiteX10" fmla="*/ 135135 w 225225"/>
              <a:gd name="connsiteY10" fmla="*/ 182191 h 321750"/>
              <a:gd name="connsiteX11" fmla="*/ 214366 w 225225"/>
              <a:gd name="connsiteY11" fmla="*/ 24131 h 321750"/>
              <a:gd name="connsiteX12" fmla="*/ 225225 w 225225"/>
              <a:gd name="connsiteY12" fmla="*/ 24131 h 321750"/>
              <a:gd name="connsiteX13" fmla="*/ 225225 w 225225"/>
              <a:gd name="connsiteY13" fmla="*/ 0 h 321750"/>
              <a:gd name="connsiteX14" fmla="*/ 0 w 225225"/>
              <a:gd name="connsiteY14" fmla="*/ 0 h 321750"/>
              <a:gd name="connsiteX15" fmla="*/ 0 w 225225"/>
              <a:gd name="connsiteY15" fmla="*/ 24131 h 321750"/>
              <a:gd name="connsiteX16" fmla="*/ 10457 w 225225"/>
              <a:gd name="connsiteY16" fmla="*/ 24131 h 321750"/>
              <a:gd name="connsiteX17" fmla="*/ 78024 w 225225"/>
              <a:gd name="connsiteY17" fmla="*/ 160875 h 321750"/>
              <a:gd name="connsiteX18" fmla="*/ 10457 w 225225"/>
              <a:gd name="connsiteY18" fmla="*/ 297619 h 321750"/>
              <a:gd name="connsiteX19" fmla="*/ 0 w 225225"/>
              <a:gd name="connsiteY19" fmla="*/ 297619 h 321750"/>
              <a:gd name="connsiteX20" fmla="*/ 0 w 225225"/>
              <a:gd name="connsiteY20" fmla="*/ 321750 h 321750"/>
              <a:gd name="connsiteX21" fmla="*/ 225225 w 225225"/>
              <a:gd name="connsiteY21" fmla="*/ 321750 h 321750"/>
              <a:gd name="connsiteX22" fmla="*/ 225225 w 225225"/>
              <a:gd name="connsiteY22" fmla="*/ 297619 h 321750"/>
              <a:gd name="connsiteX23" fmla="*/ 214366 w 225225"/>
              <a:gd name="connsiteY23" fmla="*/ 297619 h 321750"/>
              <a:gd name="connsiteX24" fmla="*/ 146798 w 225225"/>
              <a:gd name="connsiteY24" fmla="*/ 160875 h 321750"/>
              <a:gd name="connsiteX25" fmla="*/ 214366 w 225225"/>
              <a:gd name="connsiteY25" fmla="*/ 24131 h 32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5225" h="321750">
                <a:moveTo>
                  <a:pt x="135135" y="182191"/>
                </a:moveTo>
                <a:cubicBezTo>
                  <a:pt x="148809" y="193050"/>
                  <a:pt x="161679" y="211953"/>
                  <a:pt x="171332" y="233269"/>
                </a:cubicBezTo>
                <a:lnTo>
                  <a:pt x="53893" y="233269"/>
                </a:lnTo>
                <a:cubicBezTo>
                  <a:pt x="63948" y="211953"/>
                  <a:pt x="76416" y="192648"/>
                  <a:pt x="90090" y="182191"/>
                </a:cubicBezTo>
                <a:cubicBezTo>
                  <a:pt x="96525" y="176963"/>
                  <a:pt x="100547" y="169321"/>
                  <a:pt x="100547" y="160875"/>
                </a:cubicBezTo>
                <a:cubicBezTo>
                  <a:pt x="100547" y="152429"/>
                  <a:pt x="96525" y="144788"/>
                  <a:pt x="90090" y="139559"/>
                </a:cubicBezTo>
                <a:cubicBezTo>
                  <a:pt x="62741" y="118243"/>
                  <a:pt x="39012" y="63546"/>
                  <a:pt x="34990" y="24131"/>
                </a:cubicBezTo>
                <a:lnTo>
                  <a:pt x="190637" y="24131"/>
                </a:lnTo>
                <a:cubicBezTo>
                  <a:pt x="186213" y="63546"/>
                  <a:pt x="162886" y="118243"/>
                  <a:pt x="135537" y="139559"/>
                </a:cubicBezTo>
                <a:cubicBezTo>
                  <a:pt x="128700" y="144788"/>
                  <a:pt x="124678" y="152429"/>
                  <a:pt x="124678" y="160875"/>
                </a:cubicBezTo>
                <a:cubicBezTo>
                  <a:pt x="124678" y="169321"/>
                  <a:pt x="128700" y="176963"/>
                  <a:pt x="135135" y="182191"/>
                </a:cubicBezTo>
                <a:close/>
                <a:moveTo>
                  <a:pt x="214366" y="24131"/>
                </a:moveTo>
                <a:lnTo>
                  <a:pt x="225225" y="24131"/>
                </a:lnTo>
                <a:lnTo>
                  <a:pt x="225225" y="0"/>
                </a:lnTo>
                <a:lnTo>
                  <a:pt x="0" y="0"/>
                </a:lnTo>
                <a:lnTo>
                  <a:pt x="0" y="24131"/>
                </a:lnTo>
                <a:lnTo>
                  <a:pt x="10457" y="24131"/>
                </a:lnTo>
                <a:cubicBezTo>
                  <a:pt x="14881" y="68774"/>
                  <a:pt x="40621" y="133928"/>
                  <a:pt x="78024" y="160875"/>
                </a:cubicBezTo>
                <a:cubicBezTo>
                  <a:pt x="40621" y="187822"/>
                  <a:pt x="14479" y="252976"/>
                  <a:pt x="10457" y="297619"/>
                </a:cubicBezTo>
                <a:lnTo>
                  <a:pt x="0" y="297619"/>
                </a:lnTo>
                <a:lnTo>
                  <a:pt x="0" y="321750"/>
                </a:lnTo>
                <a:lnTo>
                  <a:pt x="225225" y="321750"/>
                </a:lnTo>
                <a:lnTo>
                  <a:pt x="225225" y="297619"/>
                </a:lnTo>
                <a:lnTo>
                  <a:pt x="214366" y="297619"/>
                </a:lnTo>
                <a:cubicBezTo>
                  <a:pt x="210344" y="252976"/>
                  <a:pt x="184202" y="187822"/>
                  <a:pt x="146798" y="160875"/>
                </a:cubicBezTo>
                <a:cubicBezTo>
                  <a:pt x="184202" y="133928"/>
                  <a:pt x="210344" y="68774"/>
                  <a:pt x="214366" y="24131"/>
                </a:cubicBezTo>
                <a:close/>
              </a:path>
            </a:pathLst>
          </a:custGeom>
          <a:solidFill>
            <a:schemeClr val="bg1"/>
          </a:solidFill>
          <a:ln w="396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48" name="Graphic 5" descr="Gears">
            <a:extLst>
              <a:ext uri="{FF2B5EF4-FFF2-40B4-BE49-F238E27FC236}">
                <a16:creationId xmlns:a16="http://schemas.microsoft.com/office/drawing/2014/main" id="{025064ED-6D0B-4B7B-9146-2CE1F393099F}"/>
              </a:ext>
            </a:extLst>
          </p:cNvPr>
          <p:cNvGrpSpPr/>
          <p:nvPr/>
        </p:nvGrpSpPr>
        <p:grpSpPr>
          <a:xfrm>
            <a:off x="7852824" y="4970553"/>
            <a:ext cx="196067" cy="235280"/>
            <a:chOff x="7429187" y="2129461"/>
            <a:chExt cx="261422" cy="313706"/>
          </a:xfrm>
          <a:solidFill>
            <a:srgbClr val="000000"/>
          </a:solidFill>
        </p:grpSpPr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7FA68E5-65ED-4A6D-9541-BDC8E611E2D5}"/>
                </a:ext>
              </a:extLst>
            </p:cNvPr>
            <p:cNvSpPr/>
            <p:nvPr/>
          </p:nvSpPr>
          <p:spPr>
            <a:xfrm>
              <a:off x="7520081" y="2129461"/>
              <a:ext cx="168919" cy="168919"/>
            </a:xfrm>
            <a:custGeom>
              <a:avLst/>
              <a:gdLst>
                <a:gd name="connsiteX0" fmla="*/ 85666 w 168918"/>
                <a:gd name="connsiteY0" fmla="*/ 115830 h 168918"/>
                <a:gd name="connsiteX1" fmla="*/ 55502 w 168918"/>
                <a:gd name="connsiteY1" fmla="*/ 85666 h 168918"/>
                <a:gd name="connsiteX2" fmla="*/ 85666 w 168918"/>
                <a:gd name="connsiteY2" fmla="*/ 55502 h 168918"/>
                <a:gd name="connsiteX3" fmla="*/ 115830 w 168918"/>
                <a:gd name="connsiteY3" fmla="*/ 85666 h 168918"/>
                <a:gd name="connsiteX4" fmla="*/ 85666 w 168918"/>
                <a:gd name="connsiteY4" fmla="*/ 115830 h 168918"/>
                <a:gd name="connsiteX5" fmla="*/ 153636 w 168918"/>
                <a:gd name="connsiteY5" fmla="*/ 66763 h 168918"/>
                <a:gd name="connsiteX6" fmla="*/ 147201 w 168918"/>
                <a:gd name="connsiteY6" fmla="*/ 51078 h 168918"/>
                <a:gd name="connsiteX7" fmla="*/ 153636 w 168918"/>
                <a:gd name="connsiteY7" fmla="*/ 32175 h 168918"/>
                <a:gd name="connsiteX8" fmla="*/ 139157 w 168918"/>
                <a:gd name="connsiteY8" fmla="*/ 17696 h 168918"/>
                <a:gd name="connsiteX9" fmla="*/ 120254 w 168918"/>
                <a:gd name="connsiteY9" fmla="*/ 24131 h 168918"/>
                <a:gd name="connsiteX10" fmla="*/ 104569 w 168918"/>
                <a:gd name="connsiteY10" fmla="*/ 17696 h 168918"/>
                <a:gd name="connsiteX11" fmla="*/ 95721 w 168918"/>
                <a:gd name="connsiteY11" fmla="*/ 0 h 168918"/>
                <a:gd name="connsiteX12" fmla="*/ 75611 w 168918"/>
                <a:gd name="connsiteY12" fmla="*/ 0 h 168918"/>
                <a:gd name="connsiteX13" fmla="*/ 66763 w 168918"/>
                <a:gd name="connsiteY13" fmla="*/ 17696 h 168918"/>
                <a:gd name="connsiteX14" fmla="*/ 51078 w 168918"/>
                <a:gd name="connsiteY14" fmla="*/ 24131 h 168918"/>
                <a:gd name="connsiteX15" fmla="*/ 32175 w 168918"/>
                <a:gd name="connsiteY15" fmla="*/ 17696 h 168918"/>
                <a:gd name="connsiteX16" fmla="*/ 17696 w 168918"/>
                <a:gd name="connsiteY16" fmla="*/ 32175 h 168918"/>
                <a:gd name="connsiteX17" fmla="*/ 24131 w 168918"/>
                <a:gd name="connsiteY17" fmla="*/ 51078 h 168918"/>
                <a:gd name="connsiteX18" fmla="*/ 17696 w 168918"/>
                <a:gd name="connsiteY18" fmla="*/ 66763 h 168918"/>
                <a:gd name="connsiteX19" fmla="*/ 0 w 168918"/>
                <a:gd name="connsiteY19" fmla="*/ 75611 h 168918"/>
                <a:gd name="connsiteX20" fmla="*/ 0 w 168918"/>
                <a:gd name="connsiteY20" fmla="*/ 95721 h 168918"/>
                <a:gd name="connsiteX21" fmla="*/ 17696 w 168918"/>
                <a:gd name="connsiteY21" fmla="*/ 104569 h 168918"/>
                <a:gd name="connsiteX22" fmla="*/ 24131 w 168918"/>
                <a:gd name="connsiteY22" fmla="*/ 120254 h 168918"/>
                <a:gd name="connsiteX23" fmla="*/ 17696 w 168918"/>
                <a:gd name="connsiteY23" fmla="*/ 139157 h 168918"/>
                <a:gd name="connsiteX24" fmla="*/ 31773 w 168918"/>
                <a:gd name="connsiteY24" fmla="*/ 153233 h 168918"/>
                <a:gd name="connsiteX25" fmla="*/ 50676 w 168918"/>
                <a:gd name="connsiteY25" fmla="*/ 146798 h 168918"/>
                <a:gd name="connsiteX26" fmla="*/ 66361 w 168918"/>
                <a:gd name="connsiteY26" fmla="*/ 153233 h 168918"/>
                <a:gd name="connsiteX27" fmla="*/ 75209 w 168918"/>
                <a:gd name="connsiteY27" fmla="*/ 170930 h 168918"/>
                <a:gd name="connsiteX28" fmla="*/ 95318 w 168918"/>
                <a:gd name="connsiteY28" fmla="*/ 170930 h 168918"/>
                <a:gd name="connsiteX29" fmla="*/ 104167 w 168918"/>
                <a:gd name="connsiteY29" fmla="*/ 153233 h 168918"/>
                <a:gd name="connsiteX30" fmla="*/ 119852 w 168918"/>
                <a:gd name="connsiteY30" fmla="*/ 146798 h 168918"/>
                <a:gd name="connsiteX31" fmla="*/ 138755 w 168918"/>
                <a:gd name="connsiteY31" fmla="*/ 153233 h 168918"/>
                <a:gd name="connsiteX32" fmla="*/ 153233 w 168918"/>
                <a:gd name="connsiteY32" fmla="*/ 139157 h 168918"/>
                <a:gd name="connsiteX33" fmla="*/ 146798 w 168918"/>
                <a:gd name="connsiteY33" fmla="*/ 120254 h 168918"/>
                <a:gd name="connsiteX34" fmla="*/ 153636 w 168918"/>
                <a:gd name="connsiteY34" fmla="*/ 104569 h 168918"/>
                <a:gd name="connsiteX35" fmla="*/ 171332 w 168918"/>
                <a:gd name="connsiteY35" fmla="*/ 95721 h 168918"/>
                <a:gd name="connsiteX36" fmla="*/ 171332 w 168918"/>
                <a:gd name="connsiteY36" fmla="*/ 75611 h 168918"/>
                <a:gd name="connsiteX37" fmla="*/ 153636 w 168918"/>
                <a:gd name="connsiteY37" fmla="*/ 66763 h 16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68918" h="168918">
                  <a:moveTo>
                    <a:pt x="85666" y="115830"/>
                  </a:moveTo>
                  <a:cubicBezTo>
                    <a:pt x="68774" y="115830"/>
                    <a:pt x="55502" y="102156"/>
                    <a:pt x="55502" y="85666"/>
                  </a:cubicBezTo>
                  <a:cubicBezTo>
                    <a:pt x="55502" y="69176"/>
                    <a:pt x="69176" y="55502"/>
                    <a:pt x="85666" y="55502"/>
                  </a:cubicBezTo>
                  <a:cubicBezTo>
                    <a:pt x="102558" y="55502"/>
                    <a:pt x="115830" y="69176"/>
                    <a:pt x="115830" y="85666"/>
                  </a:cubicBezTo>
                  <a:cubicBezTo>
                    <a:pt x="115830" y="102156"/>
                    <a:pt x="102156" y="115830"/>
                    <a:pt x="85666" y="115830"/>
                  </a:cubicBezTo>
                  <a:close/>
                  <a:moveTo>
                    <a:pt x="153636" y="66763"/>
                  </a:moveTo>
                  <a:cubicBezTo>
                    <a:pt x="152027" y="61133"/>
                    <a:pt x="150016" y="55904"/>
                    <a:pt x="147201" y="51078"/>
                  </a:cubicBezTo>
                  <a:lnTo>
                    <a:pt x="153636" y="32175"/>
                  </a:lnTo>
                  <a:lnTo>
                    <a:pt x="139157" y="17696"/>
                  </a:lnTo>
                  <a:lnTo>
                    <a:pt x="120254" y="24131"/>
                  </a:lnTo>
                  <a:cubicBezTo>
                    <a:pt x="115428" y="21316"/>
                    <a:pt x="110199" y="19305"/>
                    <a:pt x="104569" y="17696"/>
                  </a:cubicBezTo>
                  <a:lnTo>
                    <a:pt x="95721" y="0"/>
                  </a:lnTo>
                  <a:lnTo>
                    <a:pt x="75611" y="0"/>
                  </a:lnTo>
                  <a:lnTo>
                    <a:pt x="66763" y="17696"/>
                  </a:lnTo>
                  <a:cubicBezTo>
                    <a:pt x="61133" y="19305"/>
                    <a:pt x="55904" y="21316"/>
                    <a:pt x="51078" y="24131"/>
                  </a:cubicBezTo>
                  <a:lnTo>
                    <a:pt x="32175" y="17696"/>
                  </a:lnTo>
                  <a:lnTo>
                    <a:pt x="17696" y="32175"/>
                  </a:lnTo>
                  <a:lnTo>
                    <a:pt x="24131" y="51078"/>
                  </a:lnTo>
                  <a:cubicBezTo>
                    <a:pt x="21316" y="55904"/>
                    <a:pt x="19305" y="61133"/>
                    <a:pt x="17696" y="66763"/>
                  </a:cubicBezTo>
                  <a:lnTo>
                    <a:pt x="0" y="75611"/>
                  </a:lnTo>
                  <a:lnTo>
                    <a:pt x="0" y="95721"/>
                  </a:lnTo>
                  <a:lnTo>
                    <a:pt x="17696" y="104569"/>
                  </a:lnTo>
                  <a:cubicBezTo>
                    <a:pt x="19305" y="110199"/>
                    <a:pt x="21316" y="115428"/>
                    <a:pt x="24131" y="120254"/>
                  </a:cubicBezTo>
                  <a:lnTo>
                    <a:pt x="17696" y="139157"/>
                  </a:lnTo>
                  <a:lnTo>
                    <a:pt x="31773" y="153233"/>
                  </a:lnTo>
                  <a:lnTo>
                    <a:pt x="50676" y="146798"/>
                  </a:lnTo>
                  <a:cubicBezTo>
                    <a:pt x="55502" y="149614"/>
                    <a:pt x="60730" y="151625"/>
                    <a:pt x="66361" y="153233"/>
                  </a:cubicBezTo>
                  <a:lnTo>
                    <a:pt x="75209" y="170930"/>
                  </a:lnTo>
                  <a:lnTo>
                    <a:pt x="95318" y="170930"/>
                  </a:lnTo>
                  <a:lnTo>
                    <a:pt x="104167" y="153233"/>
                  </a:lnTo>
                  <a:cubicBezTo>
                    <a:pt x="109797" y="151625"/>
                    <a:pt x="115026" y="149614"/>
                    <a:pt x="119852" y="146798"/>
                  </a:cubicBezTo>
                  <a:lnTo>
                    <a:pt x="138755" y="153233"/>
                  </a:lnTo>
                  <a:lnTo>
                    <a:pt x="153233" y="139157"/>
                  </a:lnTo>
                  <a:lnTo>
                    <a:pt x="146798" y="120254"/>
                  </a:lnTo>
                  <a:cubicBezTo>
                    <a:pt x="149614" y="115428"/>
                    <a:pt x="152027" y="109797"/>
                    <a:pt x="153636" y="104569"/>
                  </a:cubicBezTo>
                  <a:lnTo>
                    <a:pt x="171332" y="95721"/>
                  </a:lnTo>
                  <a:lnTo>
                    <a:pt x="171332" y="75611"/>
                  </a:lnTo>
                  <a:lnTo>
                    <a:pt x="153636" y="66763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261C8CC-AAA2-4531-BA15-D3A45F60B818}"/>
                </a:ext>
              </a:extLst>
            </p:cNvPr>
            <p:cNvSpPr/>
            <p:nvPr/>
          </p:nvSpPr>
          <p:spPr>
            <a:xfrm>
              <a:off x="7429187" y="2275857"/>
              <a:ext cx="168919" cy="168919"/>
            </a:xfrm>
            <a:custGeom>
              <a:avLst/>
              <a:gdLst>
                <a:gd name="connsiteX0" fmla="*/ 85666 w 168918"/>
                <a:gd name="connsiteY0" fmla="*/ 115830 h 168918"/>
                <a:gd name="connsiteX1" fmla="*/ 55502 w 168918"/>
                <a:gd name="connsiteY1" fmla="*/ 85666 h 168918"/>
                <a:gd name="connsiteX2" fmla="*/ 85666 w 168918"/>
                <a:gd name="connsiteY2" fmla="*/ 55502 h 168918"/>
                <a:gd name="connsiteX3" fmla="*/ 115830 w 168918"/>
                <a:gd name="connsiteY3" fmla="*/ 85666 h 168918"/>
                <a:gd name="connsiteX4" fmla="*/ 85666 w 168918"/>
                <a:gd name="connsiteY4" fmla="*/ 115830 h 168918"/>
                <a:gd name="connsiteX5" fmla="*/ 85666 w 168918"/>
                <a:gd name="connsiteY5" fmla="*/ 115830 h 168918"/>
                <a:gd name="connsiteX6" fmla="*/ 147201 w 168918"/>
                <a:gd name="connsiteY6" fmla="*/ 51078 h 168918"/>
                <a:gd name="connsiteX7" fmla="*/ 153636 w 168918"/>
                <a:gd name="connsiteY7" fmla="*/ 32175 h 168918"/>
                <a:gd name="connsiteX8" fmla="*/ 139157 w 168918"/>
                <a:gd name="connsiteY8" fmla="*/ 17696 h 168918"/>
                <a:gd name="connsiteX9" fmla="*/ 120254 w 168918"/>
                <a:gd name="connsiteY9" fmla="*/ 24131 h 168918"/>
                <a:gd name="connsiteX10" fmla="*/ 104569 w 168918"/>
                <a:gd name="connsiteY10" fmla="*/ 17696 h 168918"/>
                <a:gd name="connsiteX11" fmla="*/ 95721 w 168918"/>
                <a:gd name="connsiteY11" fmla="*/ 0 h 168918"/>
                <a:gd name="connsiteX12" fmla="*/ 75611 w 168918"/>
                <a:gd name="connsiteY12" fmla="*/ 0 h 168918"/>
                <a:gd name="connsiteX13" fmla="*/ 66763 w 168918"/>
                <a:gd name="connsiteY13" fmla="*/ 17696 h 168918"/>
                <a:gd name="connsiteX14" fmla="*/ 51078 w 168918"/>
                <a:gd name="connsiteY14" fmla="*/ 24131 h 168918"/>
                <a:gd name="connsiteX15" fmla="*/ 32175 w 168918"/>
                <a:gd name="connsiteY15" fmla="*/ 17696 h 168918"/>
                <a:gd name="connsiteX16" fmla="*/ 18098 w 168918"/>
                <a:gd name="connsiteY16" fmla="*/ 31773 h 168918"/>
                <a:gd name="connsiteX17" fmla="*/ 24131 w 168918"/>
                <a:gd name="connsiteY17" fmla="*/ 50676 h 168918"/>
                <a:gd name="connsiteX18" fmla="*/ 17696 w 168918"/>
                <a:gd name="connsiteY18" fmla="*/ 66361 h 168918"/>
                <a:gd name="connsiteX19" fmla="*/ 0 w 168918"/>
                <a:gd name="connsiteY19" fmla="*/ 75209 h 168918"/>
                <a:gd name="connsiteX20" fmla="*/ 0 w 168918"/>
                <a:gd name="connsiteY20" fmla="*/ 95318 h 168918"/>
                <a:gd name="connsiteX21" fmla="*/ 17696 w 168918"/>
                <a:gd name="connsiteY21" fmla="*/ 104167 h 168918"/>
                <a:gd name="connsiteX22" fmla="*/ 24131 w 168918"/>
                <a:gd name="connsiteY22" fmla="*/ 119852 h 168918"/>
                <a:gd name="connsiteX23" fmla="*/ 18098 w 168918"/>
                <a:gd name="connsiteY23" fmla="*/ 138755 h 168918"/>
                <a:gd name="connsiteX24" fmla="*/ 32175 w 168918"/>
                <a:gd name="connsiteY24" fmla="*/ 152831 h 168918"/>
                <a:gd name="connsiteX25" fmla="*/ 51078 w 168918"/>
                <a:gd name="connsiteY25" fmla="*/ 146798 h 168918"/>
                <a:gd name="connsiteX26" fmla="*/ 66763 w 168918"/>
                <a:gd name="connsiteY26" fmla="*/ 153233 h 168918"/>
                <a:gd name="connsiteX27" fmla="*/ 75611 w 168918"/>
                <a:gd name="connsiteY27" fmla="*/ 170930 h 168918"/>
                <a:gd name="connsiteX28" fmla="*/ 95721 w 168918"/>
                <a:gd name="connsiteY28" fmla="*/ 170930 h 168918"/>
                <a:gd name="connsiteX29" fmla="*/ 104569 w 168918"/>
                <a:gd name="connsiteY29" fmla="*/ 153233 h 168918"/>
                <a:gd name="connsiteX30" fmla="*/ 120254 w 168918"/>
                <a:gd name="connsiteY30" fmla="*/ 146798 h 168918"/>
                <a:gd name="connsiteX31" fmla="*/ 139157 w 168918"/>
                <a:gd name="connsiteY31" fmla="*/ 153233 h 168918"/>
                <a:gd name="connsiteX32" fmla="*/ 153233 w 168918"/>
                <a:gd name="connsiteY32" fmla="*/ 138755 h 168918"/>
                <a:gd name="connsiteX33" fmla="*/ 147201 w 168918"/>
                <a:gd name="connsiteY33" fmla="*/ 120254 h 168918"/>
                <a:gd name="connsiteX34" fmla="*/ 153636 w 168918"/>
                <a:gd name="connsiteY34" fmla="*/ 104569 h 168918"/>
                <a:gd name="connsiteX35" fmla="*/ 171332 w 168918"/>
                <a:gd name="connsiteY35" fmla="*/ 95721 h 168918"/>
                <a:gd name="connsiteX36" fmla="*/ 171332 w 168918"/>
                <a:gd name="connsiteY36" fmla="*/ 75611 h 168918"/>
                <a:gd name="connsiteX37" fmla="*/ 153636 w 168918"/>
                <a:gd name="connsiteY37" fmla="*/ 66763 h 168918"/>
                <a:gd name="connsiteX38" fmla="*/ 147201 w 168918"/>
                <a:gd name="connsiteY38" fmla="*/ 51078 h 16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8918" h="168918">
                  <a:moveTo>
                    <a:pt x="85666" y="115830"/>
                  </a:moveTo>
                  <a:cubicBezTo>
                    <a:pt x="68774" y="115830"/>
                    <a:pt x="55502" y="102156"/>
                    <a:pt x="55502" y="85666"/>
                  </a:cubicBezTo>
                  <a:cubicBezTo>
                    <a:pt x="55502" y="68774"/>
                    <a:pt x="69176" y="55502"/>
                    <a:pt x="85666" y="55502"/>
                  </a:cubicBezTo>
                  <a:cubicBezTo>
                    <a:pt x="102558" y="55502"/>
                    <a:pt x="115830" y="69176"/>
                    <a:pt x="115830" y="85666"/>
                  </a:cubicBezTo>
                  <a:cubicBezTo>
                    <a:pt x="115830" y="102156"/>
                    <a:pt x="102558" y="115830"/>
                    <a:pt x="85666" y="115830"/>
                  </a:cubicBezTo>
                  <a:lnTo>
                    <a:pt x="85666" y="115830"/>
                  </a:lnTo>
                  <a:close/>
                  <a:moveTo>
                    <a:pt x="147201" y="51078"/>
                  </a:moveTo>
                  <a:lnTo>
                    <a:pt x="153636" y="32175"/>
                  </a:lnTo>
                  <a:lnTo>
                    <a:pt x="139157" y="17696"/>
                  </a:lnTo>
                  <a:lnTo>
                    <a:pt x="120254" y="24131"/>
                  </a:lnTo>
                  <a:cubicBezTo>
                    <a:pt x="115428" y="21316"/>
                    <a:pt x="109797" y="19305"/>
                    <a:pt x="104569" y="17696"/>
                  </a:cubicBezTo>
                  <a:lnTo>
                    <a:pt x="95721" y="0"/>
                  </a:lnTo>
                  <a:lnTo>
                    <a:pt x="75611" y="0"/>
                  </a:lnTo>
                  <a:lnTo>
                    <a:pt x="66763" y="17696"/>
                  </a:lnTo>
                  <a:cubicBezTo>
                    <a:pt x="61133" y="19305"/>
                    <a:pt x="55904" y="21316"/>
                    <a:pt x="51078" y="24131"/>
                  </a:cubicBezTo>
                  <a:lnTo>
                    <a:pt x="32175" y="17696"/>
                  </a:lnTo>
                  <a:lnTo>
                    <a:pt x="18098" y="31773"/>
                  </a:lnTo>
                  <a:lnTo>
                    <a:pt x="24131" y="50676"/>
                  </a:lnTo>
                  <a:cubicBezTo>
                    <a:pt x="21316" y="55502"/>
                    <a:pt x="19305" y="61132"/>
                    <a:pt x="17696" y="66361"/>
                  </a:cubicBezTo>
                  <a:lnTo>
                    <a:pt x="0" y="75209"/>
                  </a:lnTo>
                  <a:lnTo>
                    <a:pt x="0" y="95318"/>
                  </a:lnTo>
                  <a:lnTo>
                    <a:pt x="17696" y="104167"/>
                  </a:lnTo>
                  <a:cubicBezTo>
                    <a:pt x="19305" y="109797"/>
                    <a:pt x="21316" y="115026"/>
                    <a:pt x="24131" y="119852"/>
                  </a:cubicBezTo>
                  <a:lnTo>
                    <a:pt x="18098" y="138755"/>
                  </a:lnTo>
                  <a:lnTo>
                    <a:pt x="32175" y="152831"/>
                  </a:lnTo>
                  <a:lnTo>
                    <a:pt x="51078" y="146798"/>
                  </a:lnTo>
                  <a:cubicBezTo>
                    <a:pt x="55904" y="149614"/>
                    <a:pt x="61133" y="151625"/>
                    <a:pt x="66763" y="153233"/>
                  </a:cubicBezTo>
                  <a:lnTo>
                    <a:pt x="75611" y="170930"/>
                  </a:lnTo>
                  <a:lnTo>
                    <a:pt x="95721" y="170930"/>
                  </a:lnTo>
                  <a:lnTo>
                    <a:pt x="104569" y="153233"/>
                  </a:lnTo>
                  <a:cubicBezTo>
                    <a:pt x="110199" y="151625"/>
                    <a:pt x="115428" y="149614"/>
                    <a:pt x="120254" y="146798"/>
                  </a:cubicBezTo>
                  <a:lnTo>
                    <a:pt x="139157" y="153233"/>
                  </a:lnTo>
                  <a:lnTo>
                    <a:pt x="153233" y="138755"/>
                  </a:lnTo>
                  <a:lnTo>
                    <a:pt x="147201" y="120254"/>
                  </a:lnTo>
                  <a:cubicBezTo>
                    <a:pt x="150016" y="115428"/>
                    <a:pt x="152027" y="110199"/>
                    <a:pt x="153636" y="104569"/>
                  </a:cubicBezTo>
                  <a:lnTo>
                    <a:pt x="171332" y="95721"/>
                  </a:lnTo>
                  <a:lnTo>
                    <a:pt x="171332" y="75611"/>
                  </a:lnTo>
                  <a:lnTo>
                    <a:pt x="153636" y="66763"/>
                  </a:lnTo>
                  <a:cubicBezTo>
                    <a:pt x="152027" y="61132"/>
                    <a:pt x="150016" y="55904"/>
                    <a:pt x="147201" y="51078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1" name="Graphic 9" descr="Lightbulb">
            <a:extLst>
              <a:ext uri="{FF2B5EF4-FFF2-40B4-BE49-F238E27FC236}">
                <a16:creationId xmlns:a16="http://schemas.microsoft.com/office/drawing/2014/main" id="{783B8103-FA0C-40A5-9FB4-DC4F876F2931}"/>
              </a:ext>
            </a:extLst>
          </p:cNvPr>
          <p:cNvGrpSpPr/>
          <p:nvPr/>
        </p:nvGrpSpPr>
        <p:grpSpPr>
          <a:xfrm>
            <a:off x="8370563" y="2893863"/>
            <a:ext cx="289575" cy="289575"/>
            <a:chOff x="9281927" y="3024075"/>
            <a:chExt cx="386100" cy="386100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C6BAB83-7B36-46DA-98F8-38CBD414986B}"/>
                </a:ext>
              </a:extLst>
            </p:cNvPr>
            <p:cNvSpPr/>
            <p:nvPr/>
          </p:nvSpPr>
          <p:spPr>
            <a:xfrm>
              <a:off x="9422693" y="3281475"/>
              <a:ext cx="104569" cy="24131"/>
            </a:xfrm>
            <a:custGeom>
              <a:avLst/>
              <a:gdLst>
                <a:gd name="connsiteX0" fmla="*/ 12066 w 104568"/>
                <a:gd name="connsiteY0" fmla="*/ 0 h 24131"/>
                <a:gd name="connsiteX1" fmla="*/ 92503 w 104568"/>
                <a:gd name="connsiteY1" fmla="*/ 0 h 24131"/>
                <a:gd name="connsiteX2" fmla="*/ 104569 w 104568"/>
                <a:gd name="connsiteY2" fmla="*/ 12066 h 24131"/>
                <a:gd name="connsiteX3" fmla="*/ 92503 w 104568"/>
                <a:gd name="connsiteY3" fmla="*/ 24131 h 24131"/>
                <a:gd name="connsiteX4" fmla="*/ 12066 w 104568"/>
                <a:gd name="connsiteY4" fmla="*/ 24131 h 24131"/>
                <a:gd name="connsiteX5" fmla="*/ 0 w 104568"/>
                <a:gd name="connsiteY5" fmla="*/ 12066 h 24131"/>
                <a:gd name="connsiteX6" fmla="*/ 12066 w 104568"/>
                <a:gd name="connsiteY6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68" h="24131">
                  <a:moveTo>
                    <a:pt x="12066" y="0"/>
                  </a:moveTo>
                  <a:lnTo>
                    <a:pt x="92503" y="0"/>
                  </a:lnTo>
                  <a:cubicBezTo>
                    <a:pt x="99340" y="0"/>
                    <a:pt x="104569" y="5228"/>
                    <a:pt x="104569" y="12066"/>
                  </a:cubicBezTo>
                  <a:cubicBezTo>
                    <a:pt x="104569" y="18903"/>
                    <a:pt x="99340" y="24131"/>
                    <a:pt x="92503" y="24131"/>
                  </a:cubicBezTo>
                  <a:lnTo>
                    <a:pt x="12066" y="24131"/>
                  </a:lnTo>
                  <a:cubicBezTo>
                    <a:pt x="5228" y="24131"/>
                    <a:pt x="0" y="18903"/>
                    <a:pt x="0" y="12066"/>
                  </a:cubicBezTo>
                  <a:cubicBezTo>
                    <a:pt x="0" y="5228"/>
                    <a:pt x="5228" y="0"/>
                    <a:pt x="12066" y="0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69881460-C698-4C4F-8315-6BCD2EC858E9}"/>
                </a:ext>
              </a:extLst>
            </p:cNvPr>
            <p:cNvSpPr/>
            <p:nvPr/>
          </p:nvSpPr>
          <p:spPr>
            <a:xfrm>
              <a:off x="9422693" y="3321694"/>
              <a:ext cx="104569" cy="24131"/>
            </a:xfrm>
            <a:custGeom>
              <a:avLst/>
              <a:gdLst>
                <a:gd name="connsiteX0" fmla="*/ 12066 w 104568"/>
                <a:gd name="connsiteY0" fmla="*/ 0 h 24131"/>
                <a:gd name="connsiteX1" fmla="*/ 92503 w 104568"/>
                <a:gd name="connsiteY1" fmla="*/ 0 h 24131"/>
                <a:gd name="connsiteX2" fmla="*/ 104569 w 104568"/>
                <a:gd name="connsiteY2" fmla="*/ 12066 h 24131"/>
                <a:gd name="connsiteX3" fmla="*/ 92503 w 104568"/>
                <a:gd name="connsiteY3" fmla="*/ 24131 h 24131"/>
                <a:gd name="connsiteX4" fmla="*/ 12066 w 104568"/>
                <a:gd name="connsiteY4" fmla="*/ 24131 h 24131"/>
                <a:gd name="connsiteX5" fmla="*/ 0 w 104568"/>
                <a:gd name="connsiteY5" fmla="*/ 12066 h 24131"/>
                <a:gd name="connsiteX6" fmla="*/ 12066 w 104568"/>
                <a:gd name="connsiteY6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68" h="24131">
                  <a:moveTo>
                    <a:pt x="12066" y="0"/>
                  </a:moveTo>
                  <a:lnTo>
                    <a:pt x="92503" y="0"/>
                  </a:lnTo>
                  <a:cubicBezTo>
                    <a:pt x="99340" y="0"/>
                    <a:pt x="104569" y="5228"/>
                    <a:pt x="104569" y="12066"/>
                  </a:cubicBezTo>
                  <a:cubicBezTo>
                    <a:pt x="104569" y="18903"/>
                    <a:pt x="99340" y="24131"/>
                    <a:pt x="92503" y="24131"/>
                  </a:cubicBezTo>
                  <a:lnTo>
                    <a:pt x="12066" y="24131"/>
                  </a:lnTo>
                  <a:cubicBezTo>
                    <a:pt x="5228" y="24131"/>
                    <a:pt x="0" y="18903"/>
                    <a:pt x="0" y="12066"/>
                  </a:cubicBezTo>
                  <a:cubicBezTo>
                    <a:pt x="0" y="5228"/>
                    <a:pt x="5228" y="0"/>
                    <a:pt x="12066" y="0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3A548509-77AF-4E25-B59B-50D13B32AB5B}"/>
                </a:ext>
              </a:extLst>
            </p:cNvPr>
            <p:cNvSpPr/>
            <p:nvPr/>
          </p:nvSpPr>
          <p:spPr>
            <a:xfrm>
              <a:off x="9448835" y="3361913"/>
              <a:ext cx="52284" cy="24131"/>
            </a:xfrm>
            <a:custGeom>
              <a:avLst/>
              <a:gdLst>
                <a:gd name="connsiteX0" fmla="*/ 0 w 52284"/>
                <a:gd name="connsiteY0" fmla="*/ 0 h 24131"/>
                <a:gd name="connsiteX1" fmla="*/ 26142 w 52284"/>
                <a:gd name="connsiteY1" fmla="*/ 24131 h 24131"/>
                <a:gd name="connsiteX2" fmla="*/ 52284 w 52284"/>
                <a:gd name="connsiteY2" fmla="*/ 0 h 24131"/>
                <a:gd name="connsiteX3" fmla="*/ 0 w 52284"/>
                <a:gd name="connsiteY3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84" h="24131">
                  <a:moveTo>
                    <a:pt x="0" y="0"/>
                  </a:moveTo>
                  <a:cubicBezTo>
                    <a:pt x="1207" y="13674"/>
                    <a:pt x="12468" y="24131"/>
                    <a:pt x="26142" y="24131"/>
                  </a:cubicBezTo>
                  <a:cubicBezTo>
                    <a:pt x="39817" y="24131"/>
                    <a:pt x="51078" y="13674"/>
                    <a:pt x="5228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F47B337A-2670-49CD-BF77-DA8693DD7FEA}"/>
                </a:ext>
              </a:extLst>
            </p:cNvPr>
            <p:cNvSpPr/>
            <p:nvPr/>
          </p:nvSpPr>
          <p:spPr>
            <a:xfrm>
              <a:off x="9370408" y="3048206"/>
              <a:ext cx="209138" cy="217181"/>
            </a:xfrm>
            <a:custGeom>
              <a:avLst/>
              <a:gdLst>
                <a:gd name="connsiteX0" fmla="*/ 104569 w 209137"/>
                <a:gd name="connsiteY0" fmla="*/ 0 h 217181"/>
                <a:gd name="connsiteX1" fmla="*/ 104569 w 209137"/>
                <a:gd name="connsiteY1" fmla="*/ 0 h 217181"/>
                <a:gd name="connsiteX2" fmla="*/ 104569 w 209137"/>
                <a:gd name="connsiteY2" fmla="*/ 0 h 217181"/>
                <a:gd name="connsiteX3" fmla="*/ 0 w 209137"/>
                <a:gd name="connsiteY3" fmla="*/ 103362 h 217181"/>
                <a:gd name="connsiteX4" fmla="*/ 0 w 209137"/>
                <a:gd name="connsiteY4" fmla="*/ 106982 h 217181"/>
                <a:gd name="connsiteX5" fmla="*/ 7239 w 209137"/>
                <a:gd name="connsiteY5" fmla="*/ 143179 h 217181"/>
                <a:gd name="connsiteX6" fmla="*/ 25338 w 209137"/>
                <a:gd name="connsiteY6" fmla="*/ 172941 h 217181"/>
                <a:gd name="connsiteX7" fmla="*/ 49871 w 209137"/>
                <a:gd name="connsiteY7" fmla="*/ 212757 h 217181"/>
                <a:gd name="connsiteX8" fmla="*/ 57111 w 209137"/>
                <a:gd name="connsiteY8" fmla="*/ 217181 h 217181"/>
                <a:gd name="connsiteX9" fmla="*/ 152027 w 209137"/>
                <a:gd name="connsiteY9" fmla="*/ 217181 h 217181"/>
                <a:gd name="connsiteX10" fmla="*/ 159266 w 209137"/>
                <a:gd name="connsiteY10" fmla="*/ 212757 h 217181"/>
                <a:gd name="connsiteX11" fmla="*/ 183800 w 209137"/>
                <a:gd name="connsiteY11" fmla="*/ 172941 h 217181"/>
                <a:gd name="connsiteX12" fmla="*/ 201898 w 209137"/>
                <a:gd name="connsiteY12" fmla="*/ 143179 h 217181"/>
                <a:gd name="connsiteX13" fmla="*/ 209138 w 209137"/>
                <a:gd name="connsiteY13" fmla="*/ 106982 h 217181"/>
                <a:gd name="connsiteX14" fmla="*/ 209138 w 209137"/>
                <a:gd name="connsiteY14" fmla="*/ 103362 h 217181"/>
                <a:gd name="connsiteX15" fmla="*/ 104569 w 209137"/>
                <a:gd name="connsiteY15" fmla="*/ 0 h 217181"/>
                <a:gd name="connsiteX16" fmla="*/ 185006 w 209137"/>
                <a:gd name="connsiteY16" fmla="*/ 106580 h 217181"/>
                <a:gd name="connsiteX17" fmla="*/ 179376 w 209137"/>
                <a:gd name="connsiteY17" fmla="*/ 134733 h 217181"/>
                <a:gd name="connsiteX18" fmla="*/ 165701 w 209137"/>
                <a:gd name="connsiteY18" fmla="*/ 156853 h 217181"/>
                <a:gd name="connsiteX19" fmla="*/ 142374 w 209137"/>
                <a:gd name="connsiteY19" fmla="*/ 193050 h 217181"/>
                <a:gd name="connsiteX20" fmla="*/ 104569 w 209137"/>
                <a:gd name="connsiteY20" fmla="*/ 193050 h 217181"/>
                <a:gd name="connsiteX21" fmla="*/ 67165 w 209137"/>
                <a:gd name="connsiteY21" fmla="*/ 193050 h 217181"/>
                <a:gd name="connsiteX22" fmla="*/ 43838 w 209137"/>
                <a:gd name="connsiteY22" fmla="*/ 156853 h 217181"/>
                <a:gd name="connsiteX23" fmla="*/ 30164 w 209137"/>
                <a:gd name="connsiteY23" fmla="*/ 134733 h 217181"/>
                <a:gd name="connsiteX24" fmla="*/ 24533 w 209137"/>
                <a:gd name="connsiteY24" fmla="*/ 106580 h 217181"/>
                <a:gd name="connsiteX25" fmla="*/ 24533 w 209137"/>
                <a:gd name="connsiteY25" fmla="*/ 103362 h 217181"/>
                <a:gd name="connsiteX26" fmla="*/ 104971 w 209137"/>
                <a:gd name="connsiteY26" fmla="*/ 23729 h 217181"/>
                <a:gd name="connsiteX27" fmla="*/ 104971 w 209137"/>
                <a:gd name="connsiteY27" fmla="*/ 23729 h 217181"/>
                <a:gd name="connsiteX28" fmla="*/ 104971 w 209137"/>
                <a:gd name="connsiteY28" fmla="*/ 23729 h 217181"/>
                <a:gd name="connsiteX29" fmla="*/ 104971 w 209137"/>
                <a:gd name="connsiteY29" fmla="*/ 23729 h 217181"/>
                <a:gd name="connsiteX30" fmla="*/ 104971 w 209137"/>
                <a:gd name="connsiteY30" fmla="*/ 23729 h 217181"/>
                <a:gd name="connsiteX31" fmla="*/ 104971 w 209137"/>
                <a:gd name="connsiteY31" fmla="*/ 23729 h 217181"/>
                <a:gd name="connsiteX32" fmla="*/ 104971 w 209137"/>
                <a:gd name="connsiteY32" fmla="*/ 23729 h 217181"/>
                <a:gd name="connsiteX33" fmla="*/ 185408 w 209137"/>
                <a:gd name="connsiteY33" fmla="*/ 103362 h 217181"/>
                <a:gd name="connsiteX34" fmla="*/ 185408 w 209137"/>
                <a:gd name="connsiteY34" fmla="*/ 106580 h 21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9137" h="217181">
                  <a:moveTo>
                    <a:pt x="104569" y="0"/>
                  </a:moveTo>
                  <a:cubicBezTo>
                    <a:pt x="104569" y="0"/>
                    <a:pt x="104569" y="0"/>
                    <a:pt x="104569" y="0"/>
                  </a:cubicBezTo>
                  <a:cubicBezTo>
                    <a:pt x="104569" y="0"/>
                    <a:pt x="104569" y="0"/>
                    <a:pt x="104569" y="0"/>
                  </a:cubicBezTo>
                  <a:cubicBezTo>
                    <a:pt x="47458" y="402"/>
                    <a:pt x="1207" y="46252"/>
                    <a:pt x="0" y="103362"/>
                  </a:cubicBezTo>
                  <a:lnTo>
                    <a:pt x="0" y="106982"/>
                  </a:lnTo>
                  <a:cubicBezTo>
                    <a:pt x="402" y="119450"/>
                    <a:pt x="2815" y="131515"/>
                    <a:pt x="7239" y="143179"/>
                  </a:cubicBezTo>
                  <a:cubicBezTo>
                    <a:pt x="11663" y="154038"/>
                    <a:pt x="17696" y="164093"/>
                    <a:pt x="25338" y="172941"/>
                  </a:cubicBezTo>
                  <a:cubicBezTo>
                    <a:pt x="34990" y="183398"/>
                    <a:pt x="45447" y="203909"/>
                    <a:pt x="49871" y="212757"/>
                  </a:cubicBezTo>
                  <a:cubicBezTo>
                    <a:pt x="51078" y="215573"/>
                    <a:pt x="53893" y="217181"/>
                    <a:pt x="57111" y="217181"/>
                  </a:cubicBezTo>
                  <a:lnTo>
                    <a:pt x="152027" y="217181"/>
                  </a:lnTo>
                  <a:cubicBezTo>
                    <a:pt x="155244" y="217181"/>
                    <a:pt x="158060" y="215573"/>
                    <a:pt x="159266" y="212757"/>
                  </a:cubicBezTo>
                  <a:cubicBezTo>
                    <a:pt x="163690" y="203909"/>
                    <a:pt x="174147" y="183398"/>
                    <a:pt x="183800" y="172941"/>
                  </a:cubicBezTo>
                  <a:cubicBezTo>
                    <a:pt x="191441" y="164093"/>
                    <a:pt x="197876" y="154038"/>
                    <a:pt x="201898" y="143179"/>
                  </a:cubicBezTo>
                  <a:cubicBezTo>
                    <a:pt x="206322" y="131515"/>
                    <a:pt x="208735" y="119450"/>
                    <a:pt x="209138" y="106982"/>
                  </a:cubicBezTo>
                  <a:lnTo>
                    <a:pt x="209138" y="103362"/>
                  </a:lnTo>
                  <a:cubicBezTo>
                    <a:pt x="207931" y="46252"/>
                    <a:pt x="161679" y="402"/>
                    <a:pt x="104569" y="0"/>
                  </a:cubicBezTo>
                  <a:close/>
                  <a:moveTo>
                    <a:pt x="185006" y="106580"/>
                  </a:moveTo>
                  <a:cubicBezTo>
                    <a:pt x="184604" y="116232"/>
                    <a:pt x="182593" y="125885"/>
                    <a:pt x="179376" y="134733"/>
                  </a:cubicBezTo>
                  <a:cubicBezTo>
                    <a:pt x="176158" y="142777"/>
                    <a:pt x="171734" y="150418"/>
                    <a:pt x="165701" y="156853"/>
                  </a:cubicBezTo>
                  <a:cubicBezTo>
                    <a:pt x="156451" y="168114"/>
                    <a:pt x="148407" y="180180"/>
                    <a:pt x="142374" y="193050"/>
                  </a:cubicBezTo>
                  <a:lnTo>
                    <a:pt x="104569" y="193050"/>
                  </a:lnTo>
                  <a:lnTo>
                    <a:pt x="67165" y="193050"/>
                  </a:lnTo>
                  <a:cubicBezTo>
                    <a:pt x="60730" y="180180"/>
                    <a:pt x="52687" y="168114"/>
                    <a:pt x="43838" y="156853"/>
                  </a:cubicBezTo>
                  <a:cubicBezTo>
                    <a:pt x="38208" y="150418"/>
                    <a:pt x="33382" y="142777"/>
                    <a:pt x="30164" y="134733"/>
                  </a:cubicBezTo>
                  <a:cubicBezTo>
                    <a:pt x="26544" y="125885"/>
                    <a:pt x="24936" y="116232"/>
                    <a:pt x="24533" y="106580"/>
                  </a:cubicBezTo>
                  <a:lnTo>
                    <a:pt x="24533" y="103362"/>
                  </a:lnTo>
                  <a:cubicBezTo>
                    <a:pt x="25338" y="59524"/>
                    <a:pt x="61133" y="24131"/>
                    <a:pt x="104971" y="23729"/>
                  </a:cubicBezTo>
                  <a:lnTo>
                    <a:pt x="104971" y="23729"/>
                  </a:lnTo>
                  <a:lnTo>
                    <a:pt x="104971" y="23729"/>
                  </a:lnTo>
                  <a:cubicBezTo>
                    <a:pt x="104971" y="23729"/>
                    <a:pt x="104971" y="23729"/>
                    <a:pt x="104971" y="23729"/>
                  </a:cubicBezTo>
                  <a:cubicBezTo>
                    <a:pt x="104971" y="23729"/>
                    <a:pt x="104971" y="23729"/>
                    <a:pt x="104971" y="23729"/>
                  </a:cubicBezTo>
                  <a:lnTo>
                    <a:pt x="104971" y="23729"/>
                  </a:lnTo>
                  <a:lnTo>
                    <a:pt x="104971" y="23729"/>
                  </a:lnTo>
                  <a:cubicBezTo>
                    <a:pt x="148809" y="24131"/>
                    <a:pt x="184604" y="59122"/>
                    <a:pt x="185408" y="103362"/>
                  </a:cubicBezTo>
                  <a:lnTo>
                    <a:pt x="185408" y="106580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6" name="Graphic 15" descr="Database">
            <a:extLst>
              <a:ext uri="{FF2B5EF4-FFF2-40B4-BE49-F238E27FC236}">
                <a16:creationId xmlns:a16="http://schemas.microsoft.com/office/drawing/2014/main" id="{D863C9B9-1EE1-47AA-9114-446236DCB1F2}"/>
              </a:ext>
            </a:extLst>
          </p:cNvPr>
          <p:cNvGrpSpPr/>
          <p:nvPr/>
        </p:nvGrpSpPr>
        <p:grpSpPr>
          <a:xfrm>
            <a:off x="8434264" y="3956999"/>
            <a:ext cx="168919" cy="229247"/>
            <a:chOff x="8905165" y="4564294"/>
            <a:chExt cx="225225" cy="305663"/>
          </a:xfrm>
          <a:solidFill>
            <a:srgbClr val="000000"/>
          </a:solidFill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07293E62-DD86-4290-886D-EC9A210D9647}"/>
                </a:ext>
              </a:extLst>
            </p:cNvPr>
            <p:cNvSpPr/>
            <p:nvPr/>
          </p:nvSpPr>
          <p:spPr>
            <a:xfrm>
              <a:off x="8905165" y="4564294"/>
              <a:ext cx="225225" cy="64350"/>
            </a:xfrm>
            <a:custGeom>
              <a:avLst/>
              <a:gdLst>
                <a:gd name="connsiteX0" fmla="*/ 225225 w 225225"/>
                <a:gd name="connsiteY0" fmla="*/ 32175 h 64350"/>
                <a:gd name="connsiteX1" fmla="*/ 112613 w 225225"/>
                <a:gd name="connsiteY1" fmla="*/ 64350 h 64350"/>
                <a:gd name="connsiteX2" fmla="*/ 0 w 225225"/>
                <a:gd name="connsiteY2" fmla="*/ 32175 h 64350"/>
                <a:gd name="connsiteX3" fmla="*/ 112613 w 225225"/>
                <a:gd name="connsiteY3" fmla="*/ 0 h 64350"/>
                <a:gd name="connsiteX4" fmla="*/ 225225 w 225225"/>
                <a:gd name="connsiteY4" fmla="*/ 32175 h 6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25" h="64350">
                  <a:moveTo>
                    <a:pt x="225225" y="32175"/>
                  </a:moveTo>
                  <a:cubicBezTo>
                    <a:pt x="225225" y="49945"/>
                    <a:pt x="174807" y="64350"/>
                    <a:pt x="112613" y="64350"/>
                  </a:cubicBezTo>
                  <a:cubicBezTo>
                    <a:pt x="50418" y="64350"/>
                    <a:pt x="0" y="49945"/>
                    <a:pt x="0" y="32175"/>
                  </a:cubicBezTo>
                  <a:cubicBezTo>
                    <a:pt x="0" y="14405"/>
                    <a:pt x="50418" y="0"/>
                    <a:pt x="112613" y="0"/>
                  </a:cubicBezTo>
                  <a:cubicBezTo>
                    <a:pt x="174807" y="0"/>
                    <a:pt x="225225" y="14405"/>
                    <a:pt x="225225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BAB04BD-6669-47AA-997D-1E081F7FC1E5}"/>
                </a:ext>
              </a:extLst>
            </p:cNvPr>
            <p:cNvSpPr/>
            <p:nvPr/>
          </p:nvSpPr>
          <p:spPr>
            <a:xfrm>
              <a:off x="8905165" y="4612556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3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3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A873F16C-3887-424D-879A-3A0ABA6F944E}"/>
                </a:ext>
              </a:extLst>
            </p:cNvPr>
            <p:cNvSpPr/>
            <p:nvPr/>
          </p:nvSpPr>
          <p:spPr>
            <a:xfrm>
              <a:off x="8905165" y="4692994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3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3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EBB25AA-0DCF-4DFA-8850-ED943425E101}"/>
                </a:ext>
              </a:extLst>
            </p:cNvPr>
            <p:cNvSpPr/>
            <p:nvPr/>
          </p:nvSpPr>
          <p:spPr>
            <a:xfrm>
              <a:off x="8905165" y="4773431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2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2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2068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Puzzle Cycle w/ 8 Steps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DE9AB6D-0BC3-45C4-B404-A9FF23B0A26B}"/>
              </a:ext>
            </a:extLst>
          </p:cNvPr>
          <p:cNvGrpSpPr/>
          <p:nvPr/>
        </p:nvGrpSpPr>
        <p:grpSpPr>
          <a:xfrm>
            <a:off x="2652474" y="2241992"/>
            <a:ext cx="3826259" cy="3190976"/>
            <a:chOff x="3536631" y="1494473"/>
            <a:chExt cx="5101679" cy="425463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88C831-E4CB-45EC-9D8F-738213441A5A}"/>
                </a:ext>
              </a:extLst>
            </p:cNvPr>
            <p:cNvSpPr/>
            <p:nvPr/>
          </p:nvSpPr>
          <p:spPr>
            <a:xfrm>
              <a:off x="4851918" y="4530976"/>
              <a:ext cx="714573" cy="1168326"/>
            </a:xfrm>
            <a:custGeom>
              <a:avLst/>
              <a:gdLst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172063 w 714573"/>
                <a:gd name="connsiteY8" fmla="*/ 946368 h 1168326"/>
                <a:gd name="connsiteX9" fmla="*/ 0 w 714573"/>
                <a:gd name="connsiteY9" fmla="*/ 237874 h 1168326"/>
                <a:gd name="connsiteX10" fmla="*/ 149290 w 714573"/>
                <a:gd name="connsiteY10" fmla="*/ 132127 h 1168326"/>
                <a:gd name="connsiteX11" fmla="*/ 592073 w 714573"/>
                <a:gd name="connsiteY11" fmla="*/ 64007 h 1168326"/>
                <a:gd name="connsiteX12" fmla="*/ 628766 w 714573"/>
                <a:gd name="connsiteY12" fmla="*/ 1775 h 1168326"/>
                <a:gd name="connsiteX13" fmla="*/ 626811 w 714573"/>
                <a:gd name="connsiteY13" fmla="*/ 277 h 1168326"/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0 w 714573"/>
                <a:gd name="connsiteY8" fmla="*/ 237874 h 1168326"/>
                <a:gd name="connsiteX9" fmla="*/ 149290 w 714573"/>
                <a:gd name="connsiteY9" fmla="*/ 132127 h 1168326"/>
                <a:gd name="connsiteX10" fmla="*/ 592073 w 714573"/>
                <a:gd name="connsiteY10" fmla="*/ 64007 h 1168326"/>
                <a:gd name="connsiteX11" fmla="*/ 628766 w 714573"/>
                <a:gd name="connsiteY11" fmla="*/ 1775 h 1168326"/>
                <a:gd name="connsiteX12" fmla="*/ 626811 w 714573"/>
                <a:gd name="connsiteY12" fmla="*/ 277 h 1168326"/>
                <a:gd name="connsiteX13" fmla="*/ 631694 w 714573"/>
                <a:gd name="connsiteY13" fmla="*/ 0 h 1168326"/>
                <a:gd name="connsiteX0" fmla="*/ 631694 w 714573"/>
                <a:gd name="connsiteY0" fmla="*/ 0 h 1168326"/>
                <a:gd name="connsiteX1" fmla="*/ 648725 w 714573"/>
                <a:gd name="connsiteY1" fmla="*/ 6344 h 1168326"/>
                <a:gd name="connsiteX2" fmla="*/ 714573 w 714573"/>
                <a:gd name="connsiteY2" fmla="*/ 6344 h 1168326"/>
                <a:gd name="connsiteX3" fmla="*/ 271246 w 714573"/>
                <a:gd name="connsiteY3" fmla="*/ 1168326 h 1168326"/>
                <a:gd name="connsiteX4" fmla="*/ 228180 w 714573"/>
                <a:gd name="connsiteY4" fmla="*/ 1156035 h 1168326"/>
                <a:gd name="connsiteX5" fmla="*/ 225163 w 714573"/>
                <a:gd name="connsiteY5" fmla="*/ 1155016 h 1168326"/>
                <a:gd name="connsiteX6" fmla="*/ 174365 w 714573"/>
                <a:gd name="connsiteY6" fmla="*/ 1138127 h 1168326"/>
                <a:gd name="connsiteX7" fmla="*/ 172063 w 714573"/>
                <a:gd name="connsiteY7" fmla="*/ 1128093 h 1168326"/>
                <a:gd name="connsiteX8" fmla="*/ 0 w 714573"/>
                <a:gd name="connsiteY8" fmla="*/ 237874 h 1168326"/>
                <a:gd name="connsiteX9" fmla="*/ 149290 w 714573"/>
                <a:gd name="connsiteY9" fmla="*/ 132127 h 1168326"/>
                <a:gd name="connsiteX10" fmla="*/ 628766 w 714573"/>
                <a:gd name="connsiteY10" fmla="*/ 1775 h 1168326"/>
                <a:gd name="connsiteX11" fmla="*/ 626811 w 714573"/>
                <a:gd name="connsiteY11" fmla="*/ 277 h 1168326"/>
                <a:gd name="connsiteX12" fmla="*/ 631694 w 714573"/>
                <a:gd name="connsiteY12" fmla="*/ 0 h 11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4573" h="1168326">
                  <a:moveTo>
                    <a:pt x="631694" y="0"/>
                  </a:moveTo>
                  <a:cubicBezTo>
                    <a:pt x="637711" y="4560"/>
                    <a:pt x="643116" y="6344"/>
                    <a:pt x="648725" y="6344"/>
                  </a:cubicBezTo>
                  <a:lnTo>
                    <a:pt x="714573" y="6344"/>
                  </a:lnTo>
                  <a:lnTo>
                    <a:pt x="271246" y="1168326"/>
                  </a:lnTo>
                  <a:lnTo>
                    <a:pt x="228180" y="1156035"/>
                  </a:lnTo>
                  <a:cubicBezTo>
                    <a:pt x="227207" y="1155648"/>
                    <a:pt x="226136" y="1155403"/>
                    <a:pt x="225163" y="1155016"/>
                  </a:cubicBezTo>
                  <a:cubicBezTo>
                    <a:pt x="208133" y="1149678"/>
                    <a:pt x="191103" y="1144096"/>
                    <a:pt x="174365" y="1138127"/>
                  </a:cubicBezTo>
                  <a:lnTo>
                    <a:pt x="172063" y="1128093"/>
                  </a:lnTo>
                  <a:lnTo>
                    <a:pt x="0" y="237874"/>
                  </a:lnTo>
                  <a:lnTo>
                    <a:pt x="149290" y="132127"/>
                  </a:lnTo>
                  <a:lnTo>
                    <a:pt x="628766" y="1775"/>
                  </a:lnTo>
                  <a:lnTo>
                    <a:pt x="626811" y="277"/>
                  </a:lnTo>
                  <a:lnTo>
                    <a:pt x="631694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89A6FD0-2979-43D8-82D5-29E40C0AD549}"/>
                </a:ext>
              </a:extLst>
            </p:cNvPr>
            <p:cNvSpPr/>
            <p:nvPr/>
          </p:nvSpPr>
          <p:spPr>
            <a:xfrm>
              <a:off x="3579019" y="3747294"/>
              <a:ext cx="1901665" cy="1923527"/>
            </a:xfrm>
            <a:custGeom>
              <a:avLst/>
              <a:gdLst>
                <a:gd name="connsiteX0" fmla="*/ 607219 w 1901665"/>
                <a:gd name="connsiteY0" fmla="*/ 0 h 1923527"/>
                <a:gd name="connsiteX1" fmla="*/ 1038225 w 1901665"/>
                <a:gd name="connsiteY1" fmla="*/ 116681 h 1923527"/>
                <a:gd name="connsiteX2" fmla="*/ 1046531 w 1901665"/>
                <a:gd name="connsiteY2" fmla="*/ 148867 h 1923527"/>
                <a:gd name="connsiteX3" fmla="*/ 1066933 w 1901665"/>
                <a:gd name="connsiteY3" fmla="*/ 142199 h 1923527"/>
                <a:gd name="connsiteX4" fmla="*/ 1072605 w 1901665"/>
                <a:gd name="connsiteY4" fmla="*/ 150338 h 1923527"/>
                <a:gd name="connsiteX5" fmla="*/ 1901665 w 1901665"/>
                <a:gd name="connsiteY5" fmla="*/ 785457 h 1923527"/>
                <a:gd name="connsiteX6" fmla="*/ 1748849 w 1901665"/>
                <a:gd name="connsiteY6" fmla="*/ 1044629 h 1923527"/>
                <a:gd name="connsiteX7" fmla="*/ 1697537 w 1901665"/>
                <a:gd name="connsiteY7" fmla="*/ 1075911 h 1923527"/>
                <a:gd name="connsiteX8" fmla="*/ 1664963 w 1901665"/>
                <a:gd name="connsiteY8" fmla="*/ 1070532 h 1923527"/>
                <a:gd name="connsiteX9" fmla="*/ 1560277 w 1901665"/>
                <a:gd name="connsiteY9" fmla="*/ 951775 h 1923527"/>
                <a:gd name="connsiteX10" fmla="*/ 1503895 w 1901665"/>
                <a:gd name="connsiteY10" fmla="*/ 941796 h 1923527"/>
                <a:gd name="connsiteX11" fmla="*/ 1362682 w 1901665"/>
                <a:gd name="connsiteY11" fmla="*/ 1016178 h 1923527"/>
                <a:gd name="connsiteX12" fmla="*/ 1343343 w 1901665"/>
                <a:gd name="connsiteY12" fmla="*/ 1080299 h 1923527"/>
                <a:gd name="connsiteX13" fmla="*/ 1425510 w 1901665"/>
                <a:gd name="connsiteY13" fmla="*/ 1180160 h 1923527"/>
                <a:gd name="connsiteX14" fmla="*/ 1455936 w 1901665"/>
                <a:gd name="connsiteY14" fmla="*/ 1187237 h 1923527"/>
                <a:gd name="connsiteX15" fmla="*/ 1468313 w 1901665"/>
                <a:gd name="connsiteY15" fmla="*/ 1188016 h 1923527"/>
                <a:gd name="connsiteX16" fmla="*/ 1516702 w 1901665"/>
                <a:gd name="connsiteY16" fmla="*/ 1177471 h 1923527"/>
                <a:gd name="connsiteX17" fmla="*/ 1528648 w 1901665"/>
                <a:gd name="connsiteY17" fmla="*/ 1172304 h 1923527"/>
                <a:gd name="connsiteX18" fmla="*/ 1578928 w 1901665"/>
                <a:gd name="connsiteY18" fmla="*/ 1156522 h 1923527"/>
                <a:gd name="connsiteX19" fmla="*/ 1608323 w 1901665"/>
                <a:gd name="connsiteY19" fmla="*/ 1160981 h 1923527"/>
                <a:gd name="connsiteX20" fmla="*/ 1649578 w 1901665"/>
                <a:gd name="connsiteY20" fmla="*/ 1202737 h 1923527"/>
                <a:gd name="connsiteX21" fmla="*/ 1641069 w 1901665"/>
                <a:gd name="connsiteY21" fmla="*/ 1227295 h 1923527"/>
                <a:gd name="connsiteX22" fmla="*/ 1443731 w 1901665"/>
                <a:gd name="connsiteY22" fmla="*/ 1561911 h 1923527"/>
                <a:gd name="connsiteX23" fmla="*/ 1444962 w 1901665"/>
                <a:gd name="connsiteY23" fmla="*/ 1563463 h 1923527"/>
                <a:gd name="connsiteX24" fmla="*/ 1444962 w 1901665"/>
                <a:gd name="connsiteY24" fmla="*/ 1923527 h 1923527"/>
                <a:gd name="connsiteX25" fmla="*/ 1119743 w 1901665"/>
                <a:gd name="connsiteY25" fmla="*/ 1749387 h 1923527"/>
                <a:gd name="connsiteX26" fmla="*/ 287963 w 1901665"/>
                <a:gd name="connsiteY26" fmla="*/ 1112746 h 1923527"/>
                <a:gd name="connsiteX27" fmla="*/ 45053 w 1901665"/>
                <a:gd name="connsiteY27" fmla="*/ 837443 h 1923527"/>
                <a:gd name="connsiteX28" fmla="*/ 45053 w 1901665"/>
                <a:gd name="connsiteY28" fmla="*/ 742852 h 1923527"/>
                <a:gd name="connsiteX29" fmla="*/ 0 w 1901665"/>
                <a:gd name="connsiteY29" fmla="*/ 588169 h 1923527"/>
                <a:gd name="connsiteX30" fmla="*/ 45244 w 1901665"/>
                <a:gd name="connsiteY30" fmla="*/ 402431 h 1923527"/>
                <a:gd name="connsiteX31" fmla="*/ 254794 w 1901665"/>
                <a:gd name="connsiteY31" fmla="*/ 102394 h 1923527"/>
                <a:gd name="connsiteX32" fmla="*/ 350044 w 1901665"/>
                <a:gd name="connsiteY32" fmla="*/ 9525 h 1923527"/>
                <a:gd name="connsiteX0" fmla="*/ 607219 w 1901665"/>
                <a:gd name="connsiteY0" fmla="*/ 0 h 1923527"/>
                <a:gd name="connsiteX1" fmla="*/ 1038225 w 1901665"/>
                <a:gd name="connsiteY1" fmla="*/ 116681 h 1923527"/>
                <a:gd name="connsiteX2" fmla="*/ 1066933 w 1901665"/>
                <a:gd name="connsiteY2" fmla="*/ 142199 h 1923527"/>
                <a:gd name="connsiteX3" fmla="*/ 1072605 w 1901665"/>
                <a:gd name="connsiteY3" fmla="*/ 150338 h 1923527"/>
                <a:gd name="connsiteX4" fmla="*/ 1901665 w 1901665"/>
                <a:gd name="connsiteY4" fmla="*/ 785457 h 1923527"/>
                <a:gd name="connsiteX5" fmla="*/ 1748849 w 1901665"/>
                <a:gd name="connsiteY5" fmla="*/ 1044629 h 1923527"/>
                <a:gd name="connsiteX6" fmla="*/ 1697537 w 1901665"/>
                <a:gd name="connsiteY6" fmla="*/ 1075911 h 1923527"/>
                <a:gd name="connsiteX7" fmla="*/ 1664963 w 1901665"/>
                <a:gd name="connsiteY7" fmla="*/ 1070532 h 1923527"/>
                <a:gd name="connsiteX8" fmla="*/ 1560277 w 1901665"/>
                <a:gd name="connsiteY8" fmla="*/ 951775 h 1923527"/>
                <a:gd name="connsiteX9" fmla="*/ 1503895 w 1901665"/>
                <a:gd name="connsiteY9" fmla="*/ 941796 h 1923527"/>
                <a:gd name="connsiteX10" fmla="*/ 1362682 w 1901665"/>
                <a:gd name="connsiteY10" fmla="*/ 1016178 h 1923527"/>
                <a:gd name="connsiteX11" fmla="*/ 1343343 w 1901665"/>
                <a:gd name="connsiteY11" fmla="*/ 1080299 h 1923527"/>
                <a:gd name="connsiteX12" fmla="*/ 1425510 w 1901665"/>
                <a:gd name="connsiteY12" fmla="*/ 1180160 h 1923527"/>
                <a:gd name="connsiteX13" fmla="*/ 1455936 w 1901665"/>
                <a:gd name="connsiteY13" fmla="*/ 1187237 h 1923527"/>
                <a:gd name="connsiteX14" fmla="*/ 1468313 w 1901665"/>
                <a:gd name="connsiteY14" fmla="*/ 1188016 h 1923527"/>
                <a:gd name="connsiteX15" fmla="*/ 1516702 w 1901665"/>
                <a:gd name="connsiteY15" fmla="*/ 1177471 h 1923527"/>
                <a:gd name="connsiteX16" fmla="*/ 1528648 w 1901665"/>
                <a:gd name="connsiteY16" fmla="*/ 1172304 h 1923527"/>
                <a:gd name="connsiteX17" fmla="*/ 1578928 w 1901665"/>
                <a:gd name="connsiteY17" fmla="*/ 1156522 h 1923527"/>
                <a:gd name="connsiteX18" fmla="*/ 1608323 w 1901665"/>
                <a:gd name="connsiteY18" fmla="*/ 1160981 h 1923527"/>
                <a:gd name="connsiteX19" fmla="*/ 1649578 w 1901665"/>
                <a:gd name="connsiteY19" fmla="*/ 1202737 h 1923527"/>
                <a:gd name="connsiteX20" fmla="*/ 1641069 w 1901665"/>
                <a:gd name="connsiteY20" fmla="*/ 1227295 h 1923527"/>
                <a:gd name="connsiteX21" fmla="*/ 1443731 w 1901665"/>
                <a:gd name="connsiteY21" fmla="*/ 1561911 h 1923527"/>
                <a:gd name="connsiteX22" fmla="*/ 1444962 w 1901665"/>
                <a:gd name="connsiteY22" fmla="*/ 1563463 h 1923527"/>
                <a:gd name="connsiteX23" fmla="*/ 1444962 w 1901665"/>
                <a:gd name="connsiteY23" fmla="*/ 1923527 h 1923527"/>
                <a:gd name="connsiteX24" fmla="*/ 1119743 w 1901665"/>
                <a:gd name="connsiteY24" fmla="*/ 1749387 h 1923527"/>
                <a:gd name="connsiteX25" fmla="*/ 287963 w 1901665"/>
                <a:gd name="connsiteY25" fmla="*/ 1112746 h 1923527"/>
                <a:gd name="connsiteX26" fmla="*/ 45053 w 1901665"/>
                <a:gd name="connsiteY26" fmla="*/ 837443 h 1923527"/>
                <a:gd name="connsiteX27" fmla="*/ 45053 w 1901665"/>
                <a:gd name="connsiteY27" fmla="*/ 742852 h 1923527"/>
                <a:gd name="connsiteX28" fmla="*/ 0 w 1901665"/>
                <a:gd name="connsiteY28" fmla="*/ 588169 h 1923527"/>
                <a:gd name="connsiteX29" fmla="*/ 45244 w 1901665"/>
                <a:gd name="connsiteY29" fmla="*/ 402431 h 1923527"/>
                <a:gd name="connsiteX30" fmla="*/ 254794 w 1901665"/>
                <a:gd name="connsiteY30" fmla="*/ 102394 h 1923527"/>
                <a:gd name="connsiteX31" fmla="*/ 350044 w 1901665"/>
                <a:gd name="connsiteY31" fmla="*/ 9525 h 1923527"/>
                <a:gd name="connsiteX32" fmla="*/ 607219 w 1901665"/>
                <a:gd name="connsiteY32" fmla="*/ 0 h 1923527"/>
                <a:gd name="connsiteX0" fmla="*/ 607219 w 1901665"/>
                <a:gd name="connsiteY0" fmla="*/ 0 h 1923527"/>
                <a:gd name="connsiteX1" fmla="*/ 1066933 w 1901665"/>
                <a:gd name="connsiteY1" fmla="*/ 142199 h 1923527"/>
                <a:gd name="connsiteX2" fmla="*/ 1072605 w 1901665"/>
                <a:gd name="connsiteY2" fmla="*/ 150338 h 1923527"/>
                <a:gd name="connsiteX3" fmla="*/ 1901665 w 1901665"/>
                <a:gd name="connsiteY3" fmla="*/ 785457 h 1923527"/>
                <a:gd name="connsiteX4" fmla="*/ 1748849 w 1901665"/>
                <a:gd name="connsiteY4" fmla="*/ 1044629 h 1923527"/>
                <a:gd name="connsiteX5" fmla="*/ 1697537 w 1901665"/>
                <a:gd name="connsiteY5" fmla="*/ 1075911 h 1923527"/>
                <a:gd name="connsiteX6" fmla="*/ 1664963 w 1901665"/>
                <a:gd name="connsiteY6" fmla="*/ 1070532 h 1923527"/>
                <a:gd name="connsiteX7" fmla="*/ 1560277 w 1901665"/>
                <a:gd name="connsiteY7" fmla="*/ 951775 h 1923527"/>
                <a:gd name="connsiteX8" fmla="*/ 1503895 w 1901665"/>
                <a:gd name="connsiteY8" fmla="*/ 941796 h 1923527"/>
                <a:gd name="connsiteX9" fmla="*/ 1362682 w 1901665"/>
                <a:gd name="connsiteY9" fmla="*/ 1016178 h 1923527"/>
                <a:gd name="connsiteX10" fmla="*/ 1343343 w 1901665"/>
                <a:gd name="connsiteY10" fmla="*/ 1080299 h 1923527"/>
                <a:gd name="connsiteX11" fmla="*/ 1425510 w 1901665"/>
                <a:gd name="connsiteY11" fmla="*/ 1180160 h 1923527"/>
                <a:gd name="connsiteX12" fmla="*/ 1455936 w 1901665"/>
                <a:gd name="connsiteY12" fmla="*/ 1187237 h 1923527"/>
                <a:gd name="connsiteX13" fmla="*/ 1468313 w 1901665"/>
                <a:gd name="connsiteY13" fmla="*/ 1188016 h 1923527"/>
                <a:gd name="connsiteX14" fmla="*/ 1516702 w 1901665"/>
                <a:gd name="connsiteY14" fmla="*/ 1177471 h 1923527"/>
                <a:gd name="connsiteX15" fmla="*/ 1528648 w 1901665"/>
                <a:gd name="connsiteY15" fmla="*/ 1172304 h 1923527"/>
                <a:gd name="connsiteX16" fmla="*/ 1578928 w 1901665"/>
                <a:gd name="connsiteY16" fmla="*/ 1156522 h 1923527"/>
                <a:gd name="connsiteX17" fmla="*/ 1608323 w 1901665"/>
                <a:gd name="connsiteY17" fmla="*/ 1160981 h 1923527"/>
                <a:gd name="connsiteX18" fmla="*/ 1649578 w 1901665"/>
                <a:gd name="connsiteY18" fmla="*/ 1202737 h 1923527"/>
                <a:gd name="connsiteX19" fmla="*/ 1641069 w 1901665"/>
                <a:gd name="connsiteY19" fmla="*/ 1227295 h 1923527"/>
                <a:gd name="connsiteX20" fmla="*/ 1443731 w 1901665"/>
                <a:gd name="connsiteY20" fmla="*/ 1561911 h 1923527"/>
                <a:gd name="connsiteX21" fmla="*/ 1444962 w 1901665"/>
                <a:gd name="connsiteY21" fmla="*/ 1563463 h 1923527"/>
                <a:gd name="connsiteX22" fmla="*/ 1444962 w 1901665"/>
                <a:gd name="connsiteY22" fmla="*/ 1923527 h 1923527"/>
                <a:gd name="connsiteX23" fmla="*/ 1119743 w 1901665"/>
                <a:gd name="connsiteY23" fmla="*/ 1749387 h 1923527"/>
                <a:gd name="connsiteX24" fmla="*/ 287963 w 1901665"/>
                <a:gd name="connsiteY24" fmla="*/ 1112746 h 1923527"/>
                <a:gd name="connsiteX25" fmla="*/ 45053 w 1901665"/>
                <a:gd name="connsiteY25" fmla="*/ 837443 h 1923527"/>
                <a:gd name="connsiteX26" fmla="*/ 45053 w 1901665"/>
                <a:gd name="connsiteY26" fmla="*/ 742852 h 1923527"/>
                <a:gd name="connsiteX27" fmla="*/ 0 w 1901665"/>
                <a:gd name="connsiteY27" fmla="*/ 588169 h 1923527"/>
                <a:gd name="connsiteX28" fmla="*/ 45244 w 1901665"/>
                <a:gd name="connsiteY28" fmla="*/ 402431 h 1923527"/>
                <a:gd name="connsiteX29" fmla="*/ 254794 w 1901665"/>
                <a:gd name="connsiteY29" fmla="*/ 102394 h 1923527"/>
                <a:gd name="connsiteX30" fmla="*/ 350044 w 1901665"/>
                <a:gd name="connsiteY30" fmla="*/ 9525 h 1923527"/>
                <a:gd name="connsiteX31" fmla="*/ 607219 w 1901665"/>
                <a:gd name="connsiteY31" fmla="*/ 0 h 1923527"/>
                <a:gd name="connsiteX0" fmla="*/ 607219 w 1901665"/>
                <a:gd name="connsiteY0" fmla="*/ 0 h 1923527"/>
                <a:gd name="connsiteX1" fmla="*/ 1066933 w 1901665"/>
                <a:gd name="connsiteY1" fmla="*/ 142199 h 1923527"/>
                <a:gd name="connsiteX2" fmla="*/ 1072605 w 1901665"/>
                <a:gd name="connsiteY2" fmla="*/ 150338 h 1923527"/>
                <a:gd name="connsiteX3" fmla="*/ 1901665 w 1901665"/>
                <a:gd name="connsiteY3" fmla="*/ 785457 h 1923527"/>
                <a:gd name="connsiteX4" fmla="*/ 1748849 w 1901665"/>
                <a:gd name="connsiteY4" fmla="*/ 1044629 h 1923527"/>
                <a:gd name="connsiteX5" fmla="*/ 1697537 w 1901665"/>
                <a:gd name="connsiteY5" fmla="*/ 1075911 h 1923527"/>
                <a:gd name="connsiteX6" fmla="*/ 1664963 w 1901665"/>
                <a:gd name="connsiteY6" fmla="*/ 1070532 h 1923527"/>
                <a:gd name="connsiteX7" fmla="*/ 1560277 w 1901665"/>
                <a:gd name="connsiteY7" fmla="*/ 951775 h 1923527"/>
                <a:gd name="connsiteX8" fmla="*/ 1503895 w 1901665"/>
                <a:gd name="connsiteY8" fmla="*/ 941796 h 1923527"/>
                <a:gd name="connsiteX9" fmla="*/ 1362682 w 1901665"/>
                <a:gd name="connsiteY9" fmla="*/ 1016178 h 1923527"/>
                <a:gd name="connsiteX10" fmla="*/ 1343343 w 1901665"/>
                <a:gd name="connsiteY10" fmla="*/ 1080299 h 1923527"/>
                <a:gd name="connsiteX11" fmla="*/ 1425510 w 1901665"/>
                <a:gd name="connsiteY11" fmla="*/ 1180160 h 1923527"/>
                <a:gd name="connsiteX12" fmla="*/ 1455936 w 1901665"/>
                <a:gd name="connsiteY12" fmla="*/ 1187237 h 1923527"/>
                <a:gd name="connsiteX13" fmla="*/ 1468313 w 1901665"/>
                <a:gd name="connsiteY13" fmla="*/ 1188016 h 1923527"/>
                <a:gd name="connsiteX14" fmla="*/ 1516702 w 1901665"/>
                <a:gd name="connsiteY14" fmla="*/ 1177471 h 1923527"/>
                <a:gd name="connsiteX15" fmla="*/ 1528648 w 1901665"/>
                <a:gd name="connsiteY15" fmla="*/ 1172304 h 1923527"/>
                <a:gd name="connsiteX16" fmla="*/ 1578928 w 1901665"/>
                <a:gd name="connsiteY16" fmla="*/ 1156522 h 1923527"/>
                <a:gd name="connsiteX17" fmla="*/ 1608323 w 1901665"/>
                <a:gd name="connsiteY17" fmla="*/ 1160981 h 1923527"/>
                <a:gd name="connsiteX18" fmla="*/ 1649578 w 1901665"/>
                <a:gd name="connsiteY18" fmla="*/ 1202737 h 1923527"/>
                <a:gd name="connsiteX19" fmla="*/ 1641069 w 1901665"/>
                <a:gd name="connsiteY19" fmla="*/ 1227295 h 1923527"/>
                <a:gd name="connsiteX20" fmla="*/ 1443731 w 1901665"/>
                <a:gd name="connsiteY20" fmla="*/ 1561911 h 1923527"/>
                <a:gd name="connsiteX21" fmla="*/ 1444962 w 1901665"/>
                <a:gd name="connsiteY21" fmla="*/ 1563463 h 1923527"/>
                <a:gd name="connsiteX22" fmla="*/ 1444962 w 1901665"/>
                <a:gd name="connsiteY22" fmla="*/ 1923527 h 1923527"/>
                <a:gd name="connsiteX23" fmla="*/ 1119743 w 1901665"/>
                <a:gd name="connsiteY23" fmla="*/ 1749387 h 1923527"/>
                <a:gd name="connsiteX24" fmla="*/ 287963 w 1901665"/>
                <a:gd name="connsiteY24" fmla="*/ 1112746 h 1923527"/>
                <a:gd name="connsiteX25" fmla="*/ 45053 w 1901665"/>
                <a:gd name="connsiteY25" fmla="*/ 837443 h 1923527"/>
                <a:gd name="connsiteX26" fmla="*/ 0 w 1901665"/>
                <a:gd name="connsiteY26" fmla="*/ 588169 h 1923527"/>
                <a:gd name="connsiteX27" fmla="*/ 45244 w 1901665"/>
                <a:gd name="connsiteY27" fmla="*/ 402431 h 1923527"/>
                <a:gd name="connsiteX28" fmla="*/ 254794 w 1901665"/>
                <a:gd name="connsiteY28" fmla="*/ 102394 h 1923527"/>
                <a:gd name="connsiteX29" fmla="*/ 350044 w 1901665"/>
                <a:gd name="connsiteY29" fmla="*/ 9525 h 1923527"/>
                <a:gd name="connsiteX30" fmla="*/ 607219 w 1901665"/>
                <a:gd name="connsiteY30" fmla="*/ 0 h 1923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901665" h="1923527">
                  <a:moveTo>
                    <a:pt x="607219" y="0"/>
                  </a:moveTo>
                  <a:lnTo>
                    <a:pt x="1066933" y="142199"/>
                  </a:lnTo>
                  <a:cubicBezTo>
                    <a:pt x="1067792" y="145242"/>
                    <a:pt x="1069683" y="148144"/>
                    <a:pt x="1072605" y="150338"/>
                  </a:cubicBezTo>
                  <a:lnTo>
                    <a:pt x="1901665" y="785457"/>
                  </a:lnTo>
                  <a:lnTo>
                    <a:pt x="1748849" y="1044629"/>
                  </a:lnTo>
                  <a:cubicBezTo>
                    <a:pt x="1745669" y="1050999"/>
                    <a:pt x="1731831" y="1074991"/>
                    <a:pt x="1697537" y="1075911"/>
                  </a:cubicBezTo>
                  <a:cubicBezTo>
                    <a:pt x="1686794" y="1075911"/>
                    <a:pt x="1676652" y="1074354"/>
                    <a:pt x="1664963" y="1070532"/>
                  </a:cubicBezTo>
                  <a:cubicBezTo>
                    <a:pt x="1595946" y="1046682"/>
                    <a:pt x="1649664" y="982773"/>
                    <a:pt x="1560277" y="951775"/>
                  </a:cubicBezTo>
                  <a:cubicBezTo>
                    <a:pt x="1540853" y="945051"/>
                    <a:pt x="1521944" y="942008"/>
                    <a:pt x="1503895" y="941796"/>
                  </a:cubicBezTo>
                  <a:cubicBezTo>
                    <a:pt x="1436426" y="944060"/>
                    <a:pt x="1387177" y="977678"/>
                    <a:pt x="1362682" y="1016178"/>
                  </a:cubicBezTo>
                  <a:cubicBezTo>
                    <a:pt x="1349446" y="1038401"/>
                    <a:pt x="1343257" y="1059350"/>
                    <a:pt x="1343343" y="1080299"/>
                  </a:cubicBezTo>
                  <a:cubicBezTo>
                    <a:pt x="1343515" y="1120215"/>
                    <a:pt x="1366721" y="1159848"/>
                    <a:pt x="1425510" y="1180160"/>
                  </a:cubicBezTo>
                  <a:cubicBezTo>
                    <a:pt x="1437887" y="1184194"/>
                    <a:pt x="1447169" y="1186247"/>
                    <a:pt x="1455936" y="1187237"/>
                  </a:cubicBezTo>
                  <a:cubicBezTo>
                    <a:pt x="1460233" y="1187733"/>
                    <a:pt x="1464445" y="1188016"/>
                    <a:pt x="1468313" y="1188016"/>
                  </a:cubicBezTo>
                  <a:cubicBezTo>
                    <a:pt x="1489456" y="1187237"/>
                    <a:pt x="1503637" y="1182849"/>
                    <a:pt x="1516702" y="1177471"/>
                  </a:cubicBezTo>
                  <a:cubicBezTo>
                    <a:pt x="1523320" y="1174711"/>
                    <a:pt x="1526156" y="1173578"/>
                    <a:pt x="1528648" y="1172304"/>
                  </a:cubicBezTo>
                  <a:cubicBezTo>
                    <a:pt x="1545322" y="1164944"/>
                    <a:pt x="1560965" y="1157442"/>
                    <a:pt x="1578928" y="1156522"/>
                  </a:cubicBezTo>
                  <a:cubicBezTo>
                    <a:pt x="1592680" y="1156805"/>
                    <a:pt x="1600158" y="1158150"/>
                    <a:pt x="1608323" y="1160981"/>
                  </a:cubicBezTo>
                  <a:cubicBezTo>
                    <a:pt x="1641413" y="1172375"/>
                    <a:pt x="1649578" y="1189007"/>
                    <a:pt x="1649578" y="1202737"/>
                  </a:cubicBezTo>
                  <a:cubicBezTo>
                    <a:pt x="1649406" y="1216467"/>
                    <a:pt x="1641585" y="1226729"/>
                    <a:pt x="1641069" y="1227295"/>
                  </a:cubicBezTo>
                  <a:lnTo>
                    <a:pt x="1443731" y="1561911"/>
                  </a:lnTo>
                  <a:lnTo>
                    <a:pt x="1444962" y="1563463"/>
                  </a:lnTo>
                  <a:lnTo>
                    <a:pt x="1444962" y="1923527"/>
                  </a:lnTo>
                  <a:cubicBezTo>
                    <a:pt x="1325451" y="1881214"/>
                    <a:pt x="1215533" y="1822698"/>
                    <a:pt x="1119743" y="1749387"/>
                  </a:cubicBezTo>
                  <a:lnTo>
                    <a:pt x="287963" y="1112746"/>
                  </a:lnTo>
                  <a:cubicBezTo>
                    <a:pt x="182970" y="1032338"/>
                    <a:pt x="101114" y="939008"/>
                    <a:pt x="45053" y="837443"/>
                  </a:cubicBezTo>
                  <a:lnTo>
                    <a:pt x="0" y="588169"/>
                  </a:lnTo>
                  <a:lnTo>
                    <a:pt x="45244" y="402431"/>
                  </a:lnTo>
                  <a:lnTo>
                    <a:pt x="254794" y="102394"/>
                  </a:lnTo>
                  <a:lnTo>
                    <a:pt x="350044" y="9525"/>
                  </a:lnTo>
                  <a:lnTo>
                    <a:pt x="607219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77B34E3-0BA2-4380-A060-F9CDB46A0CB5}"/>
                </a:ext>
              </a:extLst>
            </p:cNvPr>
            <p:cNvSpPr/>
            <p:nvPr/>
          </p:nvSpPr>
          <p:spPr>
            <a:xfrm>
              <a:off x="3536631" y="2492375"/>
              <a:ext cx="1137763" cy="2093913"/>
            </a:xfrm>
            <a:custGeom>
              <a:avLst/>
              <a:gdLst>
                <a:gd name="connsiteX0" fmla="*/ 459107 w 1144907"/>
                <a:gd name="connsiteY0" fmla="*/ 0 h 2093913"/>
                <a:gd name="connsiteX1" fmla="*/ 842488 w 1144907"/>
                <a:gd name="connsiteY1" fmla="*/ 33338 h 2093913"/>
                <a:gd name="connsiteX2" fmla="*/ 1137763 w 1144907"/>
                <a:gd name="connsiteY2" fmla="*/ 440531 h 2093913"/>
                <a:gd name="connsiteX3" fmla="*/ 1144907 w 1144907"/>
                <a:gd name="connsiteY3" fmla="*/ 807244 h 2093913"/>
                <a:gd name="connsiteX4" fmla="*/ 1110514 w 1144907"/>
                <a:gd name="connsiteY4" fmla="*/ 815843 h 2093913"/>
                <a:gd name="connsiteX5" fmla="*/ 1110514 w 1144907"/>
                <a:gd name="connsiteY5" fmla="*/ 1396971 h 2093913"/>
                <a:gd name="connsiteX6" fmla="*/ 736890 w 1144907"/>
                <a:gd name="connsiteY6" fmla="*/ 1522564 h 2093913"/>
                <a:gd name="connsiteX7" fmla="*/ 707140 w 1144907"/>
                <a:gd name="connsiteY7" fmla="*/ 1528500 h 2093913"/>
                <a:gd name="connsiteX8" fmla="*/ 695714 w 1144907"/>
                <a:gd name="connsiteY8" fmla="*/ 1527875 h 2093913"/>
                <a:gd name="connsiteX9" fmla="*/ 657780 w 1144907"/>
                <a:gd name="connsiteY9" fmla="*/ 1506162 h 2093913"/>
                <a:gd name="connsiteX10" fmla="*/ 651037 w 1144907"/>
                <a:gd name="connsiteY10" fmla="*/ 1496008 h 2093913"/>
                <a:gd name="connsiteX11" fmla="*/ 645581 w 1144907"/>
                <a:gd name="connsiteY11" fmla="*/ 1477107 h 2093913"/>
                <a:gd name="connsiteX12" fmla="*/ 689126 w 1144907"/>
                <a:gd name="connsiteY12" fmla="*/ 1387911 h 2093913"/>
                <a:gd name="connsiteX13" fmla="*/ 679861 w 1144907"/>
                <a:gd name="connsiteY13" fmla="*/ 1356278 h 2093913"/>
                <a:gd name="connsiteX14" fmla="*/ 554376 w 1144907"/>
                <a:gd name="connsiteY14" fmla="*/ 1291295 h 2093913"/>
                <a:gd name="connsiteX15" fmla="*/ 546861 w 1144907"/>
                <a:gd name="connsiteY15" fmla="*/ 1291139 h 2093913"/>
                <a:gd name="connsiteX16" fmla="*/ 472229 w 1144907"/>
                <a:gd name="connsiteY16" fmla="*/ 1302933 h 2093913"/>
                <a:gd name="connsiteX17" fmla="*/ 366921 w 1144907"/>
                <a:gd name="connsiteY17" fmla="*/ 1412436 h 2093913"/>
                <a:gd name="connsiteX18" fmla="*/ 378759 w 1144907"/>
                <a:gd name="connsiteY18" fmla="*/ 1454613 h 2093913"/>
                <a:gd name="connsiteX19" fmla="*/ 530391 w 1144907"/>
                <a:gd name="connsiteY19" fmla="*/ 1535217 h 2093913"/>
                <a:gd name="connsiteX20" fmla="*/ 537751 w 1144907"/>
                <a:gd name="connsiteY20" fmla="*/ 1560367 h 2093913"/>
                <a:gd name="connsiteX21" fmla="*/ 495854 w 1144907"/>
                <a:gd name="connsiteY21" fmla="*/ 1601059 h 2093913"/>
                <a:gd name="connsiteX22" fmla="*/ 89186 w 1144907"/>
                <a:gd name="connsiteY22" fmla="*/ 1733994 h 2093913"/>
                <a:gd name="connsiteX23" fmla="*/ 81483 w 1144907"/>
                <a:gd name="connsiteY23" fmla="*/ 1717805 h 2093913"/>
                <a:gd name="connsiteX24" fmla="*/ 88520 w 1144907"/>
                <a:gd name="connsiteY24" fmla="*/ 1733870 h 2093913"/>
                <a:gd name="connsiteX25" fmla="*/ 88520 w 1144907"/>
                <a:gd name="connsiteY25" fmla="*/ 2093913 h 2093913"/>
                <a:gd name="connsiteX26" fmla="*/ 0 w 1144907"/>
                <a:gd name="connsiteY26" fmla="*/ 1756724 h 2093913"/>
                <a:gd name="connsiteX27" fmla="*/ 0 w 1144907"/>
                <a:gd name="connsiteY27" fmla="*/ 1645444 h 2093913"/>
                <a:gd name="connsiteX28" fmla="*/ 657 w 1144907"/>
                <a:gd name="connsiteY28" fmla="*/ 496499 h 2093913"/>
                <a:gd name="connsiteX29" fmla="*/ 100458 w 1144907"/>
                <a:gd name="connsiteY29" fmla="*/ 139793 h 2093913"/>
                <a:gd name="connsiteX30" fmla="*/ 132998 w 1144907"/>
                <a:gd name="connsiteY30" fmla="*/ 151047 h 2093913"/>
                <a:gd name="connsiteX31" fmla="*/ 166213 w 1144907"/>
                <a:gd name="connsiteY31" fmla="*/ 119063 h 2093913"/>
                <a:gd name="connsiteX0" fmla="*/ 459107 w 1144907"/>
                <a:gd name="connsiteY0" fmla="*/ 0 h 2093913"/>
                <a:gd name="connsiteX1" fmla="*/ 842488 w 1144907"/>
                <a:gd name="connsiteY1" fmla="*/ 33338 h 2093913"/>
                <a:gd name="connsiteX2" fmla="*/ 1137763 w 1144907"/>
                <a:gd name="connsiteY2" fmla="*/ 440531 h 2093913"/>
                <a:gd name="connsiteX3" fmla="*/ 1144907 w 1144907"/>
                <a:gd name="connsiteY3" fmla="*/ 807244 h 2093913"/>
                <a:gd name="connsiteX4" fmla="*/ 1110514 w 1144907"/>
                <a:gd name="connsiteY4" fmla="*/ 815843 h 2093913"/>
                <a:gd name="connsiteX5" fmla="*/ 1110514 w 1144907"/>
                <a:gd name="connsiteY5" fmla="*/ 1396971 h 2093913"/>
                <a:gd name="connsiteX6" fmla="*/ 736890 w 1144907"/>
                <a:gd name="connsiteY6" fmla="*/ 1522564 h 2093913"/>
                <a:gd name="connsiteX7" fmla="*/ 707140 w 1144907"/>
                <a:gd name="connsiteY7" fmla="*/ 1528500 h 2093913"/>
                <a:gd name="connsiteX8" fmla="*/ 695714 w 1144907"/>
                <a:gd name="connsiteY8" fmla="*/ 1527875 h 2093913"/>
                <a:gd name="connsiteX9" fmla="*/ 657780 w 1144907"/>
                <a:gd name="connsiteY9" fmla="*/ 1506162 h 2093913"/>
                <a:gd name="connsiteX10" fmla="*/ 651037 w 1144907"/>
                <a:gd name="connsiteY10" fmla="*/ 1496008 h 2093913"/>
                <a:gd name="connsiteX11" fmla="*/ 645581 w 1144907"/>
                <a:gd name="connsiteY11" fmla="*/ 1477107 h 2093913"/>
                <a:gd name="connsiteX12" fmla="*/ 689126 w 1144907"/>
                <a:gd name="connsiteY12" fmla="*/ 1387911 h 2093913"/>
                <a:gd name="connsiteX13" fmla="*/ 679861 w 1144907"/>
                <a:gd name="connsiteY13" fmla="*/ 1356278 h 2093913"/>
                <a:gd name="connsiteX14" fmla="*/ 554376 w 1144907"/>
                <a:gd name="connsiteY14" fmla="*/ 1291295 h 2093913"/>
                <a:gd name="connsiteX15" fmla="*/ 546861 w 1144907"/>
                <a:gd name="connsiteY15" fmla="*/ 1291139 h 2093913"/>
                <a:gd name="connsiteX16" fmla="*/ 472229 w 1144907"/>
                <a:gd name="connsiteY16" fmla="*/ 1302933 h 2093913"/>
                <a:gd name="connsiteX17" fmla="*/ 366921 w 1144907"/>
                <a:gd name="connsiteY17" fmla="*/ 1412436 h 2093913"/>
                <a:gd name="connsiteX18" fmla="*/ 378759 w 1144907"/>
                <a:gd name="connsiteY18" fmla="*/ 1454613 h 2093913"/>
                <a:gd name="connsiteX19" fmla="*/ 530391 w 1144907"/>
                <a:gd name="connsiteY19" fmla="*/ 1535217 h 2093913"/>
                <a:gd name="connsiteX20" fmla="*/ 537751 w 1144907"/>
                <a:gd name="connsiteY20" fmla="*/ 1560367 h 2093913"/>
                <a:gd name="connsiteX21" fmla="*/ 495854 w 1144907"/>
                <a:gd name="connsiteY21" fmla="*/ 1601059 h 2093913"/>
                <a:gd name="connsiteX22" fmla="*/ 89186 w 1144907"/>
                <a:gd name="connsiteY22" fmla="*/ 1733994 h 2093913"/>
                <a:gd name="connsiteX23" fmla="*/ 81483 w 1144907"/>
                <a:gd name="connsiteY23" fmla="*/ 1717805 h 2093913"/>
                <a:gd name="connsiteX24" fmla="*/ 88520 w 1144907"/>
                <a:gd name="connsiteY24" fmla="*/ 1733870 h 2093913"/>
                <a:gd name="connsiteX25" fmla="*/ 88520 w 1144907"/>
                <a:gd name="connsiteY25" fmla="*/ 2093913 h 2093913"/>
                <a:gd name="connsiteX26" fmla="*/ 0 w 1144907"/>
                <a:gd name="connsiteY26" fmla="*/ 1756724 h 2093913"/>
                <a:gd name="connsiteX27" fmla="*/ 0 w 1144907"/>
                <a:gd name="connsiteY27" fmla="*/ 1645444 h 2093913"/>
                <a:gd name="connsiteX28" fmla="*/ 657 w 1144907"/>
                <a:gd name="connsiteY28" fmla="*/ 496499 h 2093913"/>
                <a:gd name="connsiteX29" fmla="*/ 100458 w 1144907"/>
                <a:gd name="connsiteY29" fmla="*/ 139793 h 2093913"/>
                <a:gd name="connsiteX30" fmla="*/ 166213 w 1144907"/>
                <a:gd name="connsiteY30" fmla="*/ 119063 h 2093913"/>
                <a:gd name="connsiteX31" fmla="*/ 459107 w 1144907"/>
                <a:gd name="connsiteY31" fmla="*/ 0 h 2093913"/>
                <a:gd name="connsiteX0" fmla="*/ 459107 w 1137763"/>
                <a:gd name="connsiteY0" fmla="*/ 0 h 2093913"/>
                <a:gd name="connsiteX1" fmla="*/ 842488 w 1137763"/>
                <a:gd name="connsiteY1" fmla="*/ 33338 h 2093913"/>
                <a:gd name="connsiteX2" fmla="*/ 1137763 w 1137763"/>
                <a:gd name="connsiteY2" fmla="*/ 440531 h 2093913"/>
                <a:gd name="connsiteX3" fmla="*/ 1110514 w 1137763"/>
                <a:gd name="connsiteY3" fmla="*/ 815843 h 2093913"/>
                <a:gd name="connsiteX4" fmla="*/ 1110514 w 1137763"/>
                <a:gd name="connsiteY4" fmla="*/ 1396971 h 2093913"/>
                <a:gd name="connsiteX5" fmla="*/ 736890 w 1137763"/>
                <a:gd name="connsiteY5" fmla="*/ 1522564 h 2093913"/>
                <a:gd name="connsiteX6" fmla="*/ 707140 w 1137763"/>
                <a:gd name="connsiteY6" fmla="*/ 1528500 h 2093913"/>
                <a:gd name="connsiteX7" fmla="*/ 695714 w 1137763"/>
                <a:gd name="connsiteY7" fmla="*/ 1527875 h 2093913"/>
                <a:gd name="connsiteX8" fmla="*/ 657780 w 1137763"/>
                <a:gd name="connsiteY8" fmla="*/ 1506162 h 2093913"/>
                <a:gd name="connsiteX9" fmla="*/ 651037 w 1137763"/>
                <a:gd name="connsiteY9" fmla="*/ 1496008 h 2093913"/>
                <a:gd name="connsiteX10" fmla="*/ 645581 w 1137763"/>
                <a:gd name="connsiteY10" fmla="*/ 1477107 h 2093913"/>
                <a:gd name="connsiteX11" fmla="*/ 689126 w 1137763"/>
                <a:gd name="connsiteY11" fmla="*/ 1387911 h 2093913"/>
                <a:gd name="connsiteX12" fmla="*/ 679861 w 1137763"/>
                <a:gd name="connsiteY12" fmla="*/ 1356278 h 2093913"/>
                <a:gd name="connsiteX13" fmla="*/ 554376 w 1137763"/>
                <a:gd name="connsiteY13" fmla="*/ 1291295 h 2093913"/>
                <a:gd name="connsiteX14" fmla="*/ 546861 w 1137763"/>
                <a:gd name="connsiteY14" fmla="*/ 1291139 h 2093913"/>
                <a:gd name="connsiteX15" fmla="*/ 472229 w 1137763"/>
                <a:gd name="connsiteY15" fmla="*/ 1302933 h 2093913"/>
                <a:gd name="connsiteX16" fmla="*/ 366921 w 1137763"/>
                <a:gd name="connsiteY16" fmla="*/ 1412436 h 2093913"/>
                <a:gd name="connsiteX17" fmla="*/ 378759 w 1137763"/>
                <a:gd name="connsiteY17" fmla="*/ 1454613 h 2093913"/>
                <a:gd name="connsiteX18" fmla="*/ 530391 w 1137763"/>
                <a:gd name="connsiteY18" fmla="*/ 1535217 h 2093913"/>
                <a:gd name="connsiteX19" fmla="*/ 537751 w 1137763"/>
                <a:gd name="connsiteY19" fmla="*/ 1560367 h 2093913"/>
                <a:gd name="connsiteX20" fmla="*/ 495854 w 1137763"/>
                <a:gd name="connsiteY20" fmla="*/ 1601059 h 2093913"/>
                <a:gd name="connsiteX21" fmla="*/ 89186 w 1137763"/>
                <a:gd name="connsiteY21" fmla="*/ 1733994 h 2093913"/>
                <a:gd name="connsiteX22" fmla="*/ 81483 w 1137763"/>
                <a:gd name="connsiteY22" fmla="*/ 1717805 h 2093913"/>
                <a:gd name="connsiteX23" fmla="*/ 88520 w 1137763"/>
                <a:gd name="connsiteY23" fmla="*/ 1733870 h 2093913"/>
                <a:gd name="connsiteX24" fmla="*/ 88520 w 1137763"/>
                <a:gd name="connsiteY24" fmla="*/ 2093913 h 2093913"/>
                <a:gd name="connsiteX25" fmla="*/ 0 w 1137763"/>
                <a:gd name="connsiteY25" fmla="*/ 1756724 h 2093913"/>
                <a:gd name="connsiteX26" fmla="*/ 0 w 1137763"/>
                <a:gd name="connsiteY26" fmla="*/ 1645444 h 2093913"/>
                <a:gd name="connsiteX27" fmla="*/ 657 w 1137763"/>
                <a:gd name="connsiteY27" fmla="*/ 496499 h 2093913"/>
                <a:gd name="connsiteX28" fmla="*/ 100458 w 1137763"/>
                <a:gd name="connsiteY28" fmla="*/ 139793 h 2093913"/>
                <a:gd name="connsiteX29" fmla="*/ 166213 w 1137763"/>
                <a:gd name="connsiteY29" fmla="*/ 119063 h 2093913"/>
                <a:gd name="connsiteX30" fmla="*/ 459107 w 1137763"/>
                <a:gd name="connsiteY30" fmla="*/ 0 h 209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37763" h="2093913">
                  <a:moveTo>
                    <a:pt x="459107" y="0"/>
                  </a:moveTo>
                  <a:lnTo>
                    <a:pt x="842488" y="33338"/>
                  </a:lnTo>
                  <a:lnTo>
                    <a:pt x="1137763" y="440531"/>
                  </a:lnTo>
                  <a:lnTo>
                    <a:pt x="1110514" y="815843"/>
                  </a:lnTo>
                  <a:lnTo>
                    <a:pt x="1110514" y="1396971"/>
                  </a:lnTo>
                  <a:lnTo>
                    <a:pt x="736890" y="1522564"/>
                  </a:lnTo>
                  <a:cubicBezTo>
                    <a:pt x="736221" y="1522798"/>
                    <a:pt x="723817" y="1528109"/>
                    <a:pt x="707140" y="1528500"/>
                  </a:cubicBezTo>
                  <a:cubicBezTo>
                    <a:pt x="702353" y="1528500"/>
                    <a:pt x="699008" y="1528344"/>
                    <a:pt x="695714" y="1527875"/>
                  </a:cubicBezTo>
                  <a:cubicBezTo>
                    <a:pt x="682795" y="1526079"/>
                    <a:pt x="668949" y="1520221"/>
                    <a:pt x="657780" y="1506162"/>
                  </a:cubicBezTo>
                  <a:cubicBezTo>
                    <a:pt x="653302" y="1499914"/>
                    <a:pt x="652170" y="1498039"/>
                    <a:pt x="651037" y="1496008"/>
                  </a:cubicBezTo>
                  <a:cubicBezTo>
                    <a:pt x="647229" y="1489135"/>
                    <a:pt x="645684" y="1482887"/>
                    <a:pt x="645581" y="1477107"/>
                  </a:cubicBezTo>
                  <a:cubicBezTo>
                    <a:pt x="645581" y="1446333"/>
                    <a:pt x="689023" y="1425792"/>
                    <a:pt x="689126" y="1387911"/>
                  </a:cubicBezTo>
                  <a:cubicBezTo>
                    <a:pt x="689126" y="1378538"/>
                    <a:pt x="686449" y="1368072"/>
                    <a:pt x="679861" y="1356278"/>
                  </a:cubicBezTo>
                  <a:cubicBezTo>
                    <a:pt x="650883" y="1310353"/>
                    <a:pt x="603273" y="1292935"/>
                    <a:pt x="554376" y="1291295"/>
                  </a:cubicBezTo>
                  <a:cubicBezTo>
                    <a:pt x="551854" y="1291139"/>
                    <a:pt x="549280" y="1291139"/>
                    <a:pt x="546861" y="1291139"/>
                  </a:cubicBezTo>
                  <a:cubicBezTo>
                    <a:pt x="520200" y="1291295"/>
                    <a:pt x="494825" y="1295591"/>
                    <a:pt x="472229" y="1302933"/>
                  </a:cubicBezTo>
                  <a:cubicBezTo>
                    <a:pt x="416847" y="1321131"/>
                    <a:pt x="366663" y="1361980"/>
                    <a:pt x="366921" y="1412436"/>
                  </a:cubicBezTo>
                  <a:cubicBezTo>
                    <a:pt x="367075" y="1425870"/>
                    <a:pt x="370626" y="1440085"/>
                    <a:pt x="378759" y="1454613"/>
                  </a:cubicBezTo>
                  <a:cubicBezTo>
                    <a:pt x="417362" y="1523814"/>
                    <a:pt x="501825" y="1484058"/>
                    <a:pt x="530391" y="1535217"/>
                  </a:cubicBezTo>
                  <a:cubicBezTo>
                    <a:pt x="535692" y="1544902"/>
                    <a:pt x="537854" y="1553181"/>
                    <a:pt x="537751" y="1560367"/>
                  </a:cubicBezTo>
                  <a:cubicBezTo>
                    <a:pt x="537339" y="1591531"/>
                    <a:pt x="497861" y="1600513"/>
                    <a:pt x="495854" y="1601059"/>
                  </a:cubicBezTo>
                  <a:lnTo>
                    <a:pt x="89186" y="1733994"/>
                  </a:lnTo>
                  <a:lnTo>
                    <a:pt x="81483" y="1717805"/>
                  </a:lnTo>
                  <a:lnTo>
                    <a:pt x="88520" y="1733870"/>
                  </a:lnTo>
                  <a:lnTo>
                    <a:pt x="88520" y="2093913"/>
                  </a:lnTo>
                  <a:cubicBezTo>
                    <a:pt x="30482" y="1988618"/>
                    <a:pt x="0" y="1874446"/>
                    <a:pt x="0" y="1756724"/>
                  </a:cubicBezTo>
                  <a:lnTo>
                    <a:pt x="0" y="1645444"/>
                  </a:lnTo>
                  <a:lnTo>
                    <a:pt x="657" y="496499"/>
                  </a:lnTo>
                  <a:cubicBezTo>
                    <a:pt x="657" y="371374"/>
                    <a:pt x="35091" y="250390"/>
                    <a:pt x="100458" y="139793"/>
                  </a:cubicBezTo>
                  <a:lnTo>
                    <a:pt x="166213" y="119063"/>
                  </a:lnTo>
                  <a:lnTo>
                    <a:pt x="459107" y="0"/>
                  </a:lnTo>
                  <a:close/>
                </a:path>
              </a:pathLst>
            </a:custGeom>
            <a:solidFill>
              <a:srgbClr val="EB1E4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472A4A-E4EE-49F5-BC52-7B0D1ED46930}"/>
                </a:ext>
              </a:extLst>
            </p:cNvPr>
            <p:cNvSpPr/>
            <p:nvPr/>
          </p:nvSpPr>
          <p:spPr>
            <a:xfrm>
              <a:off x="3637492" y="1563305"/>
              <a:ext cx="2037026" cy="1782826"/>
            </a:xfrm>
            <a:custGeom>
              <a:avLst/>
              <a:gdLst>
                <a:gd name="connsiteX0" fmla="*/ 1420149 w 2037026"/>
                <a:gd name="connsiteY0" fmla="*/ 0 h 1782826"/>
                <a:gd name="connsiteX1" fmla="*/ 1452803 w 2037026"/>
                <a:gd name="connsiteY1" fmla="*/ 58674 h 1782826"/>
                <a:gd name="connsiteX2" fmla="*/ 1944157 w 2037026"/>
                <a:gd name="connsiteY2" fmla="*/ 195645 h 1782826"/>
                <a:gd name="connsiteX3" fmla="*/ 2037026 w 2037026"/>
                <a:gd name="connsiteY3" fmla="*/ 340901 h 1782826"/>
                <a:gd name="connsiteX4" fmla="*/ 1898913 w 2037026"/>
                <a:gd name="connsiteY4" fmla="*/ 1114808 h 1782826"/>
                <a:gd name="connsiteX5" fmla="*/ 1848600 w 2037026"/>
                <a:gd name="connsiteY5" fmla="*/ 1124326 h 1782826"/>
                <a:gd name="connsiteX6" fmla="*/ 1848600 w 2037026"/>
                <a:gd name="connsiteY6" fmla="*/ 1142236 h 1782826"/>
                <a:gd name="connsiteX7" fmla="*/ 1844402 w 2037026"/>
                <a:gd name="connsiteY7" fmla="*/ 1143625 h 1782826"/>
                <a:gd name="connsiteX8" fmla="*/ 1839970 w 2037026"/>
                <a:gd name="connsiteY8" fmla="*/ 1146173 h 1782826"/>
                <a:gd name="connsiteX9" fmla="*/ 1008874 w 2037026"/>
                <a:gd name="connsiteY9" fmla="*/ 1782826 h 1782826"/>
                <a:gd name="connsiteX10" fmla="*/ 1008874 w 2037026"/>
                <a:gd name="connsiteY10" fmla="*/ 1426705 h 1782826"/>
                <a:gd name="connsiteX11" fmla="*/ 629406 w 2037026"/>
                <a:gd name="connsiteY11" fmla="*/ 1295405 h 1782826"/>
                <a:gd name="connsiteX12" fmla="*/ 588539 w 2037026"/>
                <a:gd name="connsiteY12" fmla="*/ 1254887 h 1782826"/>
                <a:gd name="connsiteX13" fmla="*/ 596602 w 2037026"/>
                <a:gd name="connsiteY13" fmla="*/ 1228976 h 1782826"/>
                <a:gd name="connsiteX14" fmla="*/ 750432 w 2037026"/>
                <a:gd name="connsiteY14" fmla="*/ 1150781 h 1782826"/>
                <a:gd name="connsiteX15" fmla="*/ 763498 w 2037026"/>
                <a:gd name="connsiteY15" fmla="*/ 1105768 h 1782826"/>
                <a:gd name="connsiteX16" fmla="*/ 661284 w 2037026"/>
                <a:gd name="connsiteY16" fmla="*/ 997696 h 1782826"/>
                <a:gd name="connsiteX17" fmla="*/ 654983 w 2037026"/>
                <a:gd name="connsiteY17" fmla="*/ 995713 h 1782826"/>
                <a:gd name="connsiteX18" fmla="*/ 585852 w 2037026"/>
                <a:gd name="connsiteY18" fmla="*/ 984741 h 1782826"/>
                <a:gd name="connsiteX19" fmla="*/ 459637 w 2037026"/>
                <a:gd name="connsiteY19" fmla="*/ 1036827 h 1782826"/>
                <a:gd name="connsiteX20" fmla="*/ 454911 w 2037026"/>
                <a:gd name="connsiteY20" fmla="*/ 1043569 h 1782826"/>
                <a:gd name="connsiteX21" fmla="*/ 442215 w 2037026"/>
                <a:gd name="connsiteY21" fmla="*/ 1080518 h 1782826"/>
                <a:gd name="connsiteX22" fmla="*/ 483360 w 2037026"/>
                <a:gd name="connsiteY22" fmla="*/ 1168033 h 1782826"/>
                <a:gd name="connsiteX23" fmla="*/ 477430 w 2037026"/>
                <a:gd name="connsiteY23" fmla="*/ 1187862 h 1782826"/>
                <a:gd name="connsiteX24" fmla="*/ 469275 w 2037026"/>
                <a:gd name="connsiteY24" fmla="*/ 1199231 h 1782826"/>
                <a:gd name="connsiteX25" fmla="*/ 426832 w 2037026"/>
                <a:gd name="connsiteY25" fmla="*/ 1219326 h 1782826"/>
                <a:gd name="connsiteX26" fmla="*/ 390877 w 2037026"/>
                <a:gd name="connsiteY26" fmla="*/ 1212848 h 1782826"/>
                <a:gd name="connsiteX27" fmla="*/ 0 w 2037026"/>
                <a:gd name="connsiteY27" fmla="*/ 1077610 h 1782826"/>
                <a:gd name="connsiteX28" fmla="*/ 231394 w 2037026"/>
                <a:gd name="connsiteY28" fmla="*/ 821807 h 1782826"/>
                <a:gd name="connsiteX29" fmla="*/ 1062447 w 2037026"/>
                <a:gd name="connsiteY29" fmla="*/ 185143 h 1782826"/>
                <a:gd name="connsiteX30" fmla="*/ 1420149 w 2037026"/>
                <a:gd name="connsiteY30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98913 w 2037026"/>
                <a:gd name="connsiteY3" fmla="*/ 1114808 h 1782826"/>
                <a:gd name="connsiteX4" fmla="*/ 1848600 w 2037026"/>
                <a:gd name="connsiteY4" fmla="*/ 1124326 h 1782826"/>
                <a:gd name="connsiteX5" fmla="*/ 1848600 w 2037026"/>
                <a:gd name="connsiteY5" fmla="*/ 1142236 h 1782826"/>
                <a:gd name="connsiteX6" fmla="*/ 1844402 w 2037026"/>
                <a:gd name="connsiteY6" fmla="*/ 1143625 h 1782826"/>
                <a:gd name="connsiteX7" fmla="*/ 1839970 w 2037026"/>
                <a:gd name="connsiteY7" fmla="*/ 1146173 h 1782826"/>
                <a:gd name="connsiteX8" fmla="*/ 1008874 w 2037026"/>
                <a:gd name="connsiteY8" fmla="*/ 1782826 h 1782826"/>
                <a:gd name="connsiteX9" fmla="*/ 1008874 w 2037026"/>
                <a:gd name="connsiteY9" fmla="*/ 1426705 h 1782826"/>
                <a:gd name="connsiteX10" fmla="*/ 629406 w 2037026"/>
                <a:gd name="connsiteY10" fmla="*/ 1295405 h 1782826"/>
                <a:gd name="connsiteX11" fmla="*/ 588539 w 2037026"/>
                <a:gd name="connsiteY11" fmla="*/ 1254887 h 1782826"/>
                <a:gd name="connsiteX12" fmla="*/ 596602 w 2037026"/>
                <a:gd name="connsiteY12" fmla="*/ 1228976 h 1782826"/>
                <a:gd name="connsiteX13" fmla="*/ 750432 w 2037026"/>
                <a:gd name="connsiteY13" fmla="*/ 1150781 h 1782826"/>
                <a:gd name="connsiteX14" fmla="*/ 763498 w 2037026"/>
                <a:gd name="connsiteY14" fmla="*/ 1105768 h 1782826"/>
                <a:gd name="connsiteX15" fmla="*/ 661284 w 2037026"/>
                <a:gd name="connsiteY15" fmla="*/ 997696 h 1782826"/>
                <a:gd name="connsiteX16" fmla="*/ 654983 w 2037026"/>
                <a:gd name="connsiteY16" fmla="*/ 995713 h 1782826"/>
                <a:gd name="connsiteX17" fmla="*/ 585852 w 2037026"/>
                <a:gd name="connsiteY17" fmla="*/ 984741 h 1782826"/>
                <a:gd name="connsiteX18" fmla="*/ 459637 w 2037026"/>
                <a:gd name="connsiteY18" fmla="*/ 1036827 h 1782826"/>
                <a:gd name="connsiteX19" fmla="*/ 454911 w 2037026"/>
                <a:gd name="connsiteY19" fmla="*/ 1043569 h 1782826"/>
                <a:gd name="connsiteX20" fmla="*/ 442215 w 2037026"/>
                <a:gd name="connsiteY20" fmla="*/ 1080518 h 1782826"/>
                <a:gd name="connsiteX21" fmla="*/ 483360 w 2037026"/>
                <a:gd name="connsiteY21" fmla="*/ 1168033 h 1782826"/>
                <a:gd name="connsiteX22" fmla="*/ 477430 w 2037026"/>
                <a:gd name="connsiteY22" fmla="*/ 1187862 h 1782826"/>
                <a:gd name="connsiteX23" fmla="*/ 469275 w 2037026"/>
                <a:gd name="connsiteY23" fmla="*/ 1199231 h 1782826"/>
                <a:gd name="connsiteX24" fmla="*/ 426832 w 2037026"/>
                <a:gd name="connsiteY24" fmla="*/ 1219326 h 1782826"/>
                <a:gd name="connsiteX25" fmla="*/ 390877 w 2037026"/>
                <a:gd name="connsiteY25" fmla="*/ 1212848 h 1782826"/>
                <a:gd name="connsiteX26" fmla="*/ 0 w 2037026"/>
                <a:gd name="connsiteY26" fmla="*/ 1077610 h 1782826"/>
                <a:gd name="connsiteX27" fmla="*/ 231394 w 2037026"/>
                <a:gd name="connsiteY27" fmla="*/ 821807 h 1782826"/>
                <a:gd name="connsiteX28" fmla="*/ 1062447 w 2037026"/>
                <a:gd name="connsiteY28" fmla="*/ 185143 h 1782826"/>
                <a:gd name="connsiteX29" fmla="*/ 1420149 w 2037026"/>
                <a:gd name="connsiteY29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48600 w 2037026"/>
                <a:gd name="connsiteY3" fmla="*/ 1124326 h 1782826"/>
                <a:gd name="connsiteX4" fmla="*/ 1848600 w 2037026"/>
                <a:gd name="connsiteY4" fmla="*/ 1142236 h 1782826"/>
                <a:gd name="connsiteX5" fmla="*/ 1844402 w 2037026"/>
                <a:gd name="connsiteY5" fmla="*/ 1143625 h 1782826"/>
                <a:gd name="connsiteX6" fmla="*/ 1839970 w 2037026"/>
                <a:gd name="connsiteY6" fmla="*/ 1146173 h 1782826"/>
                <a:gd name="connsiteX7" fmla="*/ 1008874 w 2037026"/>
                <a:gd name="connsiteY7" fmla="*/ 1782826 h 1782826"/>
                <a:gd name="connsiteX8" fmla="*/ 1008874 w 2037026"/>
                <a:gd name="connsiteY8" fmla="*/ 1426705 h 1782826"/>
                <a:gd name="connsiteX9" fmla="*/ 629406 w 2037026"/>
                <a:gd name="connsiteY9" fmla="*/ 1295405 h 1782826"/>
                <a:gd name="connsiteX10" fmla="*/ 588539 w 2037026"/>
                <a:gd name="connsiteY10" fmla="*/ 1254887 h 1782826"/>
                <a:gd name="connsiteX11" fmla="*/ 596602 w 2037026"/>
                <a:gd name="connsiteY11" fmla="*/ 1228976 h 1782826"/>
                <a:gd name="connsiteX12" fmla="*/ 750432 w 2037026"/>
                <a:gd name="connsiteY12" fmla="*/ 1150781 h 1782826"/>
                <a:gd name="connsiteX13" fmla="*/ 763498 w 2037026"/>
                <a:gd name="connsiteY13" fmla="*/ 1105768 h 1782826"/>
                <a:gd name="connsiteX14" fmla="*/ 661284 w 2037026"/>
                <a:gd name="connsiteY14" fmla="*/ 997696 h 1782826"/>
                <a:gd name="connsiteX15" fmla="*/ 654983 w 2037026"/>
                <a:gd name="connsiteY15" fmla="*/ 995713 h 1782826"/>
                <a:gd name="connsiteX16" fmla="*/ 585852 w 2037026"/>
                <a:gd name="connsiteY16" fmla="*/ 984741 h 1782826"/>
                <a:gd name="connsiteX17" fmla="*/ 459637 w 2037026"/>
                <a:gd name="connsiteY17" fmla="*/ 1036827 h 1782826"/>
                <a:gd name="connsiteX18" fmla="*/ 454911 w 2037026"/>
                <a:gd name="connsiteY18" fmla="*/ 1043569 h 1782826"/>
                <a:gd name="connsiteX19" fmla="*/ 442215 w 2037026"/>
                <a:gd name="connsiteY19" fmla="*/ 1080518 h 1782826"/>
                <a:gd name="connsiteX20" fmla="*/ 483360 w 2037026"/>
                <a:gd name="connsiteY20" fmla="*/ 1168033 h 1782826"/>
                <a:gd name="connsiteX21" fmla="*/ 477430 w 2037026"/>
                <a:gd name="connsiteY21" fmla="*/ 1187862 h 1782826"/>
                <a:gd name="connsiteX22" fmla="*/ 469275 w 2037026"/>
                <a:gd name="connsiteY22" fmla="*/ 1199231 h 1782826"/>
                <a:gd name="connsiteX23" fmla="*/ 426832 w 2037026"/>
                <a:gd name="connsiteY23" fmla="*/ 1219326 h 1782826"/>
                <a:gd name="connsiteX24" fmla="*/ 390877 w 2037026"/>
                <a:gd name="connsiteY24" fmla="*/ 1212848 h 1782826"/>
                <a:gd name="connsiteX25" fmla="*/ 0 w 2037026"/>
                <a:gd name="connsiteY25" fmla="*/ 1077610 h 1782826"/>
                <a:gd name="connsiteX26" fmla="*/ 231394 w 2037026"/>
                <a:gd name="connsiteY26" fmla="*/ 821807 h 1782826"/>
                <a:gd name="connsiteX27" fmla="*/ 1062447 w 2037026"/>
                <a:gd name="connsiteY27" fmla="*/ 185143 h 1782826"/>
                <a:gd name="connsiteX28" fmla="*/ 1420149 w 2037026"/>
                <a:gd name="connsiteY28" fmla="*/ 0 h 1782826"/>
                <a:gd name="connsiteX0" fmla="*/ 1420149 w 2037026"/>
                <a:gd name="connsiteY0" fmla="*/ 0 h 1782826"/>
                <a:gd name="connsiteX1" fmla="*/ 1944157 w 2037026"/>
                <a:gd name="connsiteY1" fmla="*/ 195645 h 1782826"/>
                <a:gd name="connsiteX2" fmla="*/ 2037026 w 2037026"/>
                <a:gd name="connsiteY2" fmla="*/ 340901 h 1782826"/>
                <a:gd name="connsiteX3" fmla="*/ 1848600 w 2037026"/>
                <a:gd name="connsiteY3" fmla="*/ 1142236 h 1782826"/>
                <a:gd name="connsiteX4" fmla="*/ 1844402 w 2037026"/>
                <a:gd name="connsiteY4" fmla="*/ 1143625 h 1782826"/>
                <a:gd name="connsiteX5" fmla="*/ 1839970 w 2037026"/>
                <a:gd name="connsiteY5" fmla="*/ 1146173 h 1782826"/>
                <a:gd name="connsiteX6" fmla="*/ 1008874 w 2037026"/>
                <a:gd name="connsiteY6" fmla="*/ 1782826 h 1782826"/>
                <a:gd name="connsiteX7" fmla="*/ 1008874 w 2037026"/>
                <a:gd name="connsiteY7" fmla="*/ 1426705 h 1782826"/>
                <a:gd name="connsiteX8" fmla="*/ 629406 w 2037026"/>
                <a:gd name="connsiteY8" fmla="*/ 1295405 h 1782826"/>
                <a:gd name="connsiteX9" fmla="*/ 588539 w 2037026"/>
                <a:gd name="connsiteY9" fmla="*/ 1254887 h 1782826"/>
                <a:gd name="connsiteX10" fmla="*/ 596602 w 2037026"/>
                <a:gd name="connsiteY10" fmla="*/ 1228976 h 1782826"/>
                <a:gd name="connsiteX11" fmla="*/ 750432 w 2037026"/>
                <a:gd name="connsiteY11" fmla="*/ 1150781 h 1782826"/>
                <a:gd name="connsiteX12" fmla="*/ 763498 w 2037026"/>
                <a:gd name="connsiteY12" fmla="*/ 1105768 h 1782826"/>
                <a:gd name="connsiteX13" fmla="*/ 661284 w 2037026"/>
                <a:gd name="connsiteY13" fmla="*/ 997696 h 1782826"/>
                <a:gd name="connsiteX14" fmla="*/ 654983 w 2037026"/>
                <a:gd name="connsiteY14" fmla="*/ 995713 h 1782826"/>
                <a:gd name="connsiteX15" fmla="*/ 585852 w 2037026"/>
                <a:gd name="connsiteY15" fmla="*/ 984741 h 1782826"/>
                <a:gd name="connsiteX16" fmla="*/ 459637 w 2037026"/>
                <a:gd name="connsiteY16" fmla="*/ 1036827 h 1782826"/>
                <a:gd name="connsiteX17" fmla="*/ 454911 w 2037026"/>
                <a:gd name="connsiteY17" fmla="*/ 1043569 h 1782826"/>
                <a:gd name="connsiteX18" fmla="*/ 442215 w 2037026"/>
                <a:gd name="connsiteY18" fmla="*/ 1080518 h 1782826"/>
                <a:gd name="connsiteX19" fmla="*/ 483360 w 2037026"/>
                <a:gd name="connsiteY19" fmla="*/ 1168033 h 1782826"/>
                <a:gd name="connsiteX20" fmla="*/ 477430 w 2037026"/>
                <a:gd name="connsiteY20" fmla="*/ 1187862 h 1782826"/>
                <a:gd name="connsiteX21" fmla="*/ 469275 w 2037026"/>
                <a:gd name="connsiteY21" fmla="*/ 1199231 h 1782826"/>
                <a:gd name="connsiteX22" fmla="*/ 426832 w 2037026"/>
                <a:gd name="connsiteY22" fmla="*/ 1219326 h 1782826"/>
                <a:gd name="connsiteX23" fmla="*/ 390877 w 2037026"/>
                <a:gd name="connsiteY23" fmla="*/ 1212848 h 1782826"/>
                <a:gd name="connsiteX24" fmla="*/ 0 w 2037026"/>
                <a:gd name="connsiteY24" fmla="*/ 1077610 h 1782826"/>
                <a:gd name="connsiteX25" fmla="*/ 231394 w 2037026"/>
                <a:gd name="connsiteY25" fmla="*/ 821807 h 1782826"/>
                <a:gd name="connsiteX26" fmla="*/ 1062447 w 2037026"/>
                <a:gd name="connsiteY26" fmla="*/ 185143 h 1782826"/>
                <a:gd name="connsiteX27" fmla="*/ 1420149 w 2037026"/>
                <a:gd name="connsiteY27" fmla="*/ 0 h 178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37026" h="1782826">
                  <a:moveTo>
                    <a:pt x="1420149" y="0"/>
                  </a:moveTo>
                  <a:lnTo>
                    <a:pt x="1944157" y="195645"/>
                  </a:lnTo>
                  <a:lnTo>
                    <a:pt x="2037026" y="340901"/>
                  </a:lnTo>
                  <a:lnTo>
                    <a:pt x="1848600" y="1142236"/>
                  </a:lnTo>
                  <a:cubicBezTo>
                    <a:pt x="1847084" y="1142606"/>
                    <a:pt x="1845685" y="1142977"/>
                    <a:pt x="1844402" y="1143625"/>
                  </a:cubicBezTo>
                  <a:cubicBezTo>
                    <a:pt x="1842769" y="1144413"/>
                    <a:pt x="1841214" y="1145154"/>
                    <a:pt x="1839970" y="1146173"/>
                  </a:cubicBezTo>
                  <a:lnTo>
                    <a:pt x="1008874" y="1782826"/>
                  </a:lnTo>
                  <a:lnTo>
                    <a:pt x="1008874" y="1426705"/>
                  </a:lnTo>
                  <a:lnTo>
                    <a:pt x="629406" y="1295405"/>
                  </a:lnTo>
                  <a:cubicBezTo>
                    <a:pt x="627368" y="1294877"/>
                    <a:pt x="588910" y="1285358"/>
                    <a:pt x="588539" y="1254887"/>
                  </a:cubicBezTo>
                  <a:cubicBezTo>
                    <a:pt x="588354" y="1247550"/>
                    <a:pt x="590763" y="1238891"/>
                    <a:pt x="596602" y="1228976"/>
                  </a:cubicBezTo>
                  <a:cubicBezTo>
                    <a:pt x="626626" y="1178212"/>
                    <a:pt x="710028" y="1219326"/>
                    <a:pt x="750432" y="1150781"/>
                  </a:cubicBezTo>
                  <a:cubicBezTo>
                    <a:pt x="759606" y="1135248"/>
                    <a:pt x="763683" y="1120111"/>
                    <a:pt x="763498" y="1105768"/>
                  </a:cubicBezTo>
                  <a:cubicBezTo>
                    <a:pt x="763127" y="1056788"/>
                    <a:pt x="715032" y="1016270"/>
                    <a:pt x="661284" y="997696"/>
                  </a:cubicBezTo>
                  <a:cubicBezTo>
                    <a:pt x="659153" y="996969"/>
                    <a:pt x="657114" y="996308"/>
                    <a:pt x="654983" y="995713"/>
                  </a:cubicBezTo>
                  <a:cubicBezTo>
                    <a:pt x="631352" y="988574"/>
                    <a:pt x="608556" y="985005"/>
                    <a:pt x="585852" y="984741"/>
                  </a:cubicBezTo>
                  <a:cubicBezTo>
                    <a:pt x="533031" y="985534"/>
                    <a:pt x="487067" y="1000604"/>
                    <a:pt x="459637" y="1036827"/>
                  </a:cubicBezTo>
                  <a:cubicBezTo>
                    <a:pt x="457228" y="1039999"/>
                    <a:pt x="456023" y="1041784"/>
                    <a:pt x="454911" y="1043569"/>
                  </a:cubicBezTo>
                  <a:cubicBezTo>
                    <a:pt x="445181" y="1060093"/>
                    <a:pt x="442215" y="1070735"/>
                    <a:pt x="442215" y="1080518"/>
                  </a:cubicBezTo>
                  <a:cubicBezTo>
                    <a:pt x="442215" y="1117071"/>
                    <a:pt x="483268" y="1138156"/>
                    <a:pt x="483360" y="1168033"/>
                  </a:cubicBezTo>
                  <a:cubicBezTo>
                    <a:pt x="483360" y="1174246"/>
                    <a:pt x="481692" y="1180724"/>
                    <a:pt x="477430" y="1187862"/>
                  </a:cubicBezTo>
                  <a:cubicBezTo>
                    <a:pt x="474835" y="1192159"/>
                    <a:pt x="472055" y="1195993"/>
                    <a:pt x="469275" y="1199231"/>
                  </a:cubicBezTo>
                  <a:cubicBezTo>
                    <a:pt x="456394" y="1213839"/>
                    <a:pt x="440733" y="1218665"/>
                    <a:pt x="426832" y="1219326"/>
                  </a:cubicBezTo>
                  <a:cubicBezTo>
                    <a:pt x="402739" y="1218202"/>
                    <a:pt x="391526" y="1213112"/>
                    <a:pt x="390877" y="1212848"/>
                  </a:cubicBezTo>
                  <a:lnTo>
                    <a:pt x="0" y="1077610"/>
                  </a:lnTo>
                  <a:cubicBezTo>
                    <a:pt x="55509" y="983617"/>
                    <a:pt x="133350" y="897028"/>
                    <a:pt x="231394" y="821807"/>
                  </a:cubicBezTo>
                  <a:lnTo>
                    <a:pt x="1062447" y="185143"/>
                  </a:lnTo>
                  <a:cubicBezTo>
                    <a:pt x="1166885" y="105428"/>
                    <a:pt x="1288188" y="42898"/>
                    <a:pt x="1420149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A8EEAE4-C3B5-4691-8A74-5CCE5AF51E65}"/>
                </a:ext>
              </a:extLst>
            </p:cNvPr>
            <p:cNvSpPr/>
            <p:nvPr/>
          </p:nvSpPr>
          <p:spPr>
            <a:xfrm>
              <a:off x="5058159" y="1494473"/>
              <a:ext cx="2168934" cy="1209040"/>
            </a:xfrm>
            <a:custGeom>
              <a:avLst/>
              <a:gdLst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038681 w 2168934"/>
                <a:gd name="connsiteY3" fmla="*/ 110804 h 1209040"/>
                <a:gd name="connsiteX4" fmla="*/ 2168934 w 2168934"/>
                <a:gd name="connsiteY4" fmla="*/ 533558 h 1209040"/>
                <a:gd name="connsiteX5" fmla="*/ 2159409 w 2168934"/>
                <a:gd name="connsiteY5" fmla="*/ 690721 h 1209040"/>
                <a:gd name="connsiteX6" fmla="*/ 1945096 w 2168934"/>
                <a:gd name="connsiteY6" fmla="*/ 766921 h 1209040"/>
                <a:gd name="connsiteX7" fmla="*/ 1610475 w 2168934"/>
                <a:gd name="connsiteY7" fmla="*/ 1166236 h 1209040"/>
                <a:gd name="connsiteX8" fmla="*/ 1610475 w 2168934"/>
                <a:gd name="connsiteY8" fmla="*/ 1208155 h 1209040"/>
                <a:gd name="connsiteX9" fmla="*/ 437679 w 2168934"/>
                <a:gd name="connsiteY9" fmla="*/ 1208155 h 1209040"/>
                <a:gd name="connsiteX10" fmla="*/ 431127 w 2168934"/>
                <a:gd name="connsiteY10" fmla="*/ 1209040 h 1209040"/>
                <a:gd name="connsiteX11" fmla="*/ 431127 w 2168934"/>
                <a:gd name="connsiteY11" fmla="*/ 848991 h 1209040"/>
                <a:gd name="connsiteX12" fmla="*/ 431236 w 2168934"/>
                <a:gd name="connsiteY12" fmla="*/ 848991 h 1209040"/>
                <a:gd name="connsiteX13" fmla="*/ 434200 w 2168934"/>
                <a:gd name="connsiteY13" fmla="*/ 848519 h 1209040"/>
                <a:gd name="connsiteX14" fmla="*/ 279677 w 2168934"/>
                <a:gd name="connsiteY14" fmla="*/ 570857 h 1209040"/>
                <a:gd name="connsiteX15" fmla="*/ 271812 w 2168934"/>
                <a:gd name="connsiteY15" fmla="*/ 546863 h 1209040"/>
                <a:gd name="connsiteX16" fmla="*/ 314226 w 2168934"/>
                <a:gd name="connsiteY16" fmla="*/ 505060 h 1209040"/>
                <a:gd name="connsiteX17" fmla="*/ 332944 w 2168934"/>
                <a:gd name="connsiteY17" fmla="*/ 501278 h 1209040"/>
                <a:gd name="connsiteX18" fmla="*/ 347979 w 2168934"/>
                <a:gd name="connsiteY18" fmla="*/ 501633 h 1209040"/>
                <a:gd name="connsiteX19" fmla="*/ 363610 w 2168934"/>
                <a:gd name="connsiteY19" fmla="*/ 505218 h 1209040"/>
                <a:gd name="connsiteX20" fmla="*/ 384120 w 2168934"/>
                <a:gd name="connsiteY20" fmla="*/ 513452 h 1209040"/>
                <a:gd name="connsiteX21" fmla="*/ 393480 w 2168934"/>
                <a:gd name="connsiteY21" fmla="*/ 517786 h 1209040"/>
                <a:gd name="connsiteX22" fmla="*/ 402938 w 2168934"/>
                <a:gd name="connsiteY22" fmla="*/ 522081 h 1209040"/>
                <a:gd name="connsiteX23" fmla="*/ 452920 w 2168934"/>
                <a:gd name="connsiteY23" fmla="*/ 534413 h 1209040"/>
                <a:gd name="connsiteX24" fmla="*/ 485179 w 2168934"/>
                <a:gd name="connsiteY24" fmla="*/ 530591 h 1209040"/>
                <a:gd name="connsiteX25" fmla="*/ 496429 w 2168934"/>
                <a:gd name="connsiteY25" fmla="*/ 527321 h 1209040"/>
                <a:gd name="connsiteX26" fmla="*/ 581358 w 2168934"/>
                <a:gd name="connsiteY26" fmla="*/ 425946 h 1209040"/>
                <a:gd name="connsiteX27" fmla="*/ 566025 w 2168934"/>
                <a:gd name="connsiteY27" fmla="*/ 368305 h 1209040"/>
                <a:gd name="connsiteX28" fmla="*/ 560051 w 2168934"/>
                <a:gd name="connsiteY28" fmla="*/ 358534 h 1209040"/>
                <a:gd name="connsiteX29" fmla="*/ 428327 w 2168934"/>
                <a:gd name="connsiteY29" fmla="*/ 287655 h 1209040"/>
                <a:gd name="connsiteX30" fmla="*/ 376653 w 2168934"/>
                <a:gd name="connsiteY30" fmla="*/ 294116 h 1209040"/>
                <a:gd name="connsiteX31" fmla="*/ 368190 w 2168934"/>
                <a:gd name="connsiteY31" fmla="*/ 296677 h 1209040"/>
                <a:gd name="connsiteX32" fmla="*/ 262851 w 2168934"/>
                <a:gd name="connsiteY32" fmla="*/ 412748 h 1209040"/>
                <a:gd name="connsiteX33" fmla="*/ 237960 w 2168934"/>
                <a:gd name="connsiteY33" fmla="*/ 418067 h 1209040"/>
                <a:gd name="connsiteX34" fmla="*/ 230492 w 2168934"/>
                <a:gd name="connsiteY34" fmla="*/ 418461 h 1209040"/>
                <a:gd name="connsiteX35" fmla="*/ 176927 w 2168934"/>
                <a:gd name="connsiteY35" fmla="*/ 386350 h 1209040"/>
                <a:gd name="connsiteX36" fmla="*/ 0 w 2168934"/>
                <a:gd name="connsiteY36" fmla="*/ 68437 h 1209040"/>
                <a:gd name="connsiteX37" fmla="*/ 442067 w 2168934"/>
                <a:gd name="connsiteY37" fmla="*/ 0 h 1209040"/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038681 w 2168934"/>
                <a:gd name="connsiteY3" fmla="*/ 110804 h 1209040"/>
                <a:gd name="connsiteX4" fmla="*/ 2168934 w 2168934"/>
                <a:gd name="connsiteY4" fmla="*/ 533558 h 1209040"/>
                <a:gd name="connsiteX5" fmla="*/ 2159409 w 2168934"/>
                <a:gd name="connsiteY5" fmla="*/ 690721 h 1209040"/>
                <a:gd name="connsiteX6" fmla="*/ 1945096 w 2168934"/>
                <a:gd name="connsiteY6" fmla="*/ 766921 h 1209040"/>
                <a:gd name="connsiteX7" fmla="*/ 1610475 w 2168934"/>
                <a:gd name="connsiteY7" fmla="*/ 1208155 h 1209040"/>
                <a:gd name="connsiteX8" fmla="*/ 437679 w 2168934"/>
                <a:gd name="connsiteY8" fmla="*/ 1208155 h 1209040"/>
                <a:gd name="connsiteX9" fmla="*/ 431127 w 2168934"/>
                <a:gd name="connsiteY9" fmla="*/ 1209040 h 1209040"/>
                <a:gd name="connsiteX10" fmla="*/ 431127 w 2168934"/>
                <a:gd name="connsiteY10" fmla="*/ 848991 h 1209040"/>
                <a:gd name="connsiteX11" fmla="*/ 431236 w 2168934"/>
                <a:gd name="connsiteY11" fmla="*/ 848991 h 1209040"/>
                <a:gd name="connsiteX12" fmla="*/ 434200 w 2168934"/>
                <a:gd name="connsiteY12" fmla="*/ 848519 h 1209040"/>
                <a:gd name="connsiteX13" fmla="*/ 279677 w 2168934"/>
                <a:gd name="connsiteY13" fmla="*/ 570857 h 1209040"/>
                <a:gd name="connsiteX14" fmla="*/ 271812 w 2168934"/>
                <a:gd name="connsiteY14" fmla="*/ 546863 h 1209040"/>
                <a:gd name="connsiteX15" fmla="*/ 314226 w 2168934"/>
                <a:gd name="connsiteY15" fmla="*/ 505060 h 1209040"/>
                <a:gd name="connsiteX16" fmla="*/ 332944 w 2168934"/>
                <a:gd name="connsiteY16" fmla="*/ 501278 h 1209040"/>
                <a:gd name="connsiteX17" fmla="*/ 347979 w 2168934"/>
                <a:gd name="connsiteY17" fmla="*/ 501633 h 1209040"/>
                <a:gd name="connsiteX18" fmla="*/ 363610 w 2168934"/>
                <a:gd name="connsiteY18" fmla="*/ 505218 h 1209040"/>
                <a:gd name="connsiteX19" fmla="*/ 384120 w 2168934"/>
                <a:gd name="connsiteY19" fmla="*/ 513452 h 1209040"/>
                <a:gd name="connsiteX20" fmla="*/ 393480 w 2168934"/>
                <a:gd name="connsiteY20" fmla="*/ 517786 h 1209040"/>
                <a:gd name="connsiteX21" fmla="*/ 402938 w 2168934"/>
                <a:gd name="connsiteY21" fmla="*/ 522081 h 1209040"/>
                <a:gd name="connsiteX22" fmla="*/ 452920 w 2168934"/>
                <a:gd name="connsiteY22" fmla="*/ 534413 h 1209040"/>
                <a:gd name="connsiteX23" fmla="*/ 485179 w 2168934"/>
                <a:gd name="connsiteY23" fmla="*/ 530591 h 1209040"/>
                <a:gd name="connsiteX24" fmla="*/ 496429 w 2168934"/>
                <a:gd name="connsiteY24" fmla="*/ 527321 h 1209040"/>
                <a:gd name="connsiteX25" fmla="*/ 581358 w 2168934"/>
                <a:gd name="connsiteY25" fmla="*/ 425946 h 1209040"/>
                <a:gd name="connsiteX26" fmla="*/ 566025 w 2168934"/>
                <a:gd name="connsiteY26" fmla="*/ 368305 h 1209040"/>
                <a:gd name="connsiteX27" fmla="*/ 560051 w 2168934"/>
                <a:gd name="connsiteY27" fmla="*/ 358534 h 1209040"/>
                <a:gd name="connsiteX28" fmla="*/ 428327 w 2168934"/>
                <a:gd name="connsiteY28" fmla="*/ 287655 h 1209040"/>
                <a:gd name="connsiteX29" fmla="*/ 376653 w 2168934"/>
                <a:gd name="connsiteY29" fmla="*/ 294116 h 1209040"/>
                <a:gd name="connsiteX30" fmla="*/ 368190 w 2168934"/>
                <a:gd name="connsiteY30" fmla="*/ 296677 h 1209040"/>
                <a:gd name="connsiteX31" fmla="*/ 262851 w 2168934"/>
                <a:gd name="connsiteY31" fmla="*/ 412748 h 1209040"/>
                <a:gd name="connsiteX32" fmla="*/ 237960 w 2168934"/>
                <a:gd name="connsiteY32" fmla="*/ 418067 h 1209040"/>
                <a:gd name="connsiteX33" fmla="*/ 230492 w 2168934"/>
                <a:gd name="connsiteY33" fmla="*/ 418461 h 1209040"/>
                <a:gd name="connsiteX34" fmla="*/ 176927 w 2168934"/>
                <a:gd name="connsiteY34" fmla="*/ 386350 h 1209040"/>
                <a:gd name="connsiteX35" fmla="*/ 0 w 2168934"/>
                <a:gd name="connsiteY35" fmla="*/ 68437 h 1209040"/>
                <a:gd name="connsiteX36" fmla="*/ 442067 w 2168934"/>
                <a:gd name="connsiteY36" fmla="*/ 0 h 1209040"/>
                <a:gd name="connsiteX0" fmla="*/ 442067 w 2168934"/>
                <a:gd name="connsiteY0" fmla="*/ 0 h 1209040"/>
                <a:gd name="connsiteX1" fmla="*/ 1617328 w 2168934"/>
                <a:gd name="connsiteY1" fmla="*/ 0 h 1209040"/>
                <a:gd name="connsiteX2" fmla="*/ 2062979 w 2168934"/>
                <a:gd name="connsiteY2" fmla="*/ 69579 h 1209040"/>
                <a:gd name="connsiteX3" fmla="*/ 2168934 w 2168934"/>
                <a:gd name="connsiteY3" fmla="*/ 533558 h 1209040"/>
                <a:gd name="connsiteX4" fmla="*/ 2159409 w 2168934"/>
                <a:gd name="connsiteY4" fmla="*/ 690721 h 1209040"/>
                <a:gd name="connsiteX5" fmla="*/ 1945096 w 2168934"/>
                <a:gd name="connsiteY5" fmla="*/ 766921 h 1209040"/>
                <a:gd name="connsiteX6" fmla="*/ 1610475 w 2168934"/>
                <a:gd name="connsiteY6" fmla="*/ 1208155 h 1209040"/>
                <a:gd name="connsiteX7" fmla="*/ 437679 w 2168934"/>
                <a:gd name="connsiteY7" fmla="*/ 1208155 h 1209040"/>
                <a:gd name="connsiteX8" fmla="*/ 431127 w 2168934"/>
                <a:gd name="connsiteY8" fmla="*/ 1209040 h 1209040"/>
                <a:gd name="connsiteX9" fmla="*/ 431127 w 2168934"/>
                <a:gd name="connsiteY9" fmla="*/ 848991 h 1209040"/>
                <a:gd name="connsiteX10" fmla="*/ 431236 w 2168934"/>
                <a:gd name="connsiteY10" fmla="*/ 848991 h 1209040"/>
                <a:gd name="connsiteX11" fmla="*/ 434200 w 2168934"/>
                <a:gd name="connsiteY11" fmla="*/ 848519 h 1209040"/>
                <a:gd name="connsiteX12" fmla="*/ 279677 w 2168934"/>
                <a:gd name="connsiteY12" fmla="*/ 570857 h 1209040"/>
                <a:gd name="connsiteX13" fmla="*/ 271812 w 2168934"/>
                <a:gd name="connsiteY13" fmla="*/ 546863 h 1209040"/>
                <a:gd name="connsiteX14" fmla="*/ 314226 w 2168934"/>
                <a:gd name="connsiteY14" fmla="*/ 505060 h 1209040"/>
                <a:gd name="connsiteX15" fmla="*/ 332944 w 2168934"/>
                <a:gd name="connsiteY15" fmla="*/ 501278 h 1209040"/>
                <a:gd name="connsiteX16" fmla="*/ 347979 w 2168934"/>
                <a:gd name="connsiteY16" fmla="*/ 501633 h 1209040"/>
                <a:gd name="connsiteX17" fmla="*/ 363610 w 2168934"/>
                <a:gd name="connsiteY17" fmla="*/ 505218 h 1209040"/>
                <a:gd name="connsiteX18" fmla="*/ 384120 w 2168934"/>
                <a:gd name="connsiteY18" fmla="*/ 513452 h 1209040"/>
                <a:gd name="connsiteX19" fmla="*/ 393480 w 2168934"/>
                <a:gd name="connsiteY19" fmla="*/ 517786 h 1209040"/>
                <a:gd name="connsiteX20" fmla="*/ 402938 w 2168934"/>
                <a:gd name="connsiteY20" fmla="*/ 522081 h 1209040"/>
                <a:gd name="connsiteX21" fmla="*/ 452920 w 2168934"/>
                <a:gd name="connsiteY21" fmla="*/ 534413 h 1209040"/>
                <a:gd name="connsiteX22" fmla="*/ 485179 w 2168934"/>
                <a:gd name="connsiteY22" fmla="*/ 530591 h 1209040"/>
                <a:gd name="connsiteX23" fmla="*/ 496429 w 2168934"/>
                <a:gd name="connsiteY23" fmla="*/ 527321 h 1209040"/>
                <a:gd name="connsiteX24" fmla="*/ 581358 w 2168934"/>
                <a:gd name="connsiteY24" fmla="*/ 425946 h 1209040"/>
                <a:gd name="connsiteX25" fmla="*/ 566025 w 2168934"/>
                <a:gd name="connsiteY25" fmla="*/ 368305 h 1209040"/>
                <a:gd name="connsiteX26" fmla="*/ 560051 w 2168934"/>
                <a:gd name="connsiteY26" fmla="*/ 358534 h 1209040"/>
                <a:gd name="connsiteX27" fmla="*/ 428327 w 2168934"/>
                <a:gd name="connsiteY27" fmla="*/ 287655 h 1209040"/>
                <a:gd name="connsiteX28" fmla="*/ 376653 w 2168934"/>
                <a:gd name="connsiteY28" fmla="*/ 294116 h 1209040"/>
                <a:gd name="connsiteX29" fmla="*/ 368190 w 2168934"/>
                <a:gd name="connsiteY29" fmla="*/ 296677 h 1209040"/>
                <a:gd name="connsiteX30" fmla="*/ 262851 w 2168934"/>
                <a:gd name="connsiteY30" fmla="*/ 412748 h 1209040"/>
                <a:gd name="connsiteX31" fmla="*/ 237960 w 2168934"/>
                <a:gd name="connsiteY31" fmla="*/ 418067 h 1209040"/>
                <a:gd name="connsiteX32" fmla="*/ 230492 w 2168934"/>
                <a:gd name="connsiteY32" fmla="*/ 418461 h 1209040"/>
                <a:gd name="connsiteX33" fmla="*/ 176927 w 2168934"/>
                <a:gd name="connsiteY33" fmla="*/ 386350 h 1209040"/>
                <a:gd name="connsiteX34" fmla="*/ 0 w 2168934"/>
                <a:gd name="connsiteY34" fmla="*/ 68437 h 1209040"/>
                <a:gd name="connsiteX35" fmla="*/ 442067 w 2168934"/>
                <a:gd name="connsiteY35" fmla="*/ 0 h 1209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168934" h="1209040">
                  <a:moveTo>
                    <a:pt x="442067" y="0"/>
                  </a:moveTo>
                  <a:lnTo>
                    <a:pt x="1617328" y="0"/>
                  </a:lnTo>
                  <a:cubicBezTo>
                    <a:pt x="1773047" y="0"/>
                    <a:pt x="1923887" y="23994"/>
                    <a:pt x="2062979" y="69579"/>
                  </a:cubicBezTo>
                  <a:lnTo>
                    <a:pt x="2168934" y="533558"/>
                  </a:lnTo>
                  <a:lnTo>
                    <a:pt x="2159409" y="690721"/>
                  </a:lnTo>
                  <a:lnTo>
                    <a:pt x="1945096" y="766921"/>
                  </a:lnTo>
                  <a:lnTo>
                    <a:pt x="1610475" y="1208155"/>
                  </a:lnTo>
                  <a:lnTo>
                    <a:pt x="437679" y="1208155"/>
                  </a:lnTo>
                  <a:cubicBezTo>
                    <a:pt x="435386" y="1208155"/>
                    <a:pt x="433202" y="1208539"/>
                    <a:pt x="431127" y="1209040"/>
                  </a:cubicBezTo>
                  <a:lnTo>
                    <a:pt x="431127" y="848991"/>
                  </a:lnTo>
                  <a:lnTo>
                    <a:pt x="431236" y="848991"/>
                  </a:lnTo>
                  <a:lnTo>
                    <a:pt x="434200" y="848519"/>
                  </a:lnTo>
                  <a:lnTo>
                    <a:pt x="279677" y="570857"/>
                  </a:lnTo>
                  <a:cubicBezTo>
                    <a:pt x="279279" y="570345"/>
                    <a:pt x="271812" y="560180"/>
                    <a:pt x="271812" y="546863"/>
                  </a:cubicBezTo>
                  <a:cubicBezTo>
                    <a:pt x="271812" y="533034"/>
                    <a:pt x="280175" y="516250"/>
                    <a:pt x="314226" y="505060"/>
                  </a:cubicBezTo>
                  <a:cubicBezTo>
                    <a:pt x="321793" y="502657"/>
                    <a:pt x="327568" y="501633"/>
                    <a:pt x="332944" y="501278"/>
                  </a:cubicBezTo>
                  <a:cubicBezTo>
                    <a:pt x="342005" y="501002"/>
                    <a:pt x="345091" y="501278"/>
                    <a:pt x="347979" y="501633"/>
                  </a:cubicBezTo>
                  <a:cubicBezTo>
                    <a:pt x="353355" y="502302"/>
                    <a:pt x="358532" y="503563"/>
                    <a:pt x="363610" y="505218"/>
                  </a:cubicBezTo>
                  <a:cubicBezTo>
                    <a:pt x="372770" y="508370"/>
                    <a:pt x="378445" y="510813"/>
                    <a:pt x="384120" y="513452"/>
                  </a:cubicBezTo>
                  <a:lnTo>
                    <a:pt x="393480" y="517786"/>
                  </a:lnTo>
                  <a:cubicBezTo>
                    <a:pt x="396566" y="519165"/>
                    <a:pt x="399653" y="520702"/>
                    <a:pt x="402938" y="522081"/>
                  </a:cubicBezTo>
                  <a:cubicBezTo>
                    <a:pt x="417574" y="528582"/>
                    <a:pt x="433405" y="534019"/>
                    <a:pt x="452920" y="534413"/>
                  </a:cubicBezTo>
                  <a:cubicBezTo>
                    <a:pt x="467655" y="534019"/>
                    <a:pt x="476118" y="532876"/>
                    <a:pt x="485179" y="530591"/>
                  </a:cubicBezTo>
                  <a:cubicBezTo>
                    <a:pt x="488862" y="529724"/>
                    <a:pt x="492546" y="528582"/>
                    <a:pt x="496429" y="527321"/>
                  </a:cubicBezTo>
                  <a:cubicBezTo>
                    <a:pt x="557164" y="507503"/>
                    <a:pt x="581258" y="466725"/>
                    <a:pt x="581358" y="425946"/>
                  </a:cubicBezTo>
                  <a:cubicBezTo>
                    <a:pt x="581557" y="406010"/>
                    <a:pt x="575981" y="385956"/>
                    <a:pt x="566025" y="368305"/>
                  </a:cubicBezTo>
                  <a:cubicBezTo>
                    <a:pt x="563337" y="363735"/>
                    <a:pt x="561744" y="361056"/>
                    <a:pt x="560051" y="358534"/>
                  </a:cubicBezTo>
                  <a:cubicBezTo>
                    <a:pt x="534762" y="321184"/>
                    <a:pt x="486772" y="289310"/>
                    <a:pt x="428327" y="287655"/>
                  </a:cubicBezTo>
                  <a:cubicBezTo>
                    <a:pt x="405129" y="288049"/>
                    <a:pt x="390990" y="290058"/>
                    <a:pt x="376653" y="294116"/>
                  </a:cubicBezTo>
                  <a:cubicBezTo>
                    <a:pt x="373865" y="294904"/>
                    <a:pt x="371078" y="295771"/>
                    <a:pt x="368190" y="296677"/>
                  </a:cubicBezTo>
                  <a:cubicBezTo>
                    <a:pt x="277885" y="326148"/>
                    <a:pt x="329659" y="391039"/>
                    <a:pt x="262851" y="412748"/>
                  </a:cubicBezTo>
                  <a:cubicBezTo>
                    <a:pt x="253790" y="415781"/>
                    <a:pt x="245527" y="417436"/>
                    <a:pt x="237960" y="418067"/>
                  </a:cubicBezTo>
                  <a:cubicBezTo>
                    <a:pt x="235471" y="418342"/>
                    <a:pt x="232882" y="418461"/>
                    <a:pt x="230492" y="418461"/>
                  </a:cubicBezTo>
                  <a:cubicBezTo>
                    <a:pt x="189273" y="417436"/>
                    <a:pt x="177524" y="387847"/>
                    <a:pt x="176927" y="386350"/>
                  </a:cubicBezTo>
                  <a:lnTo>
                    <a:pt x="0" y="68437"/>
                  </a:lnTo>
                  <a:cubicBezTo>
                    <a:pt x="137897" y="23640"/>
                    <a:pt x="287543" y="0"/>
                    <a:pt x="442067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38CEE91-74DC-4134-86A6-D5C3631A3BF4}"/>
                </a:ext>
              </a:extLst>
            </p:cNvPr>
            <p:cNvSpPr/>
            <p:nvPr/>
          </p:nvSpPr>
          <p:spPr>
            <a:xfrm>
              <a:off x="6660344" y="1563116"/>
              <a:ext cx="1886844" cy="1792765"/>
            </a:xfrm>
            <a:custGeom>
              <a:avLst/>
              <a:gdLst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841972 w 1886844"/>
                <a:gd name="connsiteY4" fmla="*/ 1109234 h 1792765"/>
                <a:gd name="connsiteX5" fmla="*/ 1595450 w 1886844"/>
                <a:gd name="connsiteY5" fmla="*/ 1526953 h 1792765"/>
                <a:gd name="connsiteX6" fmla="*/ 866518 w 1886844"/>
                <a:gd name="connsiteY6" fmla="*/ 1736550 h 1792765"/>
                <a:gd name="connsiteX7" fmla="*/ 866518 w 1886844"/>
                <a:gd name="connsiteY7" fmla="*/ 1792765 h 1792765"/>
                <a:gd name="connsiteX8" fmla="*/ 865515 w 1886844"/>
                <a:gd name="connsiteY8" fmla="*/ 1787935 h 1792765"/>
                <a:gd name="connsiteX9" fmla="*/ 860420 w 1886844"/>
                <a:gd name="connsiteY9" fmla="*/ 1781323 h 1792765"/>
                <a:gd name="connsiteX10" fmla="*/ 29325 w 1886844"/>
                <a:gd name="connsiteY10" fmla="*/ 1144663 h 1792765"/>
                <a:gd name="connsiteX11" fmla="*/ 25033 w 1886844"/>
                <a:gd name="connsiteY11" fmla="*/ 1142271 h 1792765"/>
                <a:gd name="connsiteX12" fmla="*/ 23749 w 1886844"/>
                <a:gd name="connsiteY12" fmla="*/ 1141755 h 1792765"/>
                <a:gd name="connsiteX13" fmla="*/ 19577 w 1886844"/>
                <a:gd name="connsiteY13" fmla="*/ 1140489 h 1792765"/>
                <a:gd name="connsiteX14" fmla="*/ 18654 w 1886844"/>
                <a:gd name="connsiteY14" fmla="*/ 1140255 h 1792765"/>
                <a:gd name="connsiteX15" fmla="*/ 17010 w 1886844"/>
                <a:gd name="connsiteY15" fmla="*/ 1140114 h 1792765"/>
                <a:gd name="connsiteX16" fmla="*/ 14362 w 1886844"/>
                <a:gd name="connsiteY16" fmla="*/ 1139879 h 1792765"/>
                <a:gd name="connsiteX17" fmla="*/ 0 w 1886844"/>
                <a:gd name="connsiteY17" fmla="*/ 1139879 h 1792765"/>
                <a:gd name="connsiteX18" fmla="*/ 0 w 1886844"/>
                <a:gd name="connsiteY18" fmla="*/ 779930 h 1792765"/>
                <a:gd name="connsiteX19" fmla="*/ 0 w 1886844"/>
                <a:gd name="connsiteY19" fmla="*/ 779812 h 1792765"/>
                <a:gd name="connsiteX20" fmla="*/ 70 w 1886844"/>
                <a:gd name="connsiteY20" fmla="*/ 779812 h 1792765"/>
                <a:gd name="connsiteX21" fmla="*/ 141950 w 1886844"/>
                <a:gd name="connsiteY21" fmla="*/ 539145 h 1792765"/>
                <a:gd name="connsiteX22" fmla="*/ 194188 w 1886844"/>
                <a:gd name="connsiteY22" fmla="*/ 507845 h 1792765"/>
                <a:gd name="connsiteX23" fmla="*/ 225548 w 1886844"/>
                <a:gd name="connsiteY23" fmla="*/ 513085 h 1792765"/>
                <a:gd name="connsiteX24" fmla="*/ 330547 w 1886844"/>
                <a:gd name="connsiteY24" fmla="*/ 631826 h 1792765"/>
                <a:gd name="connsiteX25" fmla="*/ 386978 w 1886844"/>
                <a:gd name="connsiteY25" fmla="*/ 641877 h 1792765"/>
                <a:gd name="connsiteX26" fmla="*/ 527530 w 1886844"/>
                <a:gd name="connsiteY26" fmla="*/ 568292 h 1792765"/>
                <a:gd name="connsiteX27" fmla="*/ 547534 w 1886844"/>
                <a:gd name="connsiteY27" fmla="*/ 503322 h 1792765"/>
                <a:gd name="connsiteX28" fmla="*/ 465334 w 1886844"/>
                <a:gd name="connsiteY28" fmla="*/ 403318 h 1792765"/>
                <a:gd name="connsiteX29" fmla="*/ 426462 w 1886844"/>
                <a:gd name="connsiteY29" fmla="*/ 395708 h 1792765"/>
                <a:gd name="connsiteX30" fmla="*/ 361907 w 1886844"/>
                <a:gd name="connsiteY30" fmla="*/ 411502 h 1792765"/>
                <a:gd name="connsiteX31" fmla="*/ 308185 w 1886844"/>
                <a:gd name="connsiteY31" fmla="*/ 427224 h 1792765"/>
                <a:gd name="connsiteX32" fmla="*/ 300061 w 1886844"/>
                <a:gd name="connsiteY32" fmla="*/ 426721 h 1792765"/>
                <a:gd name="connsiteX33" fmla="*/ 290277 w 1886844"/>
                <a:gd name="connsiteY33" fmla="*/ 424927 h 1792765"/>
                <a:gd name="connsiteX34" fmla="*/ 282415 w 1886844"/>
                <a:gd name="connsiteY34" fmla="*/ 422629 h 1792765"/>
                <a:gd name="connsiteX35" fmla="*/ 241184 w 1886844"/>
                <a:gd name="connsiteY35" fmla="*/ 380848 h 1792765"/>
                <a:gd name="connsiteX36" fmla="*/ 249658 w 1886844"/>
                <a:gd name="connsiteY36" fmla="*/ 356367 h 1792765"/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595450 w 1886844"/>
                <a:gd name="connsiteY4" fmla="*/ 1526953 h 1792765"/>
                <a:gd name="connsiteX5" fmla="*/ 866518 w 1886844"/>
                <a:gd name="connsiteY5" fmla="*/ 1736550 h 1792765"/>
                <a:gd name="connsiteX6" fmla="*/ 866518 w 1886844"/>
                <a:gd name="connsiteY6" fmla="*/ 1792765 h 1792765"/>
                <a:gd name="connsiteX7" fmla="*/ 865515 w 1886844"/>
                <a:gd name="connsiteY7" fmla="*/ 1787935 h 1792765"/>
                <a:gd name="connsiteX8" fmla="*/ 860420 w 1886844"/>
                <a:gd name="connsiteY8" fmla="*/ 1781323 h 1792765"/>
                <a:gd name="connsiteX9" fmla="*/ 29325 w 1886844"/>
                <a:gd name="connsiteY9" fmla="*/ 1144663 h 1792765"/>
                <a:gd name="connsiteX10" fmla="*/ 25033 w 1886844"/>
                <a:gd name="connsiteY10" fmla="*/ 1142271 h 1792765"/>
                <a:gd name="connsiteX11" fmla="*/ 23749 w 1886844"/>
                <a:gd name="connsiteY11" fmla="*/ 1141755 h 1792765"/>
                <a:gd name="connsiteX12" fmla="*/ 19577 w 1886844"/>
                <a:gd name="connsiteY12" fmla="*/ 1140489 h 1792765"/>
                <a:gd name="connsiteX13" fmla="*/ 18654 w 1886844"/>
                <a:gd name="connsiteY13" fmla="*/ 1140255 h 1792765"/>
                <a:gd name="connsiteX14" fmla="*/ 17010 w 1886844"/>
                <a:gd name="connsiteY14" fmla="*/ 1140114 h 1792765"/>
                <a:gd name="connsiteX15" fmla="*/ 14362 w 1886844"/>
                <a:gd name="connsiteY15" fmla="*/ 1139879 h 1792765"/>
                <a:gd name="connsiteX16" fmla="*/ 0 w 1886844"/>
                <a:gd name="connsiteY16" fmla="*/ 1139879 h 1792765"/>
                <a:gd name="connsiteX17" fmla="*/ 0 w 1886844"/>
                <a:gd name="connsiteY17" fmla="*/ 779930 h 1792765"/>
                <a:gd name="connsiteX18" fmla="*/ 0 w 1886844"/>
                <a:gd name="connsiteY18" fmla="*/ 779812 h 1792765"/>
                <a:gd name="connsiteX19" fmla="*/ 70 w 1886844"/>
                <a:gd name="connsiteY19" fmla="*/ 779812 h 1792765"/>
                <a:gd name="connsiteX20" fmla="*/ 141950 w 1886844"/>
                <a:gd name="connsiteY20" fmla="*/ 539145 h 1792765"/>
                <a:gd name="connsiteX21" fmla="*/ 194188 w 1886844"/>
                <a:gd name="connsiteY21" fmla="*/ 507845 h 1792765"/>
                <a:gd name="connsiteX22" fmla="*/ 225548 w 1886844"/>
                <a:gd name="connsiteY22" fmla="*/ 513085 h 1792765"/>
                <a:gd name="connsiteX23" fmla="*/ 330547 w 1886844"/>
                <a:gd name="connsiteY23" fmla="*/ 631826 h 1792765"/>
                <a:gd name="connsiteX24" fmla="*/ 386978 w 1886844"/>
                <a:gd name="connsiteY24" fmla="*/ 641877 h 1792765"/>
                <a:gd name="connsiteX25" fmla="*/ 527530 w 1886844"/>
                <a:gd name="connsiteY25" fmla="*/ 568292 h 1792765"/>
                <a:gd name="connsiteX26" fmla="*/ 547534 w 1886844"/>
                <a:gd name="connsiteY26" fmla="*/ 503322 h 1792765"/>
                <a:gd name="connsiteX27" fmla="*/ 465334 w 1886844"/>
                <a:gd name="connsiteY27" fmla="*/ 403318 h 1792765"/>
                <a:gd name="connsiteX28" fmla="*/ 426462 w 1886844"/>
                <a:gd name="connsiteY28" fmla="*/ 395708 h 1792765"/>
                <a:gd name="connsiteX29" fmla="*/ 361907 w 1886844"/>
                <a:gd name="connsiteY29" fmla="*/ 411502 h 1792765"/>
                <a:gd name="connsiteX30" fmla="*/ 308185 w 1886844"/>
                <a:gd name="connsiteY30" fmla="*/ 427224 h 1792765"/>
                <a:gd name="connsiteX31" fmla="*/ 300061 w 1886844"/>
                <a:gd name="connsiteY31" fmla="*/ 426721 h 1792765"/>
                <a:gd name="connsiteX32" fmla="*/ 290277 w 1886844"/>
                <a:gd name="connsiteY32" fmla="*/ 424927 h 1792765"/>
                <a:gd name="connsiteX33" fmla="*/ 282415 w 1886844"/>
                <a:gd name="connsiteY33" fmla="*/ 422629 h 1792765"/>
                <a:gd name="connsiteX34" fmla="*/ 241184 w 1886844"/>
                <a:gd name="connsiteY34" fmla="*/ 380848 h 1792765"/>
                <a:gd name="connsiteX35" fmla="*/ 249658 w 1886844"/>
                <a:gd name="connsiteY35" fmla="*/ 356367 h 1792765"/>
                <a:gd name="connsiteX36" fmla="*/ 459831 w 1886844"/>
                <a:gd name="connsiteY36" fmla="*/ 0 h 1792765"/>
                <a:gd name="connsiteX0" fmla="*/ 459831 w 1886844"/>
                <a:gd name="connsiteY0" fmla="*/ 0 h 1792765"/>
                <a:gd name="connsiteX1" fmla="*/ 813964 w 1886844"/>
                <a:gd name="connsiteY1" fmla="*/ 183999 h 1792765"/>
                <a:gd name="connsiteX2" fmla="*/ 1645049 w 1886844"/>
                <a:gd name="connsiteY2" fmla="*/ 820707 h 1792765"/>
                <a:gd name="connsiteX3" fmla="*/ 1886844 w 1886844"/>
                <a:gd name="connsiteY3" fmla="*/ 1094587 h 1792765"/>
                <a:gd name="connsiteX4" fmla="*/ 1595450 w 1886844"/>
                <a:gd name="connsiteY4" fmla="*/ 1526953 h 1792765"/>
                <a:gd name="connsiteX5" fmla="*/ 866518 w 1886844"/>
                <a:gd name="connsiteY5" fmla="*/ 1792765 h 1792765"/>
                <a:gd name="connsiteX6" fmla="*/ 865515 w 1886844"/>
                <a:gd name="connsiteY6" fmla="*/ 1787935 h 1792765"/>
                <a:gd name="connsiteX7" fmla="*/ 860420 w 1886844"/>
                <a:gd name="connsiteY7" fmla="*/ 1781323 h 1792765"/>
                <a:gd name="connsiteX8" fmla="*/ 29325 w 1886844"/>
                <a:gd name="connsiteY8" fmla="*/ 1144663 h 1792765"/>
                <a:gd name="connsiteX9" fmla="*/ 25033 w 1886844"/>
                <a:gd name="connsiteY9" fmla="*/ 1142271 h 1792765"/>
                <a:gd name="connsiteX10" fmla="*/ 23749 w 1886844"/>
                <a:gd name="connsiteY10" fmla="*/ 1141755 h 1792765"/>
                <a:gd name="connsiteX11" fmla="*/ 19577 w 1886844"/>
                <a:gd name="connsiteY11" fmla="*/ 1140489 h 1792765"/>
                <a:gd name="connsiteX12" fmla="*/ 18654 w 1886844"/>
                <a:gd name="connsiteY12" fmla="*/ 1140255 h 1792765"/>
                <a:gd name="connsiteX13" fmla="*/ 17010 w 1886844"/>
                <a:gd name="connsiteY13" fmla="*/ 1140114 h 1792765"/>
                <a:gd name="connsiteX14" fmla="*/ 14362 w 1886844"/>
                <a:gd name="connsiteY14" fmla="*/ 1139879 h 1792765"/>
                <a:gd name="connsiteX15" fmla="*/ 0 w 1886844"/>
                <a:gd name="connsiteY15" fmla="*/ 1139879 h 1792765"/>
                <a:gd name="connsiteX16" fmla="*/ 0 w 1886844"/>
                <a:gd name="connsiteY16" fmla="*/ 779930 h 1792765"/>
                <a:gd name="connsiteX17" fmla="*/ 0 w 1886844"/>
                <a:gd name="connsiteY17" fmla="*/ 779812 h 1792765"/>
                <a:gd name="connsiteX18" fmla="*/ 70 w 1886844"/>
                <a:gd name="connsiteY18" fmla="*/ 779812 h 1792765"/>
                <a:gd name="connsiteX19" fmla="*/ 141950 w 1886844"/>
                <a:gd name="connsiteY19" fmla="*/ 539145 h 1792765"/>
                <a:gd name="connsiteX20" fmla="*/ 194188 w 1886844"/>
                <a:gd name="connsiteY20" fmla="*/ 507845 h 1792765"/>
                <a:gd name="connsiteX21" fmla="*/ 225548 w 1886844"/>
                <a:gd name="connsiteY21" fmla="*/ 513085 h 1792765"/>
                <a:gd name="connsiteX22" fmla="*/ 330547 w 1886844"/>
                <a:gd name="connsiteY22" fmla="*/ 631826 h 1792765"/>
                <a:gd name="connsiteX23" fmla="*/ 386978 w 1886844"/>
                <a:gd name="connsiteY23" fmla="*/ 641877 h 1792765"/>
                <a:gd name="connsiteX24" fmla="*/ 527530 w 1886844"/>
                <a:gd name="connsiteY24" fmla="*/ 568292 h 1792765"/>
                <a:gd name="connsiteX25" fmla="*/ 547534 w 1886844"/>
                <a:gd name="connsiteY25" fmla="*/ 503322 h 1792765"/>
                <a:gd name="connsiteX26" fmla="*/ 465334 w 1886844"/>
                <a:gd name="connsiteY26" fmla="*/ 403318 h 1792765"/>
                <a:gd name="connsiteX27" fmla="*/ 426462 w 1886844"/>
                <a:gd name="connsiteY27" fmla="*/ 395708 h 1792765"/>
                <a:gd name="connsiteX28" fmla="*/ 361907 w 1886844"/>
                <a:gd name="connsiteY28" fmla="*/ 411502 h 1792765"/>
                <a:gd name="connsiteX29" fmla="*/ 308185 w 1886844"/>
                <a:gd name="connsiteY29" fmla="*/ 427224 h 1792765"/>
                <a:gd name="connsiteX30" fmla="*/ 300061 w 1886844"/>
                <a:gd name="connsiteY30" fmla="*/ 426721 h 1792765"/>
                <a:gd name="connsiteX31" fmla="*/ 290277 w 1886844"/>
                <a:gd name="connsiteY31" fmla="*/ 424927 h 1792765"/>
                <a:gd name="connsiteX32" fmla="*/ 282415 w 1886844"/>
                <a:gd name="connsiteY32" fmla="*/ 422629 h 1792765"/>
                <a:gd name="connsiteX33" fmla="*/ 241184 w 1886844"/>
                <a:gd name="connsiteY33" fmla="*/ 380848 h 1792765"/>
                <a:gd name="connsiteX34" fmla="*/ 249658 w 1886844"/>
                <a:gd name="connsiteY34" fmla="*/ 356367 h 1792765"/>
                <a:gd name="connsiteX35" fmla="*/ 459831 w 1886844"/>
                <a:gd name="connsiteY35" fmla="*/ 0 h 1792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86844" h="1792765">
                  <a:moveTo>
                    <a:pt x="459831" y="0"/>
                  </a:moveTo>
                  <a:cubicBezTo>
                    <a:pt x="590425" y="42787"/>
                    <a:pt x="710449" y="104742"/>
                    <a:pt x="813964" y="183999"/>
                  </a:cubicBezTo>
                  <a:lnTo>
                    <a:pt x="1645049" y="820707"/>
                  </a:lnTo>
                  <a:cubicBezTo>
                    <a:pt x="1749436" y="900681"/>
                    <a:pt x="1830850" y="993506"/>
                    <a:pt x="1886844" y="1094587"/>
                  </a:cubicBezTo>
                  <a:lnTo>
                    <a:pt x="1595450" y="1526953"/>
                  </a:lnTo>
                  <a:lnTo>
                    <a:pt x="866518" y="1792765"/>
                  </a:lnTo>
                  <a:cubicBezTo>
                    <a:pt x="866518" y="1791124"/>
                    <a:pt x="866117" y="1789482"/>
                    <a:pt x="865515" y="1787935"/>
                  </a:cubicBezTo>
                  <a:cubicBezTo>
                    <a:pt x="864472" y="1785543"/>
                    <a:pt x="862827" y="1783245"/>
                    <a:pt x="860420" y="1781323"/>
                  </a:cubicBezTo>
                  <a:lnTo>
                    <a:pt x="29325" y="1144663"/>
                  </a:lnTo>
                  <a:cubicBezTo>
                    <a:pt x="28082" y="1143772"/>
                    <a:pt x="26557" y="1143021"/>
                    <a:pt x="25033" y="1142271"/>
                  </a:cubicBezTo>
                  <a:cubicBezTo>
                    <a:pt x="24632" y="1142130"/>
                    <a:pt x="24110" y="1141896"/>
                    <a:pt x="23749" y="1141755"/>
                  </a:cubicBezTo>
                  <a:cubicBezTo>
                    <a:pt x="22466" y="1141239"/>
                    <a:pt x="21061" y="1140770"/>
                    <a:pt x="19577" y="1140489"/>
                  </a:cubicBezTo>
                  <a:cubicBezTo>
                    <a:pt x="19176" y="1140348"/>
                    <a:pt x="18935" y="1140255"/>
                    <a:pt x="18654" y="1140255"/>
                  </a:cubicBezTo>
                  <a:cubicBezTo>
                    <a:pt x="18173" y="1140255"/>
                    <a:pt x="17531" y="1140114"/>
                    <a:pt x="17010" y="1140114"/>
                  </a:cubicBezTo>
                  <a:cubicBezTo>
                    <a:pt x="16127" y="1139973"/>
                    <a:pt x="15245" y="1139879"/>
                    <a:pt x="14362" y="1139879"/>
                  </a:cubicBezTo>
                  <a:lnTo>
                    <a:pt x="0" y="1139879"/>
                  </a:lnTo>
                  <a:lnTo>
                    <a:pt x="0" y="779930"/>
                  </a:lnTo>
                  <a:lnTo>
                    <a:pt x="0" y="779812"/>
                  </a:lnTo>
                  <a:lnTo>
                    <a:pt x="70" y="779812"/>
                  </a:lnTo>
                  <a:lnTo>
                    <a:pt x="141950" y="539145"/>
                  </a:lnTo>
                  <a:cubicBezTo>
                    <a:pt x="144658" y="533545"/>
                    <a:pt x="158635" y="508347"/>
                    <a:pt x="194188" y="507845"/>
                  </a:cubicBezTo>
                  <a:cubicBezTo>
                    <a:pt x="203972" y="507845"/>
                    <a:pt x="214017" y="509424"/>
                    <a:pt x="225548" y="513085"/>
                  </a:cubicBezTo>
                  <a:cubicBezTo>
                    <a:pt x="294907" y="536920"/>
                    <a:pt x="241184" y="600957"/>
                    <a:pt x="330547" y="631826"/>
                  </a:cubicBezTo>
                  <a:cubicBezTo>
                    <a:pt x="350027" y="638575"/>
                    <a:pt x="368896" y="641590"/>
                    <a:pt x="386978" y="641877"/>
                  </a:cubicBezTo>
                  <a:cubicBezTo>
                    <a:pt x="453018" y="640226"/>
                    <a:pt x="502547" y="606772"/>
                    <a:pt x="527530" y="568292"/>
                  </a:cubicBezTo>
                  <a:cubicBezTo>
                    <a:pt x="541420" y="545175"/>
                    <a:pt x="547622" y="524284"/>
                    <a:pt x="547534" y="503322"/>
                  </a:cubicBezTo>
                  <a:cubicBezTo>
                    <a:pt x="547360" y="463406"/>
                    <a:pt x="524124" y="423706"/>
                    <a:pt x="465334" y="403318"/>
                  </a:cubicBezTo>
                  <a:cubicBezTo>
                    <a:pt x="447165" y="397790"/>
                    <a:pt x="436333" y="395995"/>
                    <a:pt x="426462" y="395708"/>
                  </a:cubicBezTo>
                  <a:cubicBezTo>
                    <a:pt x="398509" y="395636"/>
                    <a:pt x="379728" y="403605"/>
                    <a:pt x="361907" y="411502"/>
                  </a:cubicBezTo>
                  <a:cubicBezTo>
                    <a:pt x="344262" y="419327"/>
                    <a:pt x="327665" y="427224"/>
                    <a:pt x="308185" y="427224"/>
                  </a:cubicBezTo>
                  <a:cubicBezTo>
                    <a:pt x="305564" y="427224"/>
                    <a:pt x="302856" y="427080"/>
                    <a:pt x="300061" y="426721"/>
                  </a:cubicBezTo>
                  <a:cubicBezTo>
                    <a:pt x="296916" y="426363"/>
                    <a:pt x="293771" y="425860"/>
                    <a:pt x="290277" y="424927"/>
                  </a:cubicBezTo>
                  <a:cubicBezTo>
                    <a:pt x="287744" y="424281"/>
                    <a:pt x="285123" y="423563"/>
                    <a:pt x="282415" y="422629"/>
                  </a:cubicBezTo>
                  <a:cubicBezTo>
                    <a:pt x="249308" y="411215"/>
                    <a:pt x="241184" y="394559"/>
                    <a:pt x="241184" y="380848"/>
                  </a:cubicBezTo>
                  <a:cubicBezTo>
                    <a:pt x="241272" y="367136"/>
                    <a:pt x="249134" y="356870"/>
                    <a:pt x="249658" y="356367"/>
                  </a:cubicBezTo>
                  <a:lnTo>
                    <a:pt x="459831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C34B056-20A5-4D25-ADB6-A789F26D14DC}"/>
                </a:ext>
              </a:extLst>
            </p:cNvPr>
            <p:cNvSpPr/>
            <p:nvPr/>
          </p:nvSpPr>
          <p:spPr>
            <a:xfrm>
              <a:off x="7527312" y="2656104"/>
              <a:ext cx="1110998" cy="1945293"/>
            </a:xfrm>
            <a:custGeom>
              <a:avLst/>
              <a:gdLst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1013698 w 1110998"/>
                <a:gd name="connsiteY37" fmla="*/ 1902008 h 1945293"/>
                <a:gd name="connsiteX38" fmla="*/ 445113 w 1110998"/>
                <a:gd name="connsiteY38" fmla="*/ 1738890 h 1945293"/>
                <a:gd name="connsiteX39" fmla="*/ 237944 w 1110998"/>
                <a:gd name="connsiteY39" fmla="*/ 1698409 h 1945293"/>
                <a:gd name="connsiteX40" fmla="*/ 19486 w 1110998"/>
                <a:gd name="connsiteY40" fmla="*/ 1247547 h 1945293"/>
                <a:gd name="connsiteX41" fmla="*/ 772 w 1110998"/>
                <a:gd name="connsiteY41" fmla="*/ 1241078 h 1945293"/>
                <a:gd name="connsiteX42" fmla="*/ 1029 w 1110998"/>
                <a:gd name="connsiteY42" fmla="*/ 338314 h 1945293"/>
                <a:gd name="connsiteX43" fmla="*/ 0 w 1110998"/>
                <a:gd name="connsiteY43" fmla="*/ 333524 h 1945293"/>
                <a:gd name="connsiteX44" fmla="*/ 332477 w 1110998"/>
                <a:gd name="connsiteY44" fmla="*/ 224899 h 1945293"/>
                <a:gd name="connsiteX45" fmla="*/ 362309 w 1110998"/>
                <a:gd name="connsiteY45" fmla="*/ 218950 h 1945293"/>
                <a:gd name="connsiteX46" fmla="*/ 415647 w 1110998"/>
                <a:gd name="connsiteY46" fmla="*/ 246609 h 1945293"/>
                <a:gd name="connsiteX47" fmla="*/ 418476 w 1110998"/>
                <a:gd name="connsiteY47" fmla="*/ 251321 h 1945293"/>
                <a:gd name="connsiteX48" fmla="*/ 423774 w 1110998"/>
                <a:gd name="connsiteY48" fmla="*/ 270250 h 1945293"/>
                <a:gd name="connsiteX49" fmla="*/ 380106 w 1110998"/>
                <a:gd name="connsiteY49" fmla="*/ 359406 h 1945293"/>
                <a:gd name="connsiteX50" fmla="*/ 389364 w 1110998"/>
                <a:gd name="connsiteY50" fmla="*/ 391005 h 1945293"/>
                <a:gd name="connsiteX51" fmla="*/ 393170 w 1110998"/>
                <a:gd name="connsiteY51" fmla="*/ 397417 h 1945293"/>
                <a:gd name="connsiteX52" fmla="*/ 514866 w 1110998"/>
                <a:gd name="connsiteY52" fmla="*/ 455902 h 1945293"/>
                <a:gd name="connsiteX53" fmla="*/ 522375 w 1110998"/>
                <a:gd name="connsiteY53" fmla="*/ 456056 h 1945293"/>
                <a:gd name="connsiteX54" fmla="*/ 588006 w 1110998"/>
                <a:gd name="connsiteY54" fmla="*/ 447017 h 1945293"/>
                <a:gd name="connsiteX55" fmla="*/ 597007 w 1110998"/>
                <a:gd name="connsiteY55" fmla="*/ 444236 h 1945293"/>
                <a:gd name="connsiteX56" fmla="*/ 702295 w 1110998"/>
                <a:gd name="connsiteY56" fmla="*/ 334915 h 1945293"/>
                <a:gd name="connsiteX57" fmla="*/ 690516 w 1110998"/>
                <a:gd name="connsiteY57" fmla="*/ 292577 h 1945293"/>
                <a:gd name="connsiteX58" fmla="*/ 538886 w 1110998"/>
                <a:gd name="connsiteY58" fmla="*/ 211997 h 1945293"/>
                <a:gd name="connsiteX59" fmla="*/ 531479 w 1110998"/>
                <a:gd name="connsiteY59" fmla="*/ 186965 h 1945293"/>
                <a:gd name="connsiteX60" fmla="*/ 573399 w 1110998"/>
                <a:gd name="connsiteY60" fmla="*/ 146327 h 1945293"/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445113 w 1110998"/>
                <a:gd name="connsiteY37" fmla="*/ 1738890 h 1945293"/>
                <a:gd name="connsiteX38" fmla="*/ 237944 w 1110998"/>
                <a:gd name="connsiteY38" fmla="*/ 1698409 h 1945293"/>
                <a:gd name="connsiteX39" fmla="*/ 19486 w 1110998"/>
                <a:gd name="connsiteY39" fmla="*/ 1247547 h 1945293"/>
                <a:gd name="connsiteX40" fmla="*/ 772 w 1110998"/>
                <a:gd name="connsiteY40" fmla="*/ 1241078 h 1945293"/>
                <a:gd name="connsiteX41" fmla="*/ 1029 w 1110998"/>
                <a:gd name="connsiteY41" fmla="*/ 338314 h 1945293"/>
                <a:gd name="connsiteX42" fmla="*/ 0 w 1110998"/>
                <a:gd name="connsiteY42" fmla="*/ 333524 h 1945293"/>
                <a:gd name="connsiteX43" fmla="*/ 332477 w 1110998"/>
                <a:gd name="connsiteY43" fmla="*/ 224899 h 1945293"/>
                <a:gd name="connsiteX44" fmla="*/ 362309 w 1110998"/>
                <a:gd name="connsiteY44" fmla="*/ 218950 h 1945293"/>
                <a:gd name="connsiteX45" fmla="*/ 415647 w 1110998"/>
                <a:gd name="connsiteY45" fmla="*/ 246609 h 1945293"/>
                <a:gd name="connsiteX46" fmla="*/ 418476 w 1110998"/>
                <a:gd name="connsiteY46" fmla="*/ 251321 h 1945293"/>
                <a:gd name="connsiteX47" fmla="*/ 423774 w 1110998"/>
                <a:gd name="connsiteY47" fmla="*/ 270250 h 1945293"/>
                <a:gd name="connsiteX48" fmla="*/ 380106 w 1110998"/>
                <a:gd name="connsiteY48" fmla="*/ 359406 h 1945293"/>
                <a:gd name="connsiteX49" fmla="*/ 389364 w 1110998"/>
                <a:gd name="connsiteY49" fmla="*/ 391005 h 1945293"/>
                <a:gd name="connsiteX50" fmla="*/ 393170 w 1110998"/>
                <a:gd name="connsiteY50" fmla="*/ 397417 h 1945293"/>
                <a:gd name="connsiteX51" fmla="*/ 514866 w 1110998"/>
                <a:gd name="connsiteY51" fmla="*/ 455902 h 1945293"/>
                <a:gd name="connsiteX52" fmla="*/ 522375 w 1110998"/>
                <a:gd name="connsiteY52" fmla="*/ 456056 h 1945293"/>
                <a:gd name="connsiteX53" fmla="*/ 588006 w 1110998"/>
                <a:gd name="connsiteY53" fmla="*/ 447017 h 1945293"/>
                <a:gd name="connsiteX54" fmla="*/ 597007 w 1110998"/>
                <a:gd name="connsiteY54" fmla="*/ 444236 h 1945293"/>
                <a:gd name="connsiteX55" fmla="*/ 702295 w 1110998"/>
                <a:gd name="connsiteY55" fmla="*/ 334915 h 1945293"/>
                <a:gd name="connsiteX56" fmla="*/ 690516 w 1110998"/>
                <a:gd name="connsiteY56" fmla="*/ 292577 h 1945293"/>
                <a:gd name="connsiteX57" fmla="*/ 538886 w 1110998"/>
                <a:gd name="connsiteY57" fmla="*/ 211997 h 1945293"/>
                <a:gd name="connsiteX58" fmla="*/ 531479 w 1110998"/>
                <a:gd name="connsiteY58" fmla="*/ 186965 h 1945293"/>
                <a:gd name="connsiteX59" fmla="*/ 573399 w 1110998"/>
                <a:gd name="connsiteY59" fmla="*/ 146327 h 1945293"/>
                <a:gd name="connsiteX60" fmla="*/ 1021707 w 1110998"/>
                <a:gd name="connsiteY60" fmla="*/ 0 h 1945293"/>
                <a:gd name="connsiteX0" fmla="*/ 1021707 w 1110998"/>
                <a:gd name="connsiteY0" fmla="*/ 0 h 1945293"/>
                <a:gd name="connsiteX1" fmla="*/ 1110998 w 1110998"/>
                <a:gd name="connsiteY1" fmla="*/ 338546 h 1945293"/>
                <a:gd name="connsiteX2" fmla="*/ 1110858 w 1110998"/>
                <a:gd name="connsiteY2" fmla="*/ 1410277 h 1945293"/>
                <a:gd name="connsiteX3" fmla="*/ 1110858 w 1110998"/>
                <a:gd name="connsiteY3" fmla="*/ 1592981 h 1945293"/>
                <a:gd name="connsiteX4" fmla="*/ 1110606 w 1110998"/>
                <a:gd name="connsiteY4" fmla="*/ 1613560 h 1945293"/>
                <a:gd name="connsiteX5" fmla="*/ 1110606 w 1110998"/>
                <a:gd name="connsiteY5" fmla="*/ 1614846 h 1945293"/>
                <a:gd name="connsiteX6" fmla="*/ 1110222 w 1110998"/>
                <a:gd name="connsiteY6" fmla="*/ 1622728 h 1945293"/>
                <a:gd name="connsiteX7" fmla="*/ 1109460 w 1110998"/>
                <a:gd name="connsiteY7" fmla="*/ 1636810 h 1945293"/>
                <a:gd name="connsiteX8" fmla="*/ 1108824 w 1110998"/>
                <a:gd name="connsiteY8" fmla="*/ 1645714 h 1945293"/>
                <a:gd name="connsiteX9" fmla="*/ 1107683 w 1110998"/>
                <a:gd name="connsiteY9" fmla="*/ 1658774 h 1945293"/>
                <a:gd name="connsiteX10" fmla="*/ 1106668 w 1110998"/>
                <a:gd name="connsiteY10" fmla="*/ 1668041 h 1945293"/>
                <a:gd name="connsiteX11" fmla="*/ 1105144 w 1110998"/>
                <a:gd name="connsiteY11" fmla="*/ 1680639 h 1945293"/>
                <a:gd name="connsiteX12" fmla="*/ 1103872 w 1110998"/>
                <a:gd name="connsiteY12" fmla="*/ 1690038 h 1945293"/>
                <a:gd name="connsiteX13" fmla="*/ 1101969 w 1110998"/>
                <a:gd name="connsiteY13" fmla="*/ 1702471 h 1945293"/>
                <a:gd name="connsiteX14" fmla="*/ 1100318 w 1110998"/>
                <a:gd name="connsiteY14" fmla="*/ 1711870 h 1945293"/>
                <a:gd name="connsiteX15" fmla="*/ 1098032 w 1110998"/>
                <a:gd name="connsiteY15" fmla="*/ 1724303 h 1945293"/>
                <a:gd name="connsiteX16" fmla="*/ 1096124 w 1110998"/>
                <a:gd name="connsiteY16" fmla="*/ 1733570 h 1945293"/>
                <a:gd name="connsiteX17" fmla="*/ 1093332 w 1110998"/>
                <a:gd name="connsiteY17" fmla="*/ 1746036 h 1945293"/>
                <a:gd name="connsiteX18" fmla="*/ 1091172 w 1110998"/>
                <a:gd name="connsiteY18" fmla="*/ 1755039 h 1945293"/>
                <a:gd name="connsiteX19" fmla="*/ 1087870 w 1110998"/>
                <a:gd name="connsiteY19" fmla="*/ 1767736 h 1945293"/>
                <a:gd name="connsiteX20" fmla="*/ 1085584 w 1110998"/>
                <a:gd name="connsiteY20" fmla="*/ 1776376 h 1945293"/>
                <a:gd name="connsiteX21" fmla="*/ 1084948 w 1110998"/>
                <a:gd name="connsiteY21" fmla="*/ 1778784 h 1945293"/>
                <a:gd name="connsiteX22" fmla="*/ 1082152 w 1110998"/>
                <a:gd name="connsiteY22" fmla="*/ 1788182 h 1945293"/>
                <a:gd name="connsiteX23" fmla="*/ 1079107 w 1110998"/>
                <a:gd name="connsiteY23" fmla="*/ 1798241 h 1945293"/>
                <a:gd name="connsiteX24" fmla="*/ 1075166 w 1110998"/>
                <a:gd name="connsiteY24" fmla="*/ 1809915 h 1945293"/>
                <a:gd name="connsiteX25" fmla="*/ 1071864 w 1110998"/>
                <a:gd name="connsiteY25" fmla="*/ 1819809 h 1945293"/>
                <a:gd name="connsiteX26" fmla="*/ 1067548 w 1110998"/>
                <a:gd name="connsiteY26" fmla="*/ 1831517 h 1945293"/>
                <a:gd name="connsiteX27" fmla="*/ 1063990 w 1110998"/>
                <a:gd name="connsiteY27" fmla="*/ 1841146 h 1945293"/>
                <a:gd name="connsiteX28" fmla="*/ 1059164 w 1110998"/>
                <a:gd name="connsiteY28" fmla="*/ 1852953 h 1945293"/>
                <a:gd name="connsiteX29" fmla="*/ 1055353 w 1110998"/>
                <a:gd name="connsiteY29" fmla="*/ 1862352 h 1945293"/>
                <a:gd name="connsiteX30" fmla="*/ 1050018 w 1110998"/>
                <a:gd name="connsiteY30" fmla="*/ 1874422 h 1945293"/>
                <a:gd name="connsiteX31" fmla="*/ 1045954 w 1110998"/>
                <a:gd name="connsiteY31" fmla="*/ 1883458 h 1945293"/>
                <a:gd name="connsiteX32" fmla="*/ 1039987 w 1110998"/>
                <a:gd name="connsiteY32" fmla="*/ 1895891 h 1945293"/>
                <a:gd name="connsiteX33" fmla="*/ 1035924 w 1110998"/>
                <a:gd name="connsiteY33" fmla="*/ 1904268 h 1945293"/>
                <a:gd name="connsiteX34" fmla="*/ 1028685 w 1110998"/>
                <a:gd name="connsiteY34" fmla="*/ 1917987 h 1945293"/>
                <a:gd name="connsiteX35" fmla="*/ 1025126 w 1110998"/>
                <a:gd name="connsiteY35" fmla="*/ 1924846 h 1945293"/>
                <a:gd name="connsiteX36" fmla="*/ 1013698 w 1110998"/>
                <a:gd name="connsiteY36" fmla="*/ 1945293 h 1945293"/>
                <a:gd name="connsiteX37" fmla="*/ 445113 w 1110998"/>
                <a:gd name="connsiteY37" fmla="*/ 1738890 h 1945293"/>
                <a:gd name="connsiteX38" fmla="*/ 237944 w 1110998"/>
                <a:gd name="connsiteY38" fmla="*/ 1698409 h 1945293"/>
                <a:gd name="connsiteX39" fmla="*/ 772 w 1110998"/>
                <a:gd name="connsiteY39" fmla="*/ 1241078 h 1945293"/>
                <a:gd name="connsiteX40" fmla="*/ 1029 w 1110998"/>
                <a:gd name="connsiteY40" fmla="*/ 338314 h 1945293"/>
                <a:gd name="connsiteX41" fmla="*/ 0 w 1110998"/>
                <a:gd name="connsiteY41" fmla="*/ 333524 h 1945293"/>
                <a:gd name="connsiteX42" fmla="*/ 332477 w 1110998"/>
                <a:gd name="connsiteY42" fmla="*/ 224899 h 1945293"/>
                <a:gd name="connsiteX43" fmla="*/ 362309 w 1110998"/>
                <a:gd name="connsiteY43" fmla="*/ 218950 h 1945293"/>
                <a:gd name="connsiteX44" fmla="*/ 415647 w 1110998"/>
                <a:gd name="connsiteY44" fmla="*/ 246609 h 1945293"/>
                <a:gd name="connsiteX45" fmla="*/ 418476 w 1110998"/>
                <a:gd name="connsiteY45" fmla="*/ 251321 h 1945293"/>
                <a:gd name="connsiteX46" fmla="*/ 423774 w 1110998"/>
                <a:gd name="connsiteY46" fmla="*/ 270250 h 1945293"/>
                <a:gd name="connsiteX47" fmla="*/ 380106 w 1110998"/>
                <a:gd name="connsiteY47" fmla="*/ 359406 h 1945293"/>
                <a:gd name="connsiteX48" fmla="*/ 389364 w 1110998"/>
                <a:gd name="connsiteY48" fmla="*/ 391005 h 1945293"/>
                <a:gd name="connsiteX49" fmla="*/ 393170 w 1110998"/>
                <a:gd name="connsiteY49" fmla="*/ 397417 h 1945293"/>
                <a:gd name="connsiteX50" fmla="*/ 514866 w 1110998"/>
                <a:gd name="connsiteY50" fmla="*/ 455902 h 1945293"/>
                <a:gd name="connsiteX51" fmla="*/ 522375 w 1110998"/>
                <a:gd name="connsiteY51" fmla="*/ 456056 h 1945293"/>
                <a:gd name="connsiteX52" fmla="*/ 588006 w 1110998"/>
                <a:gd name="connsiteY52" fmla="*/ 447017 h 1945293"/>
                <a:gd name="connsiteX53" fmla="*/ 597007 w 1110998"/>
                <a:gd name="connsiteY53" fmla="*/ 444236 h 1945293"/>
                <a:gd name="connsiteX54" fmla="*/ 702295 w 1110998"/>
                <a:gd name="connsiteY54" fmla="*/ 334915 h 1945293"/>
                <a:gd name="connsiteX55" fmla="*/ 690516 w 1110998"/>
                <a:gd name="connsiteY55" fmla="*/ 292577 h 1945293"/>
                <a:gd name="connsiteX56" fmla="*/ 538886 w 1110998"/>
                <a:gd name="connsiteY56" fmla="*/ 211997 h 1945293"/>
                <a:gd name="connsiteX57" fmla="*/ 531479 w 1110998"/>
                <a:gd name="connsiteY57" fmla="*/ 186965 h 1945293"/>
                <a:gd name="connsiteX58" fmla="*/ 573399 w 1110998"/>
                <a:gd name="connsiteY58" fmla="*/ 146327 h 1945293"/>
                <a:gd name="connsiteX59" fmla="*/ 1021707 w 1110998"/>
                <a:gd name="connsiteY59" fmla="*/ 0 h 1945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110998" h="1945293">
                  <a:moveTo>
                    <a:pt x="1021707" y="0"/>
                  </a:moveTo>
                  <a:cubicBezTo>
                    <a:pt x="1080240" y="105690"/>
                    <a:pt x="1110998" y="220341"/>
                    <a:pt x="1110998" y="338546"/>
                  </a:cubicBezTo>
                  <a:cubicBezTo>
                    <a:pt x="1110951" y="695790"/>
                    <a:pt x="1110905" y="1053033"/>
                    <a:pt x="1110858" y="1410277"/>
                  </a:cubicBezTo>
                  <a:lnTo>
                    <a:pt x="1110858" y="1592981"/>
                  </a:lnTo>
                  <a:cubicBezTo>
                    <a:pt x="1110858" y="1599841"/>
                    <a:pt x="1110858" y="1606700"/>
                    <a:pt x="1110606" y="1613560"/>
                  </a:cubicBezTo>
                  <a:lnTo>
                    <a:pt x="1110606" y="1614846"/>
                  </a:lnTo>
                  <a:cubicBezTo>
                    <a:pt x="1110479" y="1617385"/>
                    <a:pt x="1110353" y="1620057"/>
                    <a:pt x="1110222" y="1622728"/>
                  </a:cubicBezTo>
                  <a:cubicBezTo>
                    <a:pt x="1109970" y="1627411"/>
                    <a:pt x="1109717" y="1632127"/>
                    <a:pt x="1109460" y="1636810"/>
                  </a:cubicBezTo>
                  <a:cubicBezTo>
                    <a:pt x="1109334" y="1639745"/>
                    <a:pt x="1109081" y="1642779"/>
                    <a:pt x="1108824" y="1645714"/>
                  </a:cubicBezTo>
                  <a:cubicBezTo>
                    <a:pt x="1108445" y="1650034"/>
                    <a:pt x="1108062" y="1654454"/>
                    <a:pt x="1107683" y="1658774"/>
                  </a:cubicBezTo>
                  <a:cubicBezTo>
                    <a:pt x="1107431" y="1661841"/>
                    <a:pt x="1107047" y="1665007"/>
                    <a:pt x="1106668" y="1668041"/>
                  </a:cubicBezTo>
                  <a:cubicBezTo>
                    <a:pt x="1106159" y="1672229"/>
                    <a:pt x="1105654" y="1676450"/>
                    <a:pt x="1105144" y="1680639"/>
                  </a:cubicBezTo>
                  <a:cubicBezTo>
                    <a:pt x="1104761" y="1683805"/>
                    <a:pt x="1104382" y="1686839"/>
                    <a:pt x="1103872" y="1690038"/>
                  </a:cubicBezTo>
                  <a:cubicBezTo>
                    <a:pt x="1103236" y="1694226"/>
                    <a:pt x="1102605" y="1698282"/>
                    <a:pt x="1101969" y="1702471"/>
                  </a:cubicBezTo>
                  <a:cubicBezTo>
                    <a:pt x="1101459" y="1705637"/>
                    <a:pt x="1100828" y="1708704"/>
                    <a:pt x="1100318" y="1711870"/>
                  </a:cubicBezTo>
                  <a:cubicBezTo>
                    <a:pt x="1099682" y="1716058"/>
                    <a:pt x="1098794" y="1720246"/>
                    <a:pt x="1098032" y="1724303"/>
                  </a:cubicBezTo>
                  <a:cubicBezTo>
                    <a:pt x="1097396" y="1727370"/>
                    <a:pt x="1096760" y="1730536"/>
                    <a:pt x="1096124" y="1733570"/>
                  </a:cubicBezTo>
                  <a:cubicBezTo>
                    <a:pt x="1095235" y="1737791"/>
                    <a:pt x="1094347" y="1741847"/>
                    <a:pt x="1093332" y="1746036"/>
                  </a:cubicBezTo>
                  <a:cubicBezTo>
                    <a:pt x="1092570" y="1749070"/>
                    <a:pt x="1091934" y="1752005"/>
                    <a:pt x="1091172" y="1755039"/>
                  </a:cubicBezTo>
                  <a:cubicBezTo>
                    <a:pt x="1090157" y="1759227"/>
                    <a:pt x="1089011" y="1763547"/>
                    <a:pt x="1087870" y="1767736"/>
                  </a:cubicBezTo>
                  <a:cubicBezTo>
                    <a:pt x="1087108" y="1770671"/>
                    <a:pt x="1086346" y="1773474"/>
                    <a:pt x="1085584" y="1776376"/>
                  </a:cubicBezTo>
                  <a:cubicBezTo>
                    <a:pt x="1085327" y="1777266"/>
                    <a:pt x="1085200" y="1778025"/>
                    <a:pt x="1084948" y="1778784"/>
                  </a:cubicBezTo>
                  <a:cubicBezTo>
                    <a:pt x="1084059" y="1781982"/>
                    <a:pt x="1083040" y="1785016"/>
                    <a:pt x="1082152" y="1788182"/>
                  </a:cubicBezTo>
                  <a:cubicBezTo>
                    <a:pt x="1081137" y="1791480"/>
                    <a:pt x="1080122" y="1794910"/>
                    <a:pt x="1079107" y="1798241"/>
                  </a:cubicBezTo>
                  <a:cubicBezTo>
                    <a:pt x="1077836" y="1802165"/>
                    <a:pt x="1076437" y="1805958"/>
                    <a:pt x="1075166" y="1809915"/>
                  </a:cubicBezTo>
                  <a:cubicBezTo>
                    <a:pt x="1074151" y="1813213"/>
                    <a:pt x="1073010" y="1816511"/>
                    <a:pt x="1071864" y="1819809"/>
                  </a:cubicBezTo>
                  <a:cubicBezTo>
                    <a:pt x="1070471" y="1823767"/>
                    <a:pt x="1068946" y="1827559"/>
                    <a:pt x="1067548" y="1831517"/>
                  </a:cubicBezTo>
                  <a:cubicBezTo>
                    <a:pt x="1066403" y="1834682"/>
                    <a:pt x="1065261" y="1837980"/>
                    <a:pt x="1063990" y="1841146"/>
                  </a:cubicBezTo>
                  <a:cubicBezTo>
                    <a:pt x="1062465" y="1845104"/>
                    <a:pt x="1060815" y="1849028"/>
                    <a:pt x="1059164" y="1852953"/>
                  </a:cubicBezTo>
                  <a:cubicBezTo>
                    <a:pt x="1057892" y="1856020"/>
                    <a:pt x="1056751" y="1859186"/>
                    <a:pt x="1055353" y="1862352"/>
                  </a:cubicBezTo>
                  <a:cubicBezTo>
                    <a:pt x="1053576" y="1866441"/>
                    <a:pt x="1051799" y="1870365"/>
                    <a:pt x="1050018" y="1874422"/>
                  </a:cubicBezTo>
                  <a:cubicBezTo>
                    <a:pt x="1048624" y="1877489"/>
                    <a:pt x="1047352" y="1880391"/>
                    <a:pt x="1045954" y="1883458"/>
                  </a:cubicBezTo>
                  <a:cubicBezTo>
                    <a:pt x="1044051" y="1887646"/>
                    <a:pt x="1042021" y="1891703"/>
                    <a:pt x="1039987" y="1895891"/>
                  </a:cubicBezTo>
                  <a:cubicBezTo>
                    <a:pt x="1038589" y="1898694"/>
                    <a:pt x="1037322" y="1901464"/>
                    <a:pt x="1035924" y="1904268"/>
                  </a:cubicBezTo>
                  <a:lnTo>
                    <a:pt x="1028685" y="1917987"/>
                  </a:lnTo>
                  <a:cubicBezTo>
                    <a:pt x="1027539" y="1920262"/>
                    <a:pt x="1026398" y="1922571"/>
                    <a:pt x="1025126" y="1924846"/>
                  </a:cubicBezTo>
                  <a:cubicBezTo>
                    <a:pt x="1021446" y="1931706"/>
                    <a:pt x="1017635" y="1938566"/>
                    <a:pt x="1013698" y="1945293"/>
                  </a:cubicBezTo>
                  <a:lnTo>
                    <a:pt x="445113" y="1738890"/>
                  </a:lnTo>
                  <a:lnTo>
                    <a:pt x="237944" y="1698409"/>
                  </a:lnTo>
                  <a:lnTo>
                    <a:pt x="772" y="1241078"/>
                  </a:lnTo>
                  <a:cubicBezTo>
                    <a:pt x="858" y="940157"/>
                    <a:pt x="943" y="639235"/>
                    <a:pt x="1029" y="338314"/>
                  </a:cubicBezTo>
                  <a:cubicBezTo>
                    <a:pt x="1029" y="336692"/>
                    <a:pt x="617" y="334992"/>
                    <a:pt x="0" y="333524"/>
                  </a:cubicBezTo>
                  <a:lnTo>
                    <a:pt x="332477" y="224899"/>
                  </a:lnTo>
                  <a:cubicBezTo>
                    <a:pt x="333145" y="224667"/>
                    <a:pt x="345593" y="219337"/>
                    <a:pt x="362309" y="218950"/>
                  </a:cubicBezTo>
                  <a:cubicBezTo>
                    <a:pt x="384323" y="219955"/>
                    <a:pt x="402480" y="226444"/>
                    <a:pt x="415647" y="246609"/>
                  </a:cubicBezTo>
                  <a:cubicBezTo>
                    <a:pt x="416676" y="248154"/>
                    <a:pt x="417602" y="249699"/>
                    <a:pt x="418476" y="251321"/>
                  </a:cubicBezTo>
                  <a:cubicBezTo>
                    <a:pt x="422282" y="258197"/>
                    <a:pt x="423774" y="264378"/>
                    <a:pt x="423774" y="270250"/>
                  </a:cubicBezTo>
                  <a:cubicBezTo>
                    <a:pt x="423774" y="300999"/>
                    <a:pt x="380260" y="321549"/>
                    <a:pt x="380106" y="359406"/>
                  </a:cubicBezTo>
                  <a:cubicBezTo>
                    <a:pt x="380106" y="368831"/>
                    <a:pt x="382780" y="379261"/>
                    <a:pt x="389364" y="391005"/>
                  </a:cubicBezTo>
                  <a:cubicBezTo>
                    <a:pt x="390547" y="393168"/>
                    <a:pt x="391781" y="395331"/>
                    <a:pt x="393170" y="397417"/>
                  </a:cubicBezTo>
                  <a:cubicBezTo>
                    <a:pt x="419093" y="437360"/>
                    <a:pt x="466362" y="454434"/>
                    <a:pt x="514866" y="455902"/>
                  </a:cubicBezTo>
                  <a:cubicBezTo>
                    <a:pt x="517386" y="456056"/>
                    <a:pt x="519958" y="456056"/>
                    <a:pt x="522375" y="456056"/>
                  </a:cubicBezTo>
                  <a:cubicBezTo>
                    <a:pt x="544852" y="456056"/>
                    <a:pt x="567432" y="452734"/>
                    <a:pt x="588006" y="447017"/>
                  </a:cubicBezTo>
                  <a:cubicBezTo>
                    <a:pt x="591041" y="446167"/>
                    <a:pt x="594127" y="445240"/>
                    <a:pt x="597007" y="444236"/>
                  </a:cubicBezTo>
                  <a:cubicBezTo>
                    <a:pt x="652403" y="426080"/>
                    <a:pt x="702552" y="385287"/>
                    <a:pt x="702295" y="334915"/>
                  </a:cubicBezTo>
                  <a:cubicBezTo>
                    <a:pt x="702192" y="321472"/>
                    <a:pt x="698643" y="307179"/>
                    <a:pt x="690516" y="292577"/>
                  </a:cubicBezTo>
                  <a:cubicBezTo>
                    <a:pt x="651889" y="223508"/>
                    <a:pt x="567432" y="263297"/>
                    <a:pt x="538886" y="211997"/>
                  </a:cubicBezTo>
                  <a:cubicBezTo>
                    <a:pt x="533536" y="202340"/>
                    <a:pt x="531376" y="194073"/>
                    <a:pt x="531479" y="186965"/>
                  </a:cubicBezTo>
                  <a:cubicBezTo>
                    <a:pt x="531891" y="155830"/>
                    <a:pt x="571393" y="146714"/>
                    <a:pt x="573399" y="146327"/>
                  </a:cubicBezTo>
                  <a:lnTo>
                    <a:pt x="1021707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DBF2275-5C36-498A-846B-30D3C658E36C}"/>
                </a:ext>
              </a:extLst>
            </p:cNvPr>
            <p:cNvSpPr/>
            <p:nvPr/>
          </p:nvSpPr>
          <p:spPr>
            <a:xfrm>
              <a:off x="6450806" y="3886768"/>
              <a:ext cx="2090203" cy="1791717"/>
            </a:xfrm>
            <a:custGeom>
              <a:avLst/>
              <a:gdLst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677454 w 2090203"/>
                <a:gd name="connsiteY51" fmla="*/ 1753494 h 1791717"/>
                <a:gd name="connsiteX52" fmla="*/ 0 w 2090203"/>
                <a:gd name="connsiteY52" fmla="*/ 1144020 h 1791717"/>
                <a:gd name="connsiteX53" fmla="*/ 254681 w 2090203"/>
                <a:gd name="connsiteY53" fmla="*/ 669389 h 1791717"/>
                <a:gd name="connsiteX54" fmla="*/ 241409 w 2090203"/>
                <a:gd name="connsiteY54" fmla="*/ 645548 h 1791717"/>
                <a:gd name="connsiteX55" fmla="*/ 1071714 w 2090203"/>
                <a:gd name="connsiteY55" fmla="*/ 9396 h 1791717"/>
                <a:gd name="connsiteX56" fmla="*/ 1077531 w 2090203"/>
                <a:gd name="connsiteY56" fmla="*/ 0 h 1791717"/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677454 w 2090203"/>
                <a:gd name="connsiteY51" fmla="*/ 1753494 h 1791717"/>
                <a:gd name="connsiteX52" fmla="*/ 0 w 2090203"/>
                <a:gd name="connsiteY52" fmla="*/ 1144020 h 1791717"/>
                <a:gd name="connsiteX53" fmla="*/ 241409 w 2090203"/>
                <a:gd name="connsiteY53" fmla="*/ 645548 h 1791717"/>
                <a:gd name="connsiteX54" fmla="*/ 1071714 w 2090203"/>
                <a:gd name="connsiteY54" fmla="*/ 9396 h 1791717"/>
                <a:gd name="connsiteX55" fmla="*/ 1077531 w 2090203"/>
                <a:gd name="connsiteY55" fmla="*/ 0 h 1791717"/>
                <a:gd name="connsiteX0" fmla="*/ 1077531 w 2090203"/>
                <a:gd name="connsiteY0" fmla="*/ 0 h 1791717"/>
                <a:gd name="connsiteX1" fmla="*/ 1416135 w 2090203"/>
                <a:gd name="connsiteY1" fmla="*/ 117120 h 1791717"/>
                <a:gd name="connsiteX2" fmla="*/ 1456948 w 2090203"/>
                <a:gd name="connsiteY2" fmla="*/ 157615 h 1791717"/>
                <a:gd name="connsiteX3" fmla="*/ 1448823 w 2090203"/>
                <a:gd name="connsiteY3" fmla="*/ 183488 h 1791717"/>
                <a:gd name="connsiteX4" fmla="*/ 1295080 w 2090203"/>
                <a:gd name="connsiteY4" fmla="*/ 261766 h 1791717"/>
                <a:gd name="connsiteX5" fmla="*/ 1281968 w 2090203"/>
                <a:gd name="connsiteY5" fmla="*/ 306695 h 1791717"/>
                <a:gd name="connsiteX6" fmla="*/ 1384186 w 2090203"/>
                <a:gd name="connsiteY6" fmla="*/ 414749 h 1791717"/>
                <a:gd name="connsiteX7" fmla="*/ 1394990 w 2090203"/>
                <a:gd name="connsiteY7" fmla="*/ 418190 h 1791717"/>
                <a:gd name="connsiteX8" fmla="*/ 1459626 w 2090203"/>
                <a:gd name="connsiteY8" fmla="*/ 427719 h 1791717"/>
                <a:gd name="connsiteX9" fmla="*/ 1593147 w 2090203"/>
                <a:gd name="connsiteY9" fmla="*/ 364858 h 1791717"/>
                <a:gd name="connsiteX10" fmla="*/ 1603304 w 2090203"/>
                <a:gd name="connsiteY10" fmla="*/ 332104 h 1791717"/>
                <a:gd name="connsiteX11" fmla="*/ 1562121 w 2090203"/>
                <a:gd name="connsiteY11" fmla="*/ 244628 h 1791717"/>
                <a:gd name="connsiteX12" fmla="*/ 1568123 w 2090203"/>
                <a:gd name="connsiteY12" fmla="*/ 224777 h 1791717"/>
                <a:gd name="connsiteX13" fmla="*/ 1571632 w 2090203"/>
                <a:gd name="connsiteY13" fmla="*/ 219351 h 1791717"/>
                <a:gd name="connsiteX14" fmla="*/ 1616970 w 2090203"/>
                <a:gd name="connsiteY14" fmla="*/ 193413 h 1791717"/>
                <a:gd name="connsiteX15" fmla="*/ 1654183 w 2090203"/>
                <a:gd name="connsiteY15" fmla="*/ 199633 h 1791717"/>
                <a:gd name="connsiteX16" fmla="*/ 2090203 w 2090203"/>
                <a:gd name="connsiteY16" fmla="*/ 350499 h 1791717"/>
                <a:gd name="connsiteX17" fmla="*/ 2090203 w 2090203"/>
                <a:gd name="connsiteY17" fmla="*/ 353061 h 1791717"/>
                <a:gd name="connsiteX18" fmla="*/ 2090203 w 2090203"/>
                <a:gd name="connsiteY18" fmla="*/ 713125 h 1791717"/>
                <a:gd name="connsiteX19" fmla="*/ 2070647 w 2090203"/>
                <a:gd name="connsiteY19" fmla="*/ 744762 h 1791717"/>
                <a:gd name="connsiteX20" fmla="*/ 2065087 w 2090203"/>
                <a:gd name="connsiteY20" fmla="*/ 753354 h 1791717"/>
                <a:gd name="connsiteX21" fmla="*/ 2047036 w 2090203"/>
                <a:gd name="connsiteY21" fmla="*/ 778863 h 1791717"/>
                <a:gd name="connsiteX22" fmla="*/ 2042850 w 2090203"/>
                <a:gd name="connsiteY22" fmla="*/ 784725 h 1791717"/>
                <a:gd name="connsiteX23" fmla="*/ 2022901 w 2090203"/>
                <a:gd name="connsiteY23" fmla="*/ 810900 h 1791717"/>
                <a:gd name="connsiteX24" fmla="*/ 2020350 w 2090203"/>
                <a:gd name="connsiteY24" fmla="*/ 813964 h 1791717"/>
                <a:gd name="connsiteX25" fmla="*/ 2003345 w 2090203"/>
                <a:gd name="connsiteY25" fmla="*/ 834145 h 1791717"/>
                <a:gd name="connsiteX26" fmla="*/ 1991376 w 2090203"/>
                <a:gd name="connsiteY26" fmla="*/ 848132 h 1791717"/>
                <a:gd name="connsiteX27" fmla="*/ 1971493 w 2090203"/>
                <a:gd name="connsiteY27" fmla="*/ 869445 h 1791717"/>
                <a:gd name="connsiteX28" fmla="*/ 1960309 w 2090203"/>
                <a:gd name="connsiteY28" fmla="*/ 881234 h 1791717"/>
                <a:gd name="connsiteX29" fmla="*/ 1932839 w 2090203"/>
                <a:gd name="connsiteY29" fmla="*/ 907810 h 1791717"/>
                <a:gd name="connsiteX30" fmla="*/ 1927018 w 2090203"/>
                <a:gd name="connsiteY30" fmla="*/ 913538 h 1791717"/>
                <a:gd name="connsiteX31" fmla="*/ 1891568 w 2090203"/>
                <a:gd name="connsiteY31" fmla="*/ 944642 h 1791717"/>
                <a:gd name="connsiteX32" fmla="*/ 1890849 w 2090203"/>
                <a:gd name="connsiteY32" fmla="*/ 945241 h 1791717"/>
                <a:gd name="connsiteX33" fmla="*/ 1855922 w 2090203"/>
                <a:gd name="connsiteY33" fmla="*/ 973215 h 1791717"/>
                <a:gd name="connsiteX34" fmla="*/ 1024951 w 2090203"/>
                <a:gd name="connsiteY34" fmla="*/ 1609820 h 1791717"/>
                <a:gd name="connsiteX35" fmla="*/ 989633 w 2090203"/>
                <a:gd name="connsiteY35" fmla="*/ 1635663 h 1791717"/>
                <a:gd name="connsiteX36" fmla="*/ 978579 w 2090203"/>
                <a:gd name="connsiteY36" fmla="*/ 1643256 h 1791717"/>
                <a:gd name="connsiteX37" fmla="*/ 952417 w 2090203"/>
                <a:gd name="connsiteY37" fmla="*/ 1660640 h 1791717"/>
                <a:gd name="connsiteX38" fmla="*/ 940121 w 2090203"/>
                <a:gd name="connsiteY38" fmla="*/ 1668499 h 1791717"/>
                <a:gd name="connsiteX39" fmla="*/ 911016 w 2090203"/>
                <a:gd name="connsiteY39" fmla="*/ 1686149 h 1791717"/>
                <a:gd name="connsiteX40" fmla="*/ 901990 w 2090203"/>
                <a:gd name="connsiteY40" fmla="*/ 1691544 h 1791717"/>
                <a:gd name="connsiteX41" fmla="*/ 863139 w 2090203"/>
                <a:gd name="connsiteY41" fmla="*/ 1712858 h 1791717"/>
                <a:gd name="connsiteX42" fmla="*/ 853721 w 2090203"/>
                <a:gd name="connsiteY42" fmla="*/ 1717653 h 1791717"/>
                <a:gd name="connsiteX43" fmla="*/ 822719 w 2090203"/>
                <a:gd name="connsiteY43" fmla="*/ 1733039 h 1791717"/>
                <a:gd name="connsiteX44" fmla="*/ 809311 w 2090203"/>
                <a:gd name="connsiteY44" fmla="*/ 1739366 h 1791717"/>
                <a:gd name="connsiteX45" fmla="*/ 779944 w 2090203"/>
                <a:gd name="connsiteY45" fmla="*/ 1752487 h 1791717"/>
                <a:gd name="connsiteX46" fmla="*/ 767125 w 2090203"/>
                <a:gd name="connsiteY46" fmla="*/ 1757949 h 1791717"/>
                <a:gd name="connsiteX47" fmla="*/ 761173 w 2090203"/>
                <a:gd name="connsiteY47" fmla="*/ 1760480 h 1791717"/>
                <a:gd name="connsiteX48" fmla="*/ 737038 w 2090203"/>
                <a:gd name="connsiteY48" fmla="*/ 1770004 h 1791717"/>
                <a:gd name="connsiteX49" fmla="*/ 722518 w 2090203"/>
                <a:gd name="connsiteY49" fmla="*/ 1775732 h 1791717"/>
                <a:gd name="connsiteX50" fmla="*/ 677454 w 2090203"/>
                <a:gd name="connsiteY50" fmla="*/ 1791717 h 1791717"/>
                <a:gd name="connsiteX51" fmla="*/ 0 w 2090203"/>
                <a:gd name="connsiteY51" fmla="*/ 1144020 h 1791717"/>
                <a:gd name="connsiteX52" fmla="*/ 241409 w 2090203"/>
                <a:gd name="connsiteY52" fmla="*/ 645548 h 1791717"/>
                <a:gd name="connsiteX53" fmla="*/ 1071714 w 2090203"/>
                <a:gd name="connsiteY53" fmla="*/ 9396 h 1791717"/>
                <a:gd name="connsiteX54" fmla="*/ 1077531 w 2090203"/>
                <a:gd name="connsiteY54" fmla="*/ 0 h 179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090203" h="1791717">
                  <a:moveTo>
                    <a:pt x="1077531" y="0"/>
                  </a:moveTo>
                  <a:lnTo>
                    <a:pt x="1416135" y="117120"/>
                  </a:lnTo>
                  <a:cubicBezTo>
                    <a:pt x="1418166" y="117583"/>
                    <a:pt x="1456579" y="127111"/>
                    <a:pt x="1456948" y="157615"/>
                  </a:cubicBezTo>
                  <a:cubicBezTo>
                    <a:pt x="1457133" y="164960"/>
                    <a:pt x="1454732" y="173628"/>
                    <a:pt x="1448823" y="183488"/>
                  </a:cubicBezTo>
                  <a:cubicBezTo>
                    <a:pt x="1418905" y="234306"/>
                    <a:pt x="1335431" y="193148"/>
                    <a:pt x="1295080" y="261766"/>
                  </a:cubicBezTo>
                  <a:cubicBezTo>
                    <a:pt x="1285938" y="277250"/>
                    <a:pt x="1281875" y="292336"/>
                    <a:pt x="1281968" y="306695"/>
                  </a:cubicBezTo>
                  <a:cubicBezTo>
                    <a:pt x="1282337" y="355726"/>
                    <a:pt x="1330537" y="396222"/>
                    <a:pt x="1384186" y="414749"/>
                  </a:cubicBezTo>
                  <a:cubicBezTo>
                    <a:pt x="1387787" y="416073"/>
                    <a:pt x="1391296" y="417198"/>
                    <a:pt x="1394990" y="418190"/>
                  </a:cubicBezTo>
                  <a:cubicBezTo>
                    <a:pt x="1415212" y="424079"/>
                    <a:pt x="1437465" y="427454"/>
                    <a:pt x="1459626" y="427719"/>
                  </a:cubicBezTo>
                  <a:cubicBezTo>
                    <a:pt x="1516137" y="427255"/>
                    <a:pt x="1567015" y="409191"/>
                    <a:pt x="1593147" y="364858"/>
                  </a:cubicBezTo>
                  <a:cubicBezTo>
                    <a:pt x="1600349" y="352550"/>
                    <a:pt x="1603304" y="341765"/>
                    <a:pt x="1603304" y="332104"/>
                  </a:cubicBezTo>
                  <a:cubicBezTo>
                    <a:pt x="1603304" y="295380"/>
                    <a:pt x="1562306" y="274470"/>
                    <a:pt x="1562121" y="244628"/>
                  </a:cubicBezTo>
                  <a:cubicBezTo>
                    <a:pt x="1562121" y="238408"/>
                    <a:pt x="1563784" y="231924"/>
                    <a:pt x="1568123" y="224777"/>
                  </a:cubicBezTo>
                  <a:cubicBezTo>
                    <a:pt x="1569232" y="222858"/>
                    <a:pt x="1570432" y="221138"/>
                    <a:pt x="1571632" y="219351"/>
                  </a:cubicBezTo>
                  <a:cubicBezTo>
                    <a:pt x="1584744" y="200758"/>
                    <a:pt x="1601735" y="194538"/>
                    <a:pt x="1616970" y="193413"/>
                  </a:cubicBezTo>
                  <a:cubicBezTo>
                    <a:pt x="1639870" y="193810"/>
                    <a:pt x="1652059" y="198640"/>
                    <a:pt x="1654183" y="199633"/>
                  </a:cubicBezTo>
                  <a:lnTo>
                    <a:pt x="2090203" y="350499"/>
                  </a:lnTo>
                  <a:lnTo>
                    <a:pt x="2090203" y="353061"/>
                  </a:lnTo>
                  <a:lnTo>
                    <a:pt x="2090203" y="713125"/>
                  </a:lnTo>
                  <a:cubicBezTo>
                    <a:pt x="2083989" y="723782"/>
                    <a:pt x="2077384" y="734305"/>
                    <a:pt x="2070647" y="744762"/>
                  </a:cubicBezTo>
                  <a:cubicBezTo>
                    <a:pt x="2068881" y="747626"/>
                    <a:pt x="2066984" y="750557"/>
                    <a:pt x="2065087" y="753354"/>
                  </a:cubicBezTo>
                  <a:cubicBezTo>
                    <a:pt x="2059332" y="762013"/>
                    <a:pt x="2053380" y="770538"/>
                    <a:pt x="2047036" y="778863"/>
                  </a:cubicBezTo>
                  <a:cubicBezTo>
                    <a:pt x="2045597" y="780795"/>
                    <a:pt x="2044223" y="782860"/>
                    <a:pt x="2042850" y="784725"/>
                  </a:cubicBezTo>
                  <a:cubicBezTo>
                    <a:pt x="2036375" y="793650"/>
                    <a:pt x="2029769" y="802242"/>
                    <a:pt x="2022901" y="810900"/>
                  </a:cubicBezTo>
                  <a:cubicBezTo>
                    <a:pt x="2022116" y="811899"/>
                    <a:pt x="2021135" y="812898"/>
                    <a:pt x="2020350" y="813964"/>
                  </a:cubicBezTo>
                  <a:cubicBezTo>
                    <a:pt x="2014922" y="820691"/>
                    <a:pt x="2009035" y="827418"/>
                    <a:pt x="2003345" y="834145"/>
                  </a:cubicBezTo>
                  <a:cubicBezTo>
                    <a:pt x="1999290" y="838807"/>
                    <a:pt x="1995497" y="843536"/>
                    <a:pt x="1991376" y="848132"/>
                  </a:cubicBezTo>
                  <a:cubicBezTo>
                    <a:pt x="1984901" y="855325"/>
                    <a:pt x="1978164" y="862319"/>
                    <a:pt x="1971493" y="869445"/>
                  </a:cubicBezTo>
                  <a:cubicBezTo>
                    <a:pt x="1967634" y="873375"/>
                    <a:pt x="1964102" y="877305"/>
                    <a:pt x="1960309" y="881234"/>
                  </a:cubicBezTo>
                  <a:cubicBezTo>
                    <a:pt x="1951413" y="890293"/>
                    <a:pt x="1942257" y="899018"/>
                    <a:pt x="1932839" y="907810"/>
                  </a:cubicBezTo>
                  <a:cubicBezTo>
                    <a:pt x="1930811" y="909675"/>
                    <a:pt x="1929045" y="911606"/>
                    <a:pt x="1927018" y="913538"/>
                  </a:cubicBezTo>
                  <a:cubicBezTo>
                    <a:pt x="1915572" y="924061"/>
                    <a:pt x="1903799" y="934451"/>
                    <a:pt x="1891568" y="944642"/>
                  </a:cubicBezTo>
                  <a:cubicBezTo>
                    <a:pt x="1891306" y="944908"/>
                    <a:pt x="1891045" y="944975"/>
                    <a:pt x="1890849" y="945241"/>
                  </a:cubicBezTo>
                  <a:cubicBezTo>
                    <a:pt x="1879534" y="954766"/>
                    <a:pt x="1867826" y="964090"/>
                    <a:pt x="1855922" y="973215"/>
                  </a:cubicBezTo>
                  <a:lnTo>
                    <a:pt x="1024951" y="1609820"/>
                  </a:lnTo>
                  <a:cubicBezTo>
                    <a:pt x="1013375" y="1618612"/>
                    <a:pt x="1001536" y="1627271"/>
                    <a:pt x="989633" y="1635663"/>
                  </a:cubicBezTo>
                  <a:lnTo>
                    <a:pt x="978579" y="1643256"/>
                  </a:lnTo>
                  <a:cubicBezTo>
                    <a:pt x="969946" y="1649250"/>
                    <a:pt x="961181" y="1654912"/>
                    <a:pt x="952417" y="1660640"/>
                  </a:cubicBezTo>
                  <a:cubicBezTo>
                    <a:pt x="948362" y="1663304"/>
                    <a:pt x="944307" y="1665968"/>
                    <a:pt x="940121" y="1668499"/>
                  </a:cubicBezTo>
                  <a:cubicBezTo>
                    <a:pt x="930572" y="1674627"/>
                    <a:pt x="920761" y="1680488"/>
                    <a:pt x="911016" y="1686149"/>
                  </a:cubicBezTo>
                  <a:cubicBezTo>
                    <a:pt x="907942" y="1687947"/>
                    <a:pt x="905064" y="1689746"/>
                    <a:pt x="901990" y="1691544"/>
                  </a:cubicBezTo>
                  <a:cubicBezTo>
                    <a:pt x="889301" y="1698871"/>
                    <a:pt x="876220" y="1705997"/>
                    <a:pt x="863139" y="1712858"/>
                  </a:cubicBezTo>
                  <a:cubicBezTo>
                    <a:pt x="860065" y="1714523"/>
                    <a:pt x="856926" y="1716055"/>
                    <a:pt x="853721" y="1717653"/>
                  </a:cubicBezTo>
                  <a:cubicBezTo>
                    <a:pt x="843452" y="1722915"/>
                    <a:pt x="833184" y="1728110"/>
                    <a:pt x="822719" y="1733039"/>
                  </a:cubicBezTo>
                  <a:cubicBezTo>
                    <a:pt x="818271" y="1735170"/>
                    <a:pt x="813758" y="1737368"/>
                    <a:pt x="809311" y="1739366"/>
                  </a:cubicBezTo>
                  <a:cubicBezTo>
                    <a:pt x="799631" y="1743829"/>
                    <a:pt x="789820" y="1748158"/>
                    <a:pt x="779944" y="1752487"/>
                  </a:cubicBezTo>
                  <a:lnTo>
                    <a:pt x="767125" y="1757949"/>
                  </a:lnTo>
                  <a:cubicBezTo>
                    <a:pt x="765097" y="1758681"/>
                    <a:pt x="763200" y="1759614"/>
                    <a:pt x="761173" y="1760480"/>
                  </a:cubicBezTo>
                  <a:cubicBezTo>
                    <a:pt x="753128" y="1763810"/>
                    <a:pt x="745018" y="1766807"/>
                    <a:pt x="737038" y="1770004"/>
                  </a:cubicBezTo>
                  <a:cubicBezTo>
                    <a:pt x="732198" y="1771936"/>
                    <a:pt x="727358" y="1773934"/>
                    <a:pt x="722518" y="1775732"/>
                  </a:cubicBezTo>
                  <a:cubicBezTo>
                    <a:pt x="707671" y="1781327"/>
                    <a:pt x="692563" y="1786655"/>
                    <a:pt x="677454" y="1791717"/>
                  </a:cubicBezTo>
                  <a:lnTo>
                    <a:pt x="0" y="1144020"/>
                  </a:lnTo>
                  <a:lnTo>
                    <a:pt x="241409" y="645548"/>
                  </a:lnTo>
                  <a:lnTo>
                    <a:pt x="1071714" y="9396"/>
                  </a:lnTo>
                  <a:cubicBezTo>
                    <a:pt x="1074946" y="6749"/>
                    <a:pt x="1076885" y="3441"/>
                    <a:pt x="1077531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67192A6-A334-4D64-8176-8295A6C8E3A7}"/>
                </a:ext>
              </a:extLst>
            </p:cNvPr>
            <p:cNvSpPr/>
            <p:nvPr/>
          </p:nvSpPr>
          <p:spPr>
            <a:xfrm>
              <a:off x="5094824" y="4532641"/>
              <a:ext cx="2033437" cy="1216466"/>
            </a:xfrm>
            <a:custGeom>
              <a:avLst/>
              <a:gdLst>
                <a:gd name="connsiteX0" fmla="*/ 1596142 w 2033437"/>
                <a:gd name="connsiteY0" fmla="*/ 0 h 1216466"/>
                <a:gd name="connsiteX1" fmla="*/ 1753295 w 2033437"/>
                <a:gd name="connsiteY1" fmla="*/ 280142 h 1216466"/>
                <a:gd name="connsiteX2" fmla="*/ 1761046 w 2033437"/>
                <a:gd name="connsiteY2" fmla="*/ 304168 h 1216466"/>
                <a:gd name="connsiteX3" fmla="*/ 1718723 w 2033437"/>
                <a:gd name="connsiteY3" fmla="*/ 345916 h 1216466"/>
                <a:gd name="connsiteX4" fmla="*/ 1706282 w 2033437"/>
                <a:gd name="connsiteY4" fmla="*/ 348968 h 1216466"/>
                <a:gd name="connsiteX5" fmla="*/ 1699857 w 2033437"/>
                <a:gd name="connsiteY5" fmla="*/ 349761 h 1216466"/>
                <a:gd name="connsiteX6" fmla="*/ 1686599 w 2033437"/>
                <a:gd name="connsiteY6" fmla="*/ 349603 h 1216466"/>
                <a:gd name="connsiteX7" fmla="*/ 1670894 w 2033437"/>
                <a:gd name="connsiteY7" fmla="*/ 346431 h 1216466"/>
                <a:gd name="connsiteX8" fmla="*/ 1642034 w 2033437"/>
                <a:gd name="connsiteY8" fmla="*/ 334616 h 1216466"/>
                <a:gd name="connsiteX9" fmla="*/ 1577684 w 2033437"/>
                <a:gd name="connsiteY9" fmla="*/ 316617 h 1216466"/>
                <a:gd name="connsiteX10" fmla="*/ 1536483 w 2033437"/>
                <a:gd name="connsiteY10" fmla="*/ 323714 h 1216466"/>
                <a:gd name="connsiteX11" fmla="*/ 1451635 w 2033437"/>
                <a:gd name="connsiteY11" fmla="*/ 425050 h 1216466"/>
                <a:gd name="connsiteX12" fmla="*/ 1467034 w 2033437"/>
                <a:gd name="connsiteY12" fmla="*/ 482735 h 1216466"/>
                <a:gd name="connsiteX13" fmla="*/ 1606340 w 2033437"/>
                <a:gd name="connsiteY13" fmla="*/ 563376 h 1216466"/>
                <a:gd name="connsiteX14" fmla="*/ 1654679 w 2033437"/>
                <a:gd name="connsiteY14" fmla="*/ 557390 h 1216466"/>
                <a:gd name="connsiteX15" fmla="*/ 1660900 w 2033437"/>
                <a:gd name="connsiteY15" fmla="*/ 555606 h 1216466"/>
                <a:gd name="connsiteX16" fmla="*/ 1770326 w 2033437"/>
                <a:gd name="connsiteY16" fmla="*/ 438133 h 1216466"/>
                <a:gd name="connsiteX17" fmla="*/ 1776547 w 2033437"/>
                <a:gd name="connsiteY17" fmla="*/ 436230 h 1216466"/>
                <a:gd name="connsiteX18" fmla="*/ 1793578 w 2033437"/>
                <a:gd name="connsiteY18" fmla="*/ 432939 h 1216466"/>
                <a:gd name="connsiteX19" fmla="*/ 1856194 w 2033437"/>
                <a:gd name="connsiteY19" fmla="*/ 464538 h 1216466"/>
                <a:gd name="connsiteX20" fmla="*/ 2033437 w 2033437"/>
                <a:gd name="connsiteY20" fmla="*/ 782938 h 1216466"/>
                <a:gd name="connsiteX21" fmla="*/ 2033437 w 2033437"/>
                <a:gd name="connsiteY21" fmla="*/ 784908 h 1216466"/>
                <a:gd name="connsiteX22" fmla="*/ 2033437 w 2033437"/>
                <a:gd name="connsiteY22" fmla="*/ 1144957 h 1216466"/>
                <a:gd name="connsiteX23" fmla="*/ 1978844 w 2033437"/>
                <a:gd name="connsiteY23" fmla="*/ 1161847 h 1216466"/>
                <a:gd name="connsiteX24" fmla="*/ 1960646 w 2033437"/>
                <a:gd name="connsiteY24" fmla="*/ 1166553 h 1216466"/>
                <a:gd name="connsiteX25" fmla="*/ 1923473 w 2033437"/>
                <a:gd name="connsiteY25" fmla="*/ 1176332 h 1216466"/>
                <a:gd name="connsiteX26" fmla="*/ 1921040 w 2033437"/>
                <a:gd name="connsiteY26" fmla="*/ 1176963 h 1216466"/>
                <a:gd name="connsiteX27" fmla="*/ 1872869 w 2033437"/>
                <a:gd name="connsiteY27" fmla="*/ 1187516 h 1216466"/>
                <a:gd name="connsiteX28" fmla="*/ 1860316 w 2033437"/>
                <a:gd name="connsiteY28" fmla="*/ 1189920 h 1216466"/>
                <a:gd name="connsiteX29" fmla="*/ 1821001 w 2033437"/>
                <a:gd name="connsiteY29" fmla="*/ 1197031 h 1216466"/>
                <a:gd name="connsiteX30" fmla="*/ 1802706 w 2033437"/>
                <a:gd name="connsiteY30" fmla="*/ 1199822 h 1216466"/>
                <a:gd name="connsiteX31" fmla="*/ 1767673 w 2033437"/>
                <a:gd name="connsiteY31" fmla="*/ 1204650 h 1216466"/>
                <a:gd name="connsiteX32" fmla="*/ 1748600 w 2033437"/>
                <a:gd name="connsiteY32" fmla="*/ 1206932 h 1216466"/>
                <a:gd name="connsiteX33" fmla="*/ 1736630 w 2033437"/>
                <a:gd name="connsiteY33" fmla="*/ 1208337 h 1216466"/>
                <a:gd name="connsiteX34" fmla="*/ 1701111 w 2033437"/>
                <a:gd name="connsiteY34" fmla="*/ 1211638 h 1216466"/>
                <a:gd name="connsiteX35" fmla="*/ 1698872 w 2033437"/>
                <a:gd name="connsiteY35" fmla="*/ 1211903 h 1216466"/>
                <a:gd name="connsiteX36" fmla="*/ 1647101 w 2033437"/>
                <a:gd name="connsiteY36" fmla="*/ 1214938 h 1216466"/>
                <a:gd name="connsiteX37" fmla="*/ 1634256 w 2033437"/>
                <a:gd name="connsiteY37" fmla="*/ 1215448 h 1216466"/>
                <a:gd name="connsiteX38" fmla="*/ 1581804 w 2033437"/>
                <a:gd name="connsiteY38" fmla="*/ 1216466 h 1216466"/>
                <a:gd name="connsiteX39" fmla="*/ 406448 w 2033437"/>
                <a:gd name="connsiteY39" fmla="*/ 1216466 h 1216466"/>
                <a:gd name="connsiteX40" fmla="*/ 371220 w 2033437"/>
                <a:gd name="connsiteY40" fmla="*/ 1215957 h 1216466"/>
                <a:gd name="connsiteX41" fmla="*/ 368106 w 2033437"/>
                <a:gd name="connsiteY41" fmla="*/ 1215957 h 1216466"/>
                <a:gd name="connsiteX42" fmla="*/ 363630 w 2033437"/>
                <a:gd name="connsiteY42" fmla="*/ 1215712 h 1216466"/>
                <a:gd name="connsiteX43" fmla="*/ 312832 w 2033437"/>
                <a:gd name="connsiteY43" fmla="*/ 1213410 h 1216466"/>
                <a:gd name="connsiteX44" fmla="*/ 311859 w 2033437"/>
                <a:gd name="connsiteY44" fmla="*/ 1213288 h 1216466"/>
                <a:gd name="connsiteX45" fmla="*/ 261742 w 2033437"/>
                <a:gd name="connsiteY45" fmla="*/ 1209234 h 1216466"/>
                <a:gd name="connsiteX46" fmla="*/ 255709 w 2033437"/>
                <a:gd name="connsiteY46" fmla="*/ 1208725 h 1216466"/>
                <a:gd name="connsiteX47" fmla="*/ 208025 w 2033437"/>
                <a:gd name="connsiteY47" fmla="*/ 1203000 h 1216466"/>
                <a:gd name="connsiteX48" fmla="*/ 199851 w 2033437"/>
                <a:gd name="connsiteY48" fmla="*/ 1201859 h 1216466"/>
                <a:gd name="connsiteX49" fmla="*/ 153432 w 2033437"/>
                <a:gd name="connsiteY49" fmla="*/ 1194627 h 1216466"/>
                <a:gd name="connsiteX50" fmla="*/ 149929 w 2033437"/>
                <a:gd name="connsiteY50" fmla="*/ 1194117 h 1216466"/>
                <a:gd name="connsiteX51" fmla="*/ 145744 w 2033437"/>
                <a:gd name="connsiteY51" fmla="*/ 1193221 h 1216466"/>
                <a:gd name="connsiteX52" fmla="*/ 96309 w 2033437"/>
                <a:gd name="connsiteY52" fmla="*/ 1183442 h 1216466"/>
                <a:gd name="connsiteX53" fmla="*/ 89691 w 2033437"/>
                <a:gd name="connsiteY53" fmla="*/ 1181914 h 1216466"/>
                <a:gd name="connsiteX54" fmla="*/ 40256 w 2033437"/>
                <a:gd name="connsiteY54" fmla="*/ 1169975 h 1216466"/>
                <a:gd name="connsiteX55" fmla="*/ 35098 w 2033437"/>
                <a:gd name="connsiteY55" fmla="*/ 1168590 h 1216466"/>
                <a:gd name="connsiteX56" fmla="*/ 0 w 2033437"/>
                <a:gd name="connsiteY56" fmla="*/ 1158573 h 1216466"/>
                <a:gd name="connsiteX57" fmla="*/ 429011 w 2033437"/>
                <a:gd name="connsiteY57" fmla="*/ 4679 h 1216466"/>
                <a:gd name="connsiteX58" fmla="*/ 1581151 w 2033437"/>
                <a:gd name="connsiteY58" fmla="*/ 4679 h 1216466"/>
                <a:gd name="connsiteX59" fmla="*/ 1596142 w 2033437"/>
                <a:gd name="connsiteY59" fmla="*/ 0 h 121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033437" h="1216466">
                  <a:moveTo>
                    <a:pt x="1596142" y="0"/>
                  </a:moveTo>
                  <a:lnTo>
                    <a:pt x="1753295" y="280142"/>
                  </a:lnTo>
                  <a:cubicBezTo>
                    <a:pt x="1753703" y="280657"/>
                    <a:pt x="1761148" y="290807"/>
                    <a:pt x="1761046" y="304168"/>
                  </a:cubicBezTo>
                  <a:cubicBezTo>
                    <a:pt x="1761046" y="318004"/>
                    <a:pt x="1752683" y="334775"/>
                    <a:pt x="1718723" y="345916"/>
                  </a:cubicBezTo>
                  <a:cubicBezTo>
                    <a:pt x="1714440" y="347343"/>
                    <a:pt x="1710259" y="348334"/>
                    <a:pt x="1706282" y="348968"/>
                  </a:cubicBezTo>
                  <a:cubicBezTo>
                    <a:pt x="1704140" y="349365"/>
                    <a:pt x="1701999" y="349603"/>
                    <a:pt x="1699857" y="349761"/>
                  </a:cubicBezTo>
                  <a:cubicBezTo>
                    <a:pt x="1691393" y="349999"/>
                    <a:pt x="1689047" y="349880"/>
                    <a:pt x="1686599" y="349603"/>
                  </a:cubicBezTo>
                  <a:cubicBezTo>
                    <a:pt x="1681092" y="349127"/>
                    <a:pt x="1675891" y="347977"/>
                    <a:pt x="1670894" y="346431"/>
                  </a:cubicBezTo>
                  <a:cubicBezTo>
                    <a:pt x="1661104" y="343537"/>
                    <a:pt x="1651722" y="339096"/>
                    <a:pt x="1642034" y="334616"/>
                  </a:cubicBezTo>
                  <a:cubicBezTo>
                    <a:pt x="1621434" y="324982"/>
                    <a:pt x="1602261" y="316617"/>
                    <a:pt x="1577684" y="316617"/>
                  </a:cubicBezTo>
                  <a:cubicBezTo>
                    <a:pt x="1565446" y="316617"/>
                    <a:pt x="1551882" y="318639"/>
                    <a:pt x="1536483" y="323714"/>
                  </a:cubicBezTo>
                  <a:cubicBezTo>
                    <a:pt x="1475804" y="343537"/>
                    <a:pt x="1451737" y="384174"/>
                    <a:pt x="1451635" y="425050"/>
                  </a:cubicBezTo>
                  <a:cubicBezTo>
                    <a:pt x="1451533" y="444992"/>
                    <a:pt x="1457142" y="465053"/>
                    <a:pt x="1467034" y="482735"/>
                  </a:cubicBezTo>
                  <a:cubicBezTo>
                    <a:pt x="1490286" y="524483"/>
                    <a:pt x="1542092" y="562226"/>
                    <a:pt x="1606340" y="563376"/>
                  </a:cubicBezTo>
                  <a:cubicBezTo>
                    <a:pt x="1625105" y="563218"/>
                    <a:pt x="1639790" y="561315"/>
                    <a:pt x="1654679" y="557390"/>
                  </a:cubicBezTo>
                  <a:cubicBezTo>
                    <a:pt x="1656719" y="556874"/>
                    <a:pt x="1658759" y="556240"/>
                    <a:pt x="1660900" y="555606"/>
                  </a:cubicBezTo>
                  <a:cubicBezTo>
                    <a:pt x="1755335" y="524761"/>
                    <a:pt x="1703324" y="459978"/>
                    <a:pt x="1770326" y="438133"/>
                  </a:cubicBezTo>
                  <a:lnTo>
                    <a:pt x="1776547" y="436230"/>
                  </a:lnTo>
                  <a:cubicBezTo>
                    <a:pt x="1788377" y="433574"/>
                    <a:pt x="1791028" y="433177"/>
                    <a:pt x="1793578" y="432939"/>
                  </a:cubicBezTo>
                  <a:cubicBezTo>
                    <a:pt x="1843956" y="433455"/>
                    <a:pt x="1855684" y="463031"/>
                    <a:pt x="1856194" y="464538"/>
                  </a:cubicBezTo>
                  <a:lnTo>
                    <a:pt x="2033437" y="782938"/>
                  </a:lnTo>
                  <a:lnTo>
                    <a:pt x="2033437" y="784908"/>
                  </a:lnTo>
                  <a:lnTo>
                    <a:pt x="2033437" y="1144957"/>
                  </a:lnTo>
                  <a:cubicBezTo>
                    <a:pt x="2015434" y="1150927"/>
                    <a:pt x="1997236" y="1156529"/>
                    <a:pt x="1978844" y="1161847"/>
                  </a:cubicBezTo>
                  <a:cubicBezTo>
                    <a:pt x="1972713" y="1163639"/>
                    <a:pt x="1966485" y="1165025"/>
                    <a:pt x="1960646" y="1166553"/>
                  </a:cubicBezTo>
                  <a:cubicBezTo>
                    <a:pt x="1948190" y="1169975"/>
                    <a:pt x="1935929" y="1173276"/>
                    <a:pt x="1923473" y="1176332"/>
                  </a:cubicBezTo>
                  <a:cubicBezTo>
                    <a:pt x="1922694" y="1176597"/>
                    <a:pt x="1921818" y="1176719"/>
                    <a:pt x="1921040" y="1176963"/>
                  </a:cubicBezTo>
                  <a:cubicBezTo>
                    <a:pt x="1905080" y="1180773"/>
                    <a:pt x="1889024" y="1184216"/>
                    <a:pt x="1872869" y="1187516"/>
                  </a:cubicBezTo>
                  <a:cubicBezTo>
                    <a:pt x="1868685" y="1188392"/>
                    <a:pt x="1864500" y="1189167"/>
                    <a:pt x="1860316" y="1189920"/>
                  </a:cubicBezTo>
                  <a:cubicBezTo>
                    <a:pt x="1847276" y="1192467"/>
                    <a:pt x="1834139" y="1194871"/>
                    <a:pt x="1821001" y="1197031"/>
                  </a:cubicBezTo>
                  <a:cubicBezTo>
                    <a:pt x="1814870" y="1198049"/>
                    <a:pt x="1808740" y="1198946"/>
                    <a:pt x="1802706" y="1199822"/>
                  </a:cubicBezTo>
                  <a:lnTo>
                    <a:pt x="1767673" y="1204650"/>
                  </a:lnTo>
                  <a:lnTo>
                    <a:pt x="1748600" y="1206932"/>
                  </a:lnTo>
                  <a:cubicBezTo>
                    <a:pt x="1744610" y="1207319"/>
                    <a:pt x="1740717" y="1207950"/>
                    <a:pt x="1736630" y="1208337"/>
                  </a:cubicBezTo>
                  <a:cubicBezTo>
                    <a:pt x="1724855" y="1209601"/>
                    <a:pt x="1712983" y="1210762"/>
                    <a:pt x="1701111" y="1211638"/>
                  </a:cubicBezTo>
                  <a:cubicBezTo>
                    <a:pt x="1700332" y="1211760"/>
                    <a:pt x="1699651" y="1211903"/>
                    <a:pt x="1698872" y="1211903"/>
                  </a:cubicBezTo>
                  <a:cubicBezTo>
                    <a:pt x="1681648" y="1213288"/>
                    <a:pt x="1664423" y="1214184"/>
                    <a:pt x="1647101" y="1214938"/>
                  </a:cubicBezTo>
                  <a:cubicBezTo>
                    <a:pt x="1642917" y="1215203"/>
                    <a:pt x="1638635" y="1215325"/>
                    <a:pt x="1634256" y="1215448"/>
                  </a:cubicBezTo>
                  <a:cubicBezTo>
                    <a:pt x="1616837" y="1216079"/>
                    <a:pt x="1599320" y="1216466"/>
                    <a:pt x="1581804" y="1216466"/>
                  </a:cubicBezTo>
                  <a:lnTo>
                    <a:pt x="406448" y="1216466"/>
                  </a:lnTo>
                  <a:cubicBezTo>
                    <a:pt x="394770" y="1216466"/>
                    <a:pt x="382898" y="1216222"/>
                    <a:pt x="371220" y="1215957"/>
                  </a:cubicBezTo>
                  <a:lnTo>
                    <a:pt x="368106" y="1215957"/>
                  </a:lnTo>
                  <a:cubicBezTo>
                    <a:pt x="366549" y="1215835"/>
                    <a:pt x="365187" y="1215712"/>
                    <a:pt x="363630" y="1215712"/>
                  </a:cubicBezTo>
                  <a:cubicBezTo>
                    <a:pt x="346600" y="1215203"/>
                    <a:pt x="329765" y="1214429"/>
                    <a:pt x="312832" y="1213410"/>
                  </a:cubicBezTo>
                  <a:cubicBezTo>
                    <a:pt x="312443" y="1213288"/>
                    <a:pt x="312248" y="1213288"/>
                    <a:pt x="311859" y="1213288"/>
                  </a:cubicBezTo>
                  <a:cubicBezTo>
                    <a:pt x="295024" y="1212269"/>
                    <a:pt x="278383" y="1210884"/>
                    <a:pt x="261742" y="1209234"/>
                  </a:cubicBezTo>
                  <a:cubicBezTo>
                    <a:pt x="259796" y="1209091"/>
                    <a:pt x="257752" y="1208969"/>
                    <a:pt x="255709" y="1208725"/>
                  </a:cubicBezTo>
                  <a:cubicBezTo>
                    <a:pt x="239652" y="1207074"/>
                    <a:pt x="223790" y="1205159"/>
                    <a:pt x="208025" y="1203000"/>
                  </a:cubicBezTo>
                  <a:lnTo>
                    <a:pt x="199851" y="1201859"/>
                  </a:lnTo>
                  <a:cubicBezTo>
                    <a:pt x="184280" y="1199699"/>
                    <a:pt x="168808" y="1197295"/>
                    <a:pt x="153432" y="1194627"/>
                  </a:cubicBezTo>
                  <a:cubicBezTo>
                    <a:pt x="152264" y="1194504"/>
                    <a:pt x="150999" y="1194362"/>
                    <a:pt x="149929" y="1194117"/>
                  </a:cubicBezTo>
                  <a:cubicBezTo>
                    <a:pt x="148469" y="1193852"/>
                    <a:pt x="147107" y="1193486"/>
                    <a:pt x="145744" y="1193221"/>
                  </a:cubicBezTo>
                  <a:cubicBezTo>
                    <a:pt x="129104" y="1190185"/>
                    <a:pt x="112658" y="1187007"/>
                    <a:pt x="96309" y="1183442"/>
                  </a:cubicBezTo>
                  <a:lnTo>
                    <a:pt x="89691" y="1181914"/>
                  </a:lnTo>
                  <a:cubicBezTo>
                    <a:pt x="73051" y="1178247"/>
                    <a:pt x="56507" y="1174294"/>
                    <a:pt x="40256" y="1169975"/>
                  </a:cubicBezTo>
                  <a:cubicBezTo>
                    <a:pt x="38504" y="1169486"/>
                    <a:pt x="36850" y="1169099"/>
                    <a:pt x="35098" y="1168590"/>
                  </a:cubicBezTo>
                  <a:lnTo>
                    <a:pt x="0" y="1158573"/>
                  </a:lnTo>
                  <a:lnTo>
                    <a:pt x="429011" y="4679"/>
                  </a:lnTo>
                  <a:lnTo>
                    <a:pt x="1581151" y="4679"/>
                  </a:lnTo>
                  <a:cubicBezTo>
                    <a:pt x="1586658" y="4679"/>
                    <a:pt x="1592267" y="2895"/>
                    <a:pt x="159614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 dirty="0">
                <a:solidFill>
                  <a:srgbClr val="FFFFFF"/>
                </a:solidFill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3EA9F34-E59B-442F-8371-BB0133B25CFF}"/>
                </a:ext>
              </a:extLst>
            </p:cNvPr>
            <p:cNvSpPr/>
            <p:nvPr/>
          </p:nvSpPr>
          <p:spPr>
            <a:xfrm>
              <a:off x="5489287" y="2342578"/>
              <a:ext cx="1170607" cy="36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" y="8"/>
                  </a:moveTo>
                  <a:cubicBezTo>
                    <a:pt x="106" y="8"/>
                    <a:pt x="92" y="8"/>
                    <a:pt x="75" y="15"/>
                  </a:cubicBezTo>
                  <a:cubicBezTo>
                    <a:pt x="49" y="23"/>
                    <a:pt x="26" y="38"/>
                    <a:pt x="2" y="53"/>
                  </a:cubicBezTo>
                  <a:cubicBezTo>
                    <a:pt x="2" y="53"/>
                    <a:pt x="0" y="53"/>
                    <a:pt x="0" y="53"/>
                  </a:cubicBezTo>
                  <a:lnTo>
                    <a:pt x="0" y="53"/>
                  </a:lnTo>
                  <a:lnTo>
                    <a:pt x="0" y="21600"/>
                  </a:lnTo>
                  <a:cubicBezTo>
                    <a:pt x="38" y="21570"/>
                    <a:pt x="78" y="21547"/>
                    <a:pt x="120" y="21547"/>
                  </a:cubicBezTo>
                  <a:lnTo>
                    <a:pt x="21600" y="21547"/>
                  </a:lnTo>
                  <a:lnTo>
                    <a:pt x="2160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3C8E922-BF32-489F-850E-0BAFFDA2AA26}"/>
                </a:ext>
              </a:extLst>
            </p:cNvPr>
            <p:cNvSpPr/>
            <p:nvPr/>
          </p:nvSpPr>
          <p:spPr>
            <a:xfrm>
              <a:off x="4646367" y="2345499"/>
              <a:ext cx="842470" cy="100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567" y="8"/>
                    <a:pt x="21531" y="16"/>
                    <a:pt x="21499" y="27"/>
                  </a:cubicBezTo>
                  <a:cubicBezTo>
                    <a:pt x="21495" y="27"/>
                    <a:pt x="21495" y="30"/>
                    <a:pt x="21492" y="30"/>
                  </a:cubicBezTo>
                  <a:cubicBezTo>
                    <a:pt x="21450" y="44"/>
                    <a:pt x="21414" y="63"/>
                    <a:pt x="21378" y="85"/>
                  </a:cubicBezTo>
                  <a:lnTo>
                    <a:pt x="0" y="13828"/>
                  </a:lnTo>
                  <a:lnTo>
                    <a:pt x="0" y="21600"/>
                  </a:lnTo>
                  <a:lnTo>
                    <a:pt x="21378" y="7857"/>
                  </a:lnTo>
                  <a:cubicBezTo>
                    <a:pt x="21410" y="7835"/>
                    <a:pt x="21450" y="7819"/>
                    <a:pt x="21492" y="7802"/>
                  </a:cubicBezTo>
                  <a:cubicBezTo>
                    <a:pt x="21525" y="7788"/>
                    <a:pt x="21561" y="7780"/>
                    <a:pt x="21600" y="7772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DAB82C1-BEC4-46AD-BD36-D509586FB075}"/>
                </a:ext>
              </a:extLst>
            </p:cNvPr>
            <p:cNvSpPr/>
            <p:nvPr/>
          </p:nvSpPr>
          <p:spPr>
            <a:xfrm>
              <a:off x="6660344" y="2342928"/>
              <a:ext cx="866518" cy="101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5" y="13817"/>
                  </a:moveTo>
                  <a:cubicBezTo>
                    <a:pt x="21549" y="13765"/>
                    <a:pt x="21508" y="13717"/>
                    <a:pt x="21448" y="13676"/>
                  </a:cubicBezTo>
                  <a:lnTo>
                    <a:pt x="731" y="100"/>
                  </a:lnTo>
                  <a:cubicBezTo>
                    <a:pt x="700" y="79"/>
                    <a:pt x="665" y="62"/>
                    <a:pt x="624" y="49"/>
                  </a:cubicBezTo>
                  <a:cubicBezTo>
                    <a:pt x="614" y="46"/>
                    <a:pt x="605" y="41"/>
                    <a:pt x="592" y="38"/>
                  </a:cubicBezTo>
                  <a:cubicBezTo>
                    <a:pt x="557" y="27"/>
                    <a:pt x="522" y="19"/>
                    <a:pt x="488" y="11"/>
                  </a:cubicBezTo>
                  <a:cubicBezTo>
                    <a:pt x="481" y="11"/>
                    <a:pt x="478" y="8"/>
                    <a:pt x="472" y="8"/>
                  </a:cubicBezTo>
                  <a:cubicBezTo>
                    <a:pt x="469" y="8"/>
                    <a:pt x="469" y="8"/>
                    <a:pt x="465" y="8"/>
                  </a:cubicBezTo>
                  <a:cubicBezTo>
                    <a:pt x="453" y="5"/>
                    <a:pt x="437" y="5"/>
                    <a:pt x="424" y="5"/>
                  </a:cubicBezTo>
                  <a:cubicBezTo>
                    <a:pt x="408" y="3"/>
                    <a:pt x="393" y="3"/>
                    <a:pt x="374" y="0"/>
                  </a:cubicBezTo>
                  <a:cubicBezTo>
                    <a:pt x="367" y="0"/>
                    <a:pt x="364" y="0"/>
                    <a:pt x="358" y="0"/>
                  </a:cubicBezTo>
                  <a:lnTo>
                    <a:pt x="0" y="0"/>
                  </a:lnTo>
                  <a:lnTo>
                    <a:pt x="0" y="7678"/>
                  </a:lnTo>
                  <a:lnTo>
                    <a:pt x="358" y="7678"/>
                  </a:lnTo>
                  <a:cubicBezTo>
                    <a:pt x="380" y="7678"/>
                    <a:pt x="402" y="7680"/>
                    <a:pt x="424" y="7683"/>
                  </a:cubicBezTo>
                  <a:cubicBezTo>
                    <a:pt x="437" y="7683"/>
                    <a:pt x="453" y="7686"/>
                    <a:pt x="465" y="7686"/>
                  </a:cubicBezTo>
                  <a:cubicBezTo>
                    <a:pt x="472" y="7686"/>
                    <a:pt x="478" y="7688"/>
                    <a:pt x="488" y="7691"/>
                  </a:cubicBezTo>
                  <a:cubicBezTo>
                    <a:pt x="525" y="7697"/>
                    <a:pt x="560" y="7707"/>
                    <a:pt x="592" y="7718"/>
                  </a:cubicBezTo>
                  <a:cubicBezTo>
                    <a:pt x="601" y="7721"/>
                    <a:pt x="614" y="7726"/>
                    <a:pt x="624" y="7729"/>
                  </a:cubicBezTo>
                  <a:cubicBezTo>
                    <a:pt x="662" y="7745"/>
                    <a:pt x="700" y="7761"/>
                    <a:pt x="731" y="7780"/>
                  </a:cubicBezTo>
                  <a:lnTo>
                    <a:pt x="21448" y="21356"/>
                  </a:lnTo>
                  <a:cubicBezTo>
                    <a:pt x="21508" y="21397"/>
                    <a:pt x="21549" y="21446"/>
                    <a:pt x="21575" y="21497"/>
                  </a:cubicBezTo>
                  <a:cubicBezTo>
                    <a:pt x="21590" y="21530"/>
                    <a:pt x="21600" y="21565"/>
                    <a:pt x="21600" y="21600"/>
                  </a:cubicBezTo>
                  <a:lnTo>
                    <a:pt x="21600" y="13922"/>
                  </a:lnTo>
                  <a:cubicBezTo>
                    <a:pt x="21600" y="13887"/>
                    <a:pt x="21590" y="13852"/>
                    <a:pt x="21575" y="1381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8E1A8DA3-C299-4250-ACFA-8677609300ED}"/>
                </a:ext>
              </a:extLst>
            </p:cNvPr>
            <p:cNvSpPr/>
            <p:nvPr/>
          </p:nvSpPr>
          <p:spPr>
            <a:xfrm>
              <a:off x="3536632" y="3889056"/>
              <a:ext cx="88520" cy="69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4" y="2711"/>
                  </a:moveTo>
                  <a:cubicBezTo>
                    <a:pt x="465" y="1814"/>
                    <a:pt x="0" y="909"/>
                    <a:pt x="0" y="0"/>
                  </a:cubicBezTo>
                  <a:lnTo>
                    <a:pt x="0" y="0"/>
                  </a:lnTo>
                  <a:lnTo>
                    <a:pt x="0" y="11154"/>
                  </a:lnTo>
                  <a:cubicBezTo>
                    <a:pt x="0" y="14801"/>
                    <a:pt x="7438" y="18338"/>
                    <a:pt x="21600" y="21600"/>
                  </a:cubicBezTo>
                  <a:lnTo>
                    <a:pt x="21600" y="10446"/>
                  </a:lnTo>
                  <a:cubicBezTo>
                    <a:pt x="11001" y="7995"/>
                    <a:pt x="4153" y="5394"/>
                    <a:pt x="1394" y="271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7AC4880F-6820-4917-9D41-609A9BDAAEB0}"/>
                </a:ext>
              </a:extLst>
            </p:cNvPr>
            <p:cNvSpPr/>
            <p:nvPr/>
          </p:nvSpPr>
          <p:spPr>
            <a:xfrm>
              <a:off x="8541010" y="3889056"/>
              <a:ext cx="97300" cy="71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21515" y="662"/>
                  </a:moveTo>
                  <a:cubicBezTo>
                    <a:pt x="21487" y="743"/>
                    <a:pt x="21459" y="824"/>
                    <a:pt x="21431" y="901"/>
                  </a:cubicBezTo>
                  <a:cubicBezTo>
                    <a:pt x="21374" y="1044"/>
                    <a:pt x="21346" y="1186"/>
                    <a:pt x="21262" y="1332"/>
                  </a:cubicBezTo>
                  <a:cubicBezTo>
                    <a:pt x="21205" y="1421"/>
                    <a:pt x="21149" y="1513"/>
                    <a:pt x="21121" y="1602"/>
                  </a:cubicBezTo>
                  <a:cubicBezTo>
                    <a:pt x="21036" y="1733"/>
                    <a:pt x="20980" y="1868"/>
                    <a:pt x="20867" y="1999"/>
                  </a:cubicBezTo>
                  <a:cubicBezTo>
                    <a:pt x="20811" y="2091"/>
                    <a:pt x="20727" y="2187"/>
                    <a:pt x="20642" y="2280"/>
                  </a:cubicBezTo>
                  <a:cubicBezTo>
                    <a:pt x="20530" y="2407"/>
                    <a:pt x="20417" y="2534"/>
                    <a:pt x="20304" y="2661"/>
                  </a:cubicBezTo>
                  <a:cubicBezTo>
                    <a:pt x="20220" y="2757"/>
                    <a:pt x="20107" y="2854"/>
                    <a:pt x="20023" y="2946"/>
                  </a:cubicBezTo>
                  <a:cubicBezTo>
                    <a:pt x="19882" y="3073"/>
                    <a:pt x="19741" y="3196"/>
                    <a:pt x="19600" y="3323"/>
                  </a:cubicBezTo>
                  <a:cubicBezTo>
                    <a:pt x="19488" y="3420"/>
                    <a:pt x="19375" y="3512"/>
                    <a:pt x="19234" y="3608"/>
                  </a:cubicBezTo>
                  <a:cubicBezTo>
                    <a:pt x="19065" y="3735"/>
                    <a:pt x="18896" y="3859"/>
                    <a:pt x="18727" y="3982"/>
                  </a:cubicBezTo>
                  <a:cubicBezTo>
                    <a:pt x="18586" y="4074"/>
                    <a:pt x="18446" y="4171"/>
                    <a:pt x="18305" y="4263"/>
                  </a:cubicBezTo>
                  <a:cubicBezTo>
                    <a:pt x="18108" y="4390"/>
                    <a:pt x="17911" y="4513"/>
                    <a:pt x="17685" y="4640"/>
                  </a:cubicBezTo>
                  <a:cubicBezTo>
                    <a:pt x="17544" y="4733"/>
                    <a:pt x="17376" y="4821"/>
                    <a:pt x="17207" y="4914"/>
                  </a:cubicBezTo>
                  <a:cubicBezTo>
                    <a:pt x="16981" y="5041"/>
                    <a:pt x="16728" y="5172"/>
                    <a:pt x="16474" y="5299"/>
                  </a:cubicBezTo>
                  <a:cubicBezTo>
                    <a:pt x="16305" y="5387"/>
                    <a:pt x="16136" y="5472"/>
                    <a:pt x="15967" y="5561"/>
                  </a:cubicBezTo>
                  <a:cubicBezTo>
                    <a:pt x="15714" y="5680"/>
                    <a:pt x="15460" y="5800"/>
                    <a:pt x="15207" y="5919"/>
                  </a:cubicBezTo>
                  <a:cubicBezTo>
                    <a:pt x="14982" y="6019"/>
                    <a:pt x="14756" y="6123"/>
                    <a:pt x="14531" y="6223"/>
                  </a:cubicBezTo>
                  <a:cubicBezTo>
                    <a:pt x="14250" y="6342"/>
                    <a:pt x="13968" y="6458"/>
                    <a:pt x="13658" y="6577"/>
                  </a:cubicBezTo>
                  <a:cubicBezTo>
                    <a:pt x="13405" y="6678"/>
                    <a:pt x="13179" y="6778"/>
                    <a:pt x="12926" y="6878"/>
                  </a:cubicBezTo>
                  <a:cubicBezTo>
                    <a:pt x="12616" y="6997"/>
                    <a:pt x="12306" y="7113"/>
                    <a:pt x="11968" y="7232"/>
                  </a:cubicBezTo>
                  <a:cubicBezTo>
                    <a:pt x="11687" y="7332"/>
                    <a:pt x="11434" y="7428"/>
                    <a:pt x="11152" y="7529"/>
                  </a:cubicBezTo>
                  <a:cubicBezTo>
                    <a:pt x="10814" y="7648"/>
                    <a:pt x="10448" y="7767"/>
                    <a:pt x="10110" y="7883"/>
                  </a:cubicBezTo>
                  <a:cubicBezTo>
                    <a:pt x="9828" y="7979"/>
                    <a:pt x="9547" y="8075"/>
                    <a:pt x="9237" y="8172"/>
                  </a:cubicBezTo>
                  <a:cubicBezTo>
                    <a:pt x="8871" y="8295"/>
                    <a:pt x="8448" y="8414"/>
                    <a:pt x="8054" y="8538"/>
                  </a:cubicBezTo>
                  <a:cubicBezTo>
                    <a:pt x="7744" y="8630"/>
                    <a:pt x="7463" y="8719"/>
                    <a:pt x="7153" y="8811"/>
                  </a:cubicBezTo>
                  <a:cubicBezTo>
                    <a:pt x="6730" y="8938"/>
                    <a:pt x="6280" y="9061"/>
                    <a:pt x="5829" y="9188"/>
                  </a:cubicBezTo>
                  <a:cubicBezTo>
                    <a:pt x="5520" y="9273"/>
                    <a:pt x="5238" y="9358"/>
                    <a:pt x="4928" y="9443"/>
                  </a:cubicBezTo>
                  <a:cubicBezTo>
                    <a:pt x="4421" y="9581"/>
                    <a:pt x="3886" y="9720"/>
                    <a:pt x="3351" y="9855"/>
                  </a:cubicBezTo>
                  <a:cubicBezTo>
                    <a:pt x="3070" y="9924"/>
                    <a:pt x="2816" y="9997"/>
                    <a:pt x="2534" y="10066"/>
                  </a:cubicBezTo>
                  <a:cubicBezTo>
                    <a:pt x="1746" y="10267"/>
                    <a:pt x="930" y="10467"/>
                    <a:pt x="85" y="10663"/>
                  </a:cubicBezTo>
                  <a:cubicBezTo>
                    <a:pt x="56" y="10671"/>
                    <a:pt x="28" y="10679"/>
                    <a:pt x="0" y="10683"/>
                  </a:cubicBezTo>
                  <a:lnTo>
                    <a:pt x="0" y="10683"/>
                  </a:lnTo>
                  <a:lnTo>
                    <a:pt x="0" y="21600"/>
                  </a:lnTo>
                  <a:cubicBezTo>
                    <a:pt x="873" y="21396"/>
                    <a:pt x="1718" y="21188"/>
                    <a:pt x="2534" y="20980"/>
                  </a:cubicBezTo>
                  <a:cubicBezTo>
                    <a:pt x="2816" y="20911"/>
                    <a:pt x="3069" y="20841"/>
                    <a:pt x="3323" y="20772"/>
                  </a:cubicBezTo>
                  <a:cubicBezTo>
                    <a:pt x="3858" y="20633"/>
                    <a:pt x="4393" y="20495"/>
                    <a:pt x="4928" y="20356"/>
                  </a:cubicBezTo>
                  <a:cubicBezTo>
                    <a:pt x="5238" y="20271"/>
                    <a:pt x="5519" y="20187"/>
                    <a:pt x="5829" y="20102"/>
                  </a:cubicBezTo>
                  <a:cubicBezTo>
                    <a:pt x="6280" y="19975"/>
                    <a:pt x="6730" y="19852"/>
                    <a:pt x="7152" y="19725"/>
                  </a:cubicBezTo>
                  <a:cubicBezTo>
                    <a:pt x="7462" y="19632"/>
                    <a:pt x="7744" y="19544"/>
                    <a:pt x="8053" y="19451"/>
                  </a:cubicBezTo>
                  <a:cubicBezTo>
                    <a:pt x="8448" y="19328"/>
                    <a:pt x="8842" y="19209"/>
                    <a:pt x="9236" y="19085"/>
                  </a:cubicBezTo>
                  <a:cubicBezTo>
                    <a:pt x="9546" y="18989"/>
                    <a:pt x="9799" y="18893"/>
                    <a:pt x="10081" y="18800"/>
                  </a:cubicBezTo>
                  <a:cubicBezTo>
                    <a:pt x="10447" y="18681"/>
                    <a:pt x="10813" y="18562"/>
                    <a:pt x="11151" y="18442"/>
                  </a:cubicBezTo>
                  <a:cubicBezTo>
                    <a:pt x="11433" y="18346"/>
                    <a:pt x="11686" y="18246"/>
                    <a:pt x="11940" y="18150"/>
                  </a:cubicBezTo>
                  <a:cubicBezTo>
                    <a:pt x="12250" y="18030"/>
                    <a:pt x="12588" y="17915"/>
                    <a:pt x="12897" y="17795"/>
                  </a:cubicBezTo>
                  <a:cubicBezTo>
                    <a:pt x="13151" y="17695"/>
                    <a:pt x="13404" y="17595"/>
                    <a:pt x="13629" y="17495"/>
                  </a:cubicBezTo>
                  <a:cubicBezTo>
                    <a:pt x="13911" y="17375"/>
                    <a:pt x="14221" y="17260"/>
                    <a:pt x="14503" y="17141"/>
                  </a:cubicBezTo>
                  <a:cubicBezTo>
                    <a:pt x="14728" y="17040"/>
                    <a:pt x="14953" y="16936"/>
                    <a:pt x="15178" y="16836"/>
                  </a:cubicBezTo>
                  <a:cubicBezTo>
                    <a:pt x="15375" y="16740"/>
                    <a:pt x="15601" y="16648"/>
                    <a:pt x="15798" y="16551"/>
                  </a:cubicBezTo>
                  <a:cubicBezTo>
                    <a:pt x="15854" y="16528"/>
                    <a:pt x="15882" y="16505"/>
                    <a:pt x="15939" y="16478"/>
                  </a:cubicBezTo>
                  <a:cubicBezTo>
                    <a:pt x="16108" y="16390"/>
                    <a:pt x="16277" y="16305"/>
                    <a:pt x="16446" y="16216"/>
                  </a:cubicBezTo>
                  <a:cubicBezTo>
                    <a:pt x="16699" y="16089"/>
                    <a:pt x="16953" y="15958"/>
                    <a:pt x="17178" y="15831"/>
                  </a:cubicBezTo>
                  <a:cubicBezTo>
                    <a:pt x="17347" y="15739"/>
                    <a:pt x="17488" y="15650"/>
                    <a:pt x="17657" y="15558"/>
                  </a:cubicBezTo>
                  <a:cubicBezTo>
                    <a:pt x="17882" y="15431"/>
                    <a:pt x="18079" y="15308"/>
                    <a:pt x="18276" y="15180"/>
                  </a:cubicBezTo>
                  <a:cubicBezTo>
                    <a:pt x="18417" y="15088"/>
                    <a:pt x="18558" y="14992"/>
                    <a:pt x="18699" y="14899"/>
                  </a:cubicBezTo>
                  <a:cubicBezTo>
                    <a:pt x="18868" y="14776"/>
                    <a:pt x="19065" y="14649"/>
                    <a:pt x="19206" y="14522"/>
                  </a:cubicBezTo>
                  <a:cubicBezTo>
                    <a:pt x="19319" y="14426"/>
                    <a:pt x="19459" y="14333"/>
                    <a:pt x="19572" y="14237"/>
                  </a:cubicBezTo>
                  <a:cubicBezTo>
                    <a:pt x="19713" y="14110"/>
                    <a:pt x="19853" y="13987"/>
                    <a:pt x="19994" y="13860"/>
                  </a:cubicBezTo>
                  <a:cubicBezTo>
                    <a:pt x="20107" y="13763"/>
                    <a:pt x="20191" y="13671"/>
                    <a:pt x="20276" y="13575"/>
                  </a:cubicBezTo>
                  <a:cubicBezTo>
                    <a:pt x="20389" y="13448"/>
                    <a:pt x="20501" y="13320"/>
                    <a:pt x="20614" y="13193"/>
                  </a:cubicBezTo>
                  <a:cubicBezTo>
                    <a:pt x="20698" y="13101"/>
                    <a:pt x="20783" y="13005"/>
                    <a:pt x="20839" y="12912"/>
                  </a:cubicBezTo>
                  <a:cubicBezTo>
                    <a:pt x="20923" y="12781"/>
                    <a:pt x="21008" y="12647"/>
                    <a:pt x="21092" y="12516"/>
                  </a:cubicBezTo>
                  <a:cubicBezTo>
                    <a:pt x="21149" y="12427"/>
                    <a:pt x="21205" y="12335"/>
                    <a:pt x="21233" y="12246"/>
                  </a:cubicBezTo>
                  <a:cubicBezTo>
                    <a:pt x="21290" y="12104"/>
                    <a:pt x="21346" y="11961"/>
                    <a:pt x="21402" y="11819"/>
                  </a:cubicBezTo>
                  <a:cubicBezTo>
                    <a:pt x="21431" y="11738"/>
                    <a:pt x="21459" y="11657"/>
                    <a:pt x="21487" y="11580"/>
                  </a:cubicBezTo>
                  <a:cubicBezTo>
                    <a:pt x="21487" y="11568"/>
                    <a:pt x="21487" y="11553"/>
                    <a:pt x="21487" y="11541"/>
                  </a:cubicBezTo>
                  <a:cubicBezTo>
                    <a:pt x="21543" y="11333"/>
                    <a:pt x="21543" y="11125"/>
                    <a:pt x="21543" y="10917"/>
                  </a:cubicBezTo>
                  <a:lnTo>
                    <a:pt x="21543" y="0"/>
                  </a:lnTo>
                  <a:cubicBezTo>
                    <a:pt x="21600" y="219"/>
                    <a:pt x="21572" y="439"/>
                    <a:pt x="21515" y="66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9E34E24A-F261-4171-ACBB-4FDE01CA496C}"/>
                </a:ext>
              </a:extLst>
            </p:cNvPr>
            <p:cNvSpPr/>
            <p:nvPr/>
          </p:nvSpPr>
          <p:spPr>
            <a:xfrm>
              <a:off x="3624073" y="4224672"/>
              <a:ext cx="1399909" cy="144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2" y="13622"/>
                  </a:moveTo>
                  <a:lnTo>
                    <a:pt x="3748" y="4112"/>
                  </a:lnTo>
                  <a:cubicBezTo>
                    <a:pt x="2128" y="2912"/>
                    <a:pt x="865" y="1518"/>
                    <a:pt x="0" y="0"/>
                  </a:cubicBezTo>
                  <a:lnTo>
                    <a:pt x="0" y="5378"/>
                  </a:lnTo>
                  <a:cubicBezTo>
                    <a:pt x="865" y="6895"/>
                    <a:pt x="2128" y="8289"/>
                    <a:pt x="3748" y="9490"/>
                  </a:cubicBezTo>
                  <a:lnTo>
                    <a:pt x="16582" y="18999"/>
                  </a:lnTo>
                  <a:cubicBezTo>
                    <a:pt x="18060" y="20094"/>
                    <a:pt x="19756" y="20968"/>
                    <a:pt x="21600" y="21600"/>
                  </a:cubicBezTo>
                  <a:lnTo>
                    <a:pt x="21600" y="16222"/>
                  </a:lnTo>
                  <a:cubicBezTo>
                    <a:pt x="19758" y="15591"/>
                    <a:pt x="18061" y="14716"/>
                    <a:pt x="16582" y="1362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A4F8EEAB-FB61-4B3E-A644-3DFD56958E79}"/>
                </a:ext>
              </a:extLst>
            </p:cNvPr>
            <p:cNvSpPr/>
            <p:nvPr/>
          </p:nvSpPr>
          <p:spPr>
            <a:xfrm>
              <a:off x="5026283" y="5309053"/>
              <a:ext cx="2101978" cy="44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39" y="18919"/>
                  </a:moveTo>
                  <a:cubicBezTo>
                    <a:pt x="21228" y="18658"/>
                    <a:pt x="21415" y="18383"/>
                    <a:pt x="21600" y="18090"/>
                  </a:cubicBezTo>
                  <a:lnTo>
                    <a:pt x="21600" y="417"/>
                  </a:lnTo>
                  <a:cubicBezTo>
                    <a:pt x="21415" y="710"/>
                    <a:pt x="21228" y="991"/>
                    <a:pt x="21039" y="1247"/>
                  </a:cubicBezTo>
                  <a:cubicBezTo>
                    <a:pt x="20976" y="1334"/>
                    <a:pt x="20912" y="1409"/>
                    <a:pt x="20848" y="1490"/>
                  </a:cubicBezTo>
                  <a:cubicBezTo>
                    <a:pt x="20722" y="1652"/>
                    <a:pt x="20595" y="1820"/>
                    <a:pt x="20466" y="1970"/>
                  </a:cubicBezTo>
                  <a:cubicBezTo>
                    <a:pt x="20294" y="2169"/>
                    <a:pt x="20121" y="2350"/>
                    <a:pt x="19946" y="2518"/>
                  </a:cubicBezTo>
                  <a:cubicBezTo>
                    <a:pt x="19903" y="2562"/>
                    <a:pt x="19860" y="2593"/>
                    <a:pt x="19819" y="2630"/>
                  </a:cubicBezTo>
                  <a:cubicBezTo>
                    <a:pt x="19684" y="2755"/>
                    <a:pt x="19550" y="2874"/>
                    <a:pt x="19414" y="2980"/>
                  </a:cubicBezTo>
                  <a:cubicBezTo>
                    <a:pt x="19351" y="3029"/>
                    <a:pt x="19289" y="3073"/>
                    <a:pt x="19226" y="3117"/>
                  </a:cubicBezTo>
                  <a:cubicBezTo>
                    <a:pt x="19106" y="3204"/>
                    <a:pt x="18986" y="3285"/>
                    <a:pt x="18866" y="3354"/>
                  </a:cubicBezTo>
                  <a:cubicBezTo>
                    <a:pt x="18801" y="3391"/>
                    <a:pt x="18735" y="3428"/>
                    <a:pt x="18670" y="3466"/>
                  </a:cubicBezTo>
                  <a:cubicBezTo>
                    <a:pt x="18508" y="3553"/>
                    <a:pt x="18345" y="3634"/>
                    <a:pt x="18182" y="3697"/>
                  </a:cubicBezTo>
                  <a:cubicBezTo>
                    <a:pt x="18174" y="3697"/>
                    <a:pt x="18168" y="3703"/>
                    <a:pt x="18160" y="3709"/>
                  </a:cubicBezTo>
                  <a:cubicBezTo>
                    <a:pt x="17984" y="3778"/>
                    <a:pt x="17806" y="3821"/>
                    <a:pt x="17627" y="3859"/>
                  </a:cubicBezTo>
                  <a:cubicBezTo>
                    <a:pt x="17583" y="3865"/>
                    <a:pt x="17539" y="3877"/>
                    <a:pt x="17496" y="3884"/>
                  </a:cubicBezTo>
                  <a:cubicBezTo>
                    <a:pt x="17317" y="3915"/>
                    <a:pt x="17137" y="3933"/>
                    <a:pt x="16957" y="3933"/>
                  </a:cubicBezTo>
                  <a:lnTo>
                    <a:pt x="4878" y="3933"/>
                  </a:lnTo>
                  <a:cubicBezTo>
                    <a:pt x="4757" y="3933"/>
                    <a:pt x="4637" y="3927"/>
                    <a:pt x="4517" y="3908"/>
                  </a:cubicBezTo>
                  <a:cubicBezTo>
                    <a:pt x="4491" y="3908"/>
                    <a:pt x="4465" y="3902"/>
                    <a:pt x="4440" y="3896"/>
                  </a:cubicBezTo>
                  <a:cubicBezTo>
                    <a:pt x="4265" y="3871"/>
                    <a:pt x="4091" y="3840"/>
                    <a:pt x="3918" y="3784"/>
                  </a:cubicBezTo>
                  <a:cubicBezTo>
                    <a:pt x="3915" y="3784"/>
                    <a:pt x="3911" y="3784"/>
                    <a:pt x="3909" y="3777"/>
                  </a:cubicBezTo>
                  <a:cubicBezTo>
                    <a:pt x="3736" y="3728"/>
                    <a:pt x="3564" y="3659"/>
                    <a:pt x="3393" y="3578"/>
                  </a:cubicBezTo>
                  <a:cubicBezTo>
                    <a:pt x="3372" y="3566"/>
                    <a:pt x="3351" y="3559"/>
                    <a:pt x="3332" y="3553"/>
                  </a:cubicBezTo>
                  <a:cubicBezTo>
                    <a:pt x="3167" y="3472"/>
                    <a:pt x="3004" y="3379"/>
                    <a:pt x="2841" y="3273"/>
                  </a:cubicBezTo>
                  <a:cubicBezTo>
                    <a:pt x="2814" y="3254"/>
                    <a:pt x="2785" y="3235"/>
                    <a:pt x="2758" y="3217"/>
                  </a:cubicBezTo>
                  <a:cubicBezTo>
                    <a:pt x="2597" y="3111"/>
                    <a:pt x="2439" y="2992"/>
                    <a:pt x="2281" y="2855"/>
                  </a:cubicBezTo>
                  <a:cubicBezTo>
                    <a:pt x="2255" y="2830"/>
                    <a:pt x="2229" y="2811"/>
                    <a:pt x="2203" y="2786"/>
                  </a:cubicBezTo>
                  <a:cubicBezTo>
                    <a:pt x="2032" y="2637"/>
                    <a:pt x="1864" y="2481"/>
                    <a:pt x="1695" y="2306"/>
                  </a:cubicBezTo>
                  <a:cubicBezTo>
                    <a:pt x="1673" y="2281"/>
                    <a:pt x="1650" y="2257"/>
                    <a:pt x="1627" y="2232"/>
                  </a:cubicBezTo>
                  <a:cubicBezTo>
                    <a:pt x="1456" y="2051"/>
                    <a:pt x="1287" y="1858"/>
                    <a:pt x="1120" y="1646"/>
                  </a:cubicBezTo>
                  <a:cubicBezTo>
                    <a:pt x="1101" y="1621"/>
                    <a:pt x="1085" y="1602"/>
                    <a:pt x="1066" y="1577"/>
                  </a:cubicBezTo>
                  <a:cubicBezTo>
                    <a:pt x="894" y="1359"/>
                    <a:pt x="723" y="1128"/>
                    <a:pt x="553" y="879"/>
                  </a:cubicBezTo>
                  <a:cubicBezTo>
                    <a:pt x="543" y="860"/>
                    <a:pt x="532" y="848"/>
                    <a:pt x="522" y="829"/>
                  </a:cubicBezTo>
                  <a:cubicBezTo>
                    <a:pt x="346" y="567"/>
                    <a:pt x="172" y="293"/>
                    <a:pt x="0" y="0"/>
                  </a:cubicBezTo>
                  <a:lnTo>
                    <a:pt x="0" y="17673"/>
                  </a:lnTo>
                  <a:cubicBezTo>
                    <a:pt x="172" y="17966"/>
                    <a:pt x="347" y="18240"/>
                    <a:pt x="522" y="18502"/>
                  </a:cubicBezTo>
                  <a:cubicBezTo>
                    <a:pt x="532" y="18521"/>
                    <a:pt x="543" y="18533"/>
                    <a:pt x="553" y="18552"/>
                  </a:cubicBezTo>
                  <a:cubicBezTo>
                    <a:pt x="723" y="18801"/>
                    <a:pt x="893" y="19032"/>
                    <a:pt x="1065" y="19250"/>
                  </a:cubicBezTo>
                  <a:cubicBezTo>
                    <a:pt x="1083" y="19275"/>
                    <a:pt x="1100" y="19294"/>
                    <a:pt x="1118" y="19318"/>
                  </a:cubicBezTo>
                  <a:cubicBezTo>
                    <a:pt x="1285" y="19530"/>
                    <a:pt x="1455" y="19724"/>
                    <a:pt x="1626" y="19904"/>
                  </a:cubicBezTo>
                  <a:cubicBezTo>
                    <a:pt x="1648" y="19929"/>
                    <a:pt x="1672" y="19954"/>
                    <a:pt x="1694" y="19979"/>
                  </a:cubicBezTo>
                  <a:cubicBezTo>
                    <a:pt x="1862" y="20154"/>
                    <a:pt x="2031" y="20310"/>
                    <a:pt x="2202" y="20459"/>
                  </a:cubicBezTo>
                  <a:cubicBezTo>
                    <a:pt x="2216" y="20472"/>
                    <a:pt x="2230" y="20490"/>
                    <a:pt x="2245" y="20503"/>
                  </a:cubicBezTo>
                  <a:cubicBezTo>
                    <a:pt x="2256" y="20515"/>
                    <a:pt x="2269" y="20522"/>
                    <a:pt x="2281" y="20528"/>
                  </a:cubicBezTo>
                  <a:cubicBezTo>
                    <a:pt x="2439" y="20659"/>
                    <a:pt x="2598" y="20777"/>
                    <a:pt x="2758" y="20883"/>
                  </a:cubicBezTo>
                  <a:cubicBezTo>
                    <a:pt x="2786" y="20902"/>
                    <a:pt x="2814" y="20921"/>
                    <a:pt x="2842" y="20939"/>
                  </a:cubicBezTo>
                  <a:cubicBezTo>
                    <a:pt x="3004" y="21045"/>
                    <a:pt x="3167" y="21139"/>
                    <a:pt x="3332" y="21220"/>
                  </a:cubicBezTo>
                  <a:cubicBezTo>
                    <a:pt x="3353" y="21232"/>
                    <a:pt x="3374" y="21238"/>
                    <a:pt x="3394" y="21245"/>
                  </a:cubicBezTo>
                  <a:cubicBezTo>
                    <a:pt x="3565" y="21326"/>
                    <a:pt x="3736" y="21394"/>
                    <a:pt x="3909" y="21444"/>
                  </a:cubicBezTo>
                  <a:cubicBezTo>
                    <a:pt x="3913" y="21444"/>
                    <a:pt x="3915" y="21444"/>
                    <a:pt x="3919" y="21450"/>
                  </a:cubicBezTo>
                  <a:cubicBezTo>
                    <a:pt x="4093" y="21500"/>
                    <a:pt x="4266" y="21538"/>
                    <a:pt x="4441" y="21563"/>
                  </a:cubicBezTo>
                  <a:cubicBezTo>
                    <a:pt x="4457" y="21563"/>
                    <a:pt x="4471" y="21569"/>
                    <a:pt x="4487" y="21575"/>
                  </a:cubicBezTo>
                  <a:cubicBezTo>
                    <a:pt x="4497" y="21575"/>
                    <a:pt x="4508" y="21575"/>
                    <a:pt x="4519" y="21575"/>
                  </a:cubicBezTo>
                  <a:cubicBezTo>
                    <a:pt x="4639" y="21588"/>
                    <a:pt x="4761" y="21600"/>
                    <a:pt x="4881" y="21600"/>
                  </a:cubicBezTo>
                  <a:lnTo>
                    <a:pt x="16959" y="21600"/>
                  </a:lnTo>
                  <a:cubicBezTo>
                    <a:pt x="17139" y="21600"/>
                    <a:pt x="17319" y="21581"/>
                    <a:pt x="17498" y="21550"/>
                  </a:cubicBezTo>
                  <a:cubicBezTo>
                    <a:pt x="17543" y="21544"/>
                    <a:pt x="17587" y="21538"/>
                    <a:pt x="17630" y="21525"/>
                  </a:cubicBezTo>
                  <a:cubicBezTo>
                    <a:pt x="17808" y="21488"/>
                    <a:pt x="17985" y="21444"/>
                    <a:pt x="18162" y="21376"/>
                  </a:cubicBezTo>
                  <a:cubicBezTo>
                    <a:pt x="18170" y="21376"/>
                    <a:pt x="18177" y="21369"/>
                    <a:pt x="18185" y="21363"/>
                  </a:cubicBezTo>
                  <a:cubicBezTo>
                    <a:pt x="18307" y="21320"/>
                    <a:pt x="18429" y="21263"/>
                    <a:pt x="18550" y="21201"/>
                  </a:cubicBezTo>
                  <a:cubicBezTo>
                    <a:pt x="18592" y="21182"/>
                    <a:pt x="18632" y="21151"/>
                    <a:pt x="18673" y="21132"/>
                  </a:cubicBezTo>
                  <a:cubicBezTo>
                    <a:pt x="18738" y="21095"/>
                    <a:pt x="18803" y="21058"/>
                    <a:pt x="18869" y="21020"/>
                  </a:cubicBezTo>
                  <a:cubicBezTo>
                    <a:pt x="18989" y="20945"/>
                    <a:pt x="19110" y="20864"/>
                    <a:pt x="19229" y="20783"/>
                  </a:cubicBezTo>
                  <a:cubicBezTo>
                    <a:pt x="19291" y="20740"/>
                    <a:pt x="19354" y="20696"/>
                    <a:pt x="19417" y="20646"/>
                  </a:cubicBezTo>
                  <a:cubicBezTo>
                    <a:pt x="19552" y="20540"/>
                    <a:pt x="19687" y="20422"/>
                    <a:pt x="19821" y="20297"/>
                  </a:cubicBezTo>
                  <a:cubicBezTo>
                    <a:pt x="19864" y="20260"/>
                    <a:pt x="19907" y="20222"/>
                    <a:pt x="19950" y="20179"/>
                  </a:cubicBezTo>
                  <a:cubicBezTo>
                    <a:pt x="20116" y="20017"/>
                    <a:pt x="20281" y="19848"/>
                    <a:pt x="20445" y="19661"/>
                  </a:cubicBezTo>
                  <a:cubicBezTo>
                    <a:pt x="20453" y="19649"/>
                    <a:pt x="20462" y="19643"/>
                    <a:pt x="20470" y="19630"/>
                  </a:cubicBezTo>
                  <a:cubicBezTo>
                    <a:pt x="20598" y="19480"/>
                    <a:pt x="20724" y="19318"/>
                    <a:pt x="20852" y="19150"/>
                  </a:cubicBezTo>
                  <a:cubicBezTo>
                    <a:pt x="20912" y="19075"/>
                    <a:pt x="20976" y="19007"/>
                    <a:pt x="21039" y="1891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5E9419FD-09F8-4D8B-A773-3BB30B0EC041}"/>
                </a:ext>
              </a:extLst>
            </p:cNvPr>
            <p:cNvSpPr/>
            <p:nvPr/>
          </p:nvSpPr>
          <p:spPr>
            <a:xfrm>
              <a:off x="7128261" y="4239829"/>
              <a:ext cx="1412749" cy="143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16" y="6010"/>
                  </a:moveTo>
                  <a:cubicBezTo>
                    <a:pt x="21245" y="5968"/>
                    <a:pt x="21274" y="5924"/>
                    <a:pt x="21301" y="5881"/>
                  </a:cubicBezTo>
                  <a:cubicBezTo>
                    <a:pt x="21404" y="5724"/>
                    <a:pt x="21505" y="5566"/>
                    <a:pt x="21600" y="5406"/>
                  </a:cubicBezTo>
                  <a:lnTo>
                    <a:pt x="21600" y="0"/>
                  </a:lnTo>
                  <a:cubicBezTo>
                    <a:pt x="21505" y="160"/>
                    <a:pt x="21404" y="318"/>
                    <a:pt x="21301" y="475"/>
                  </a:cubicBezTo>
                  <a:cubicBezTo>
                    <a:pt x="21272" y="519"/>
                    <a:pt x="21245" y="561"/>
                    <a:pt x="21216" y="603"/>
                  </a:cubicBezTo>
                  <a:cubicBezTo>
                    <a:pt x="21128" y="732"/>
                    <a:pt x="21037" y="860"/>
                    <a:pt x="20944" y="988"/>
                  </a:cubicBezTo>
                  <a:cubicBezTo>
                    <a:pt x="20922" y="1016"/>
                    <a:pt x="20901" y="1047"/>
                    <a:pt x="20880" y="1075"/>
                  </a:cubicBezTo>
                  <a:cubicBezTo>
                    <a:pt x="20769" y="1222"/>
                    <a:pt x="20654" y="1369"/>
                    <a:pt x="20536" y="1512"/>
                  </a:cubicBezTo>
                  <a:cubicBezTo>
                    <a:pt x="20452" y="1615"/>
                    <a:pt x="20363" y="1716"/>
                    <a:pt x="20276" y="1817"/>
                  </a:cubicBezTo>
                  <a:cubicBezTo>
                    <a:pt x="20216" y="1886"/>
                    <a:pt x="20157" y="1956"/>
                    <a:pt x="20093" y="2025"/>
                  </a:cubicBezTo>
                  <a:cubicBezTo>
                    <a:pt x="19994" y="2134"/>
                    <a:pt x="19891" y="2239"/>
                    <a:pt x="19788" y="2345"/>
                  </a:cubicBezTo>
                  <a:cubicBezTo>
                    <a:pt x="19730" y="2404"/>
                    <a:pt x="19676" y="2465"/>
                    <a:pt x="19618" y="2523"/>
                  </a:cubicBezTo>
                  <a:cubicBezTo>
                    <a:pt x="19482" y="2658"/>
                    <a:pt x="19342" y="2790"/>
                    <a:pt x="19198" y="2921"/>
                  </a:cubicBezTo>
                  <a:cubicBezTo>
                    <a:pt x="19167" y="2950"/>
                    <a:pt x="19140" y="2978"/>
                    <a:pt x="19109" y="3007"/>
                  </a:cubicBezTo>
                  <a:cubicBezTo>
                    <a:pt x="18934" y="3165"/>
                    <a:pt x="18753" y="3322"/>
                    <a:pt x="18567" y="3474"/>
                  </a:cubicBezTo>
                  <a:cubicBezTo>
                    <a:pt x="18390" y="3619"/>
                    <a:pt x="18210" y="3762"/>
                    <a:pt x="18023" y="3903"/>
                  </a:cubicBezTo>
                  <a:lnTo>
                    <a:pt x="5318" y="13462"/>
                  </a:lnTo>
                  <a:cubicBezTo>
                    <a:pt x="5142" y="13595"/>
                    <a:pt x="4961" y="13723"/>
                    <a:pt x="4779" y="13849"/>
                  </a:cubicBezTo>
                  <a:cubicBezTo>
                    <a:pt x="4722" y="13887"/>
                    <a:pt x="4666" y="13925"/>
                    <a:pt x="4610" y="13963"/>
                  </a:cubicBezTo>
                  <a:cubicBezTo>
                    <a:pt x="4478" y="14053"/>
                    <a:pt x="4346" y="14139"/>
                    <a:pt x="4210" y="14225"/>
                  </a:cubicBezTo>
                  <a:cubicBezTo>
                    <a:pt x="4148" y="14265"/>
                    <a:pt x="4085" y="14303"/>
                    <a:pt x="4021" y="14343"/>
                  </a:cubicBezTo>
                  <a:cubicBezTo>
                    <a:pt x="3874" y="14432"/>
                    <a:pt x="3726" y="14522"/>
                    <a:pt x="3575" y="14608"/>
                  </a:cubicBezTo>
                  <a:cubicBezTo>
                    <a:pt x="3528" y="14635"/>
                    <a:pt x="3483" y="14661"/>
                    <a:pt x="3437" y="14688"/>
                  </a:cubicBezTo>
                  <a:cubicBezTo>
                    <a:pt x="3241" y="14799"/>
                    <a:pt x="3043" y="14905"/>
                    <a:pt x="2841" y="15008"/>
                  </a:cubicBezTo>
                  <a:cubicBezTo>
                    <a:pt x="2794" y="15033"/>
                    <a:pt x="2746" y="15056"/>
                    <a:pt x="2697" y="15081"/>
                  </a:cubicBezTo>
                  <a:cubicBezTo>
                    <a:pt x="2540" y="15159"/>
                    <a:pt x="2383" y="15237"/>
                    <a:pt x="2223" y="15311"/>
                  </a:cubicBezTo>
                  <a:cubicBezTo>
                    <a:pt x="2155" y="15344"/>
                    <a:pt x="2085" y="15374"/>
                    <a:pt x="2017" y="15407"/>
                  </a:cubicBezTo>
                  <a:cubicBezTo>
                    <a:pt x="1868" y="15474"/>
                    <a:pt x="1718" y="15540"/>
                    <a:pt x="1567" y="15605"/>
                  </a:cubicBezTo>
                  <a:cubicBezTo>
                    <a:pt x="1503" y="15632"/>
                    <a:pt x="1437" y="15660"/>
                    <a:pt x="1373" y="15687"/>
                  </a:cubicBezTo>
                  <a:cubicBezTo>
                    <a:pt x="1221" y="15750"/>
                    <a:pt x="1066" y="15809"/>
                    <a:pt x="913" y="15868"/>
                  </a:cubicBezTo>
                  <a:cubicBezTo>
                    <a:pt x="839" y="15897"/>
                    <a:pt x="765" y="15927"/>
                    <a:pt x="689" y="15954"/>
                  </a:cubicBezTo>
                  <a:cubicBezTo>
                    <a:pt x="464" y="16038"/>
                    <a:pt x="235" y="16118"/>
                    <a:pt x="4" y="16192"/>
                  </a:cubicBezTo>
                  <a:cubicBezTo>
                    <a:pt x="2" y="16192"/>
                    <a:pt x="2" y="16192"/>
                    <a:pt x="0" y="16194"/>
                  </a:cubicBezTo>
                  <a:lnTo>
                    <a:pt x="0" y="16194"/>
                  </a:lnTo>
                  <a:lnTo>
                    <a:pt x="0" y="21600"/>
                  </a:lnTo>
                  <a:cubicBezTo>
                    <a:pt x="231" y="21524"/>
                    <a:pt x="462" y="21444"/>
                    <a:pt x="689" y="21360"/>
                  </a:cubicBezTo>
                  <a:cubicBezTo>
                    <a:pt x="763" y="21333"/>
                    <a:pt x="837" y="21303"/>
                    <a:pt x="911" y="21274"/>
                  </a:cubicBezTo>
                  <a:cubicBezTo>
                    <a:pt x="1033" y="21226"/>
                    <a:pt x="1157" y="21181"/>
                    <a:pt x="1280" y="21131"/>
                  </a:cubicBezTo>
                  <a:cubicBezTo>
                    <a:pt x="1311" y="21118"/>
                    <a:pt x="1340" y="21104"/>
                    <a:pt x="1371" y="21093"/>
                  </a:cubicBezTo>
                  <a:cubicBezTo>
                    <a:pt x="1437" y="21066"/>
                    <a:pt x="1501" y="21038"/>
                    <a:pt x="1567" y="21011"/>
                  </a:cubicBezTo>
                  <a:cubicBezTo>
                    <a:pt x="1718" y="20946"/>
                    <a:pt x="1868" y="20881"/>
                    <a:pt x="2016" y="20814"/>
                  </a:cubicBezTo>
                  <a:cubicBezTo>
                    <a:pt x="2084" y="20784"/>
                    <a:pt x="2153" y="20751"/>
                    <a:pt x="2221" y="20719"/>
                  </a:cubicBezTo>
                  <a:cubicBezTo>
                    <a:pt x="2381" y="20645"/>
                    <a:pt x="2538" y="20567"/>
                    <a:pt x="2695" y="20488"/>
                  </a:cubicBezTo>
                  <a:cubicBezTo>
                    <a:pt x="2744" y="20464"/>
                    <a:pt x="2792" y="20441"/>
                    <a:pt x="2839" y="20416"/>
                  </a:cubicBezTo>
                  <a:cubicBezTo>
                    <a:pt x="3039" y="20313"/>
                    <a:pt x="3239" y="20206"/>
                    <a:pt x="3433" y="20096"/>
                  </a:cubicBezTo>
                  <a:cubicBezTo>
                    <a:pt x="3480" y="20069"/>
                    <a:pt x="3524" y="20042"/>
                    <a:pt x="3571" y="20015"/>
                  </a:cubicBezTo>
                  <a:cubicBezTo>
                    <a:pt x="3720" y="19930"/>
                    <a:pt x="3870" y="19842"/>
                    <a:pt x="4016" y="19750"/>
                  </a:cubicBezTo>
                  <a:cubicBezTo>
                    <a:pt x="4080" y="19712"/>
                    <a:pt x="4142" y="19672"/>
                    <a:pt x="4204" y="19632"/>
                  </a:cubicBezTo>
                  <a:cubicBezTo>
                    <a:pt x="4338" y="19546"/>
                    <a:pt x="4472" y="19461"/>
                    <a:pt x="4604" y="19371"/>
                  </a:cubicBezTo>
                  <a:cubicBezTo>
                    <a:pt x="4660" y="19333"/>
                    <a:pt x="4717" y="19295"/>
                    <a:pt x="4773" y="19257"/>
                  </a:cubicBezTo>
                  <a:cubicBezTo>
                    <a:pt x="4955" y="19131"/>
                    <a:pt x="5136" y="19001"/>
                    <a:pt x="5313" y="18869"/>
                  </a:cubicBezTo>
                  <a:lnTo>
                    <a:pt x="18018" y="9311"/>
                  </a:lnTo>
                  <a:cubicBezTo>
                    <a:pt x="18200" y="9174"/>
                    <a:pt x="18379" y="9034"/>
                    <a:pt x="18552" y="8891"/>
                  </a:cubicBezTo>
                  <a:cubicBezTo>
                    <a:pt x="18555" y="8887"/>
                    <a:pt x="18559" y="8886"/>
                    <a:pt x="18563" y="8882"/>
                  </a:cubicBezTo>
                  <a:cubicBezTo>
                    <a:pt x="18750" y="8729"/>
                    <a:pt x="18930" y="8573"/>
                    <a:pt x="19105" y="8415"/>
                  </a:cubicBezTo>
                  <a:cubicBezTo>
                    <a:pt x="19136" y="8386"/>
                    <a:pt x="19163" y="8357"/>
                    <a:pt x="19194" y="8329"/>
                  </a:cubicBezTo>
                  <a:cubicBezTo>
                    <a:pt x="19338" y="8197"/>
                    <a:pt x="19478" y="8066"/>
                    <a:pt x="19614" y="7930"/>
                  </a:cubicBezTo>
                  <a:cubicBezTo>
                    <a:pt x="19672" y="7871"/>
                    <a:pt x="19726" y="7812"/>
                    <a:pt x="19785" y="7753"/>
                  </a:cubicBezTo>
                  <a:cubicBezTo>
                    <a:pt x="19887" y="7646"/>
                    <a:pt x="19990" y="7541"/>
                    <a:pt x="20089" y="7433"/>
                  </a:cubicBezTo>
                  <a:cubicBezTo>
                    <a:pt x="20152" y="7364"/>
                    <a:pt x="20210" y="7293"/>
                    <a:pt x="20272" y="7223"/>
                  </a:cubicBezTo>
                  <a:cubicBezTo>
                    <a:pt x="20359" y="7122"/>
                    <a:pt x="20449" y="7021"/>
                    <a:pt x="20532" y="6920"/>
                  </a:cubicBezTo>
                  <a:cubicBezTo>
                    <a:pt x="20544" y="6904"/>
                    <a:pt x="20559" y="6889"/>
                    <a:pt x="20571" y="6874"/>
                  </a:cubicBezTo>
                  <a:cubicBezTo>
                    <a:pt x="20676" y="6744"/>
                    <a:pt x="20777" y="6615"/>
                    <a:pt x="20876" y="6481"/>
                  </a:cubicBezTo>
                  <a:cubicBezTo>
                    <a:pt x="20897" y="6453"/>
                    <a:pt x="20918" y="6422"/>
                    <a:pt x="20940" y="6393"/>
                  </a:cubicBezTo>
                  <a:cubicBezTo>
                    <a:pt x="21037" y="6268"/>
                    <a:pt x="21128" y="6140"/>
                    <a:pt x="21216" y="601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300C20A-D3B6-4AB1-AF89-A6B0402FEA11}"/>
              </a:ext>
            </a:extLst>
          </p:cNvPr>
          <p:cNvGrpSpPr/>
          <p:nvPr/>
        </p:nvGrpSpPr>
        <p:grpSpPr>
          <a:xfrm>
            <a:off x="6293994" y="1903269"/>
            <a:ext cx="1824228" cy="810065"/>
            <a:chOff x="8921977" y="4098786"/>
            <a:chExt cx="2937668" cy="108008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A773E0C-68BF-42DD-A671-5933F1C0BFC3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A3ECBE-0222-41D0-88B2-481958FB072D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759F5C-C5F4-4AC1-98AC-512258FE930F}"/>
              </a:ext>
            </a:extLst>
          </p:cNvPr>
          <p:cNvGrpSpPr/>
          <p:nvPr/>
        </p:nvGrpSpPr>
        <p:grpSpPr>
          <a:xfrm>
            <a:off x="6861859" y="2921343"/>
            <a:ext cx="1824228" cy="810065"/>
            <a:chOff x="8921977" y="4098786"/>
            <a:chExt cx="2937668" cy="108008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59C7EE0-D65A-4A97-BA36-D3E4B970E4CD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10CB52-EFB8-4085-ACEB-B773C5626671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A41744D-8395-497C-94E7-F6FBB59A240B}"/>
              </a:ext>
            </a:extLst>
          </p:cNvPr>
          <p:cNvGrpSpPr/>
          <p:nvPr/>
        </p:nvGrpSpPr>
        <p:grpSpPr>
          <a:xfrm>
            <a:off x="6861859" y="3939417"/>
            <a:ext cx="1824228" cy="810065"/>
            <a:chOff x="8921977" y="4098786"/>
            <a:chExt cx="2937668" cy="108008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6E2D6CD-A6CF-406F-9154-23345F59BD36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837443B-0334-4322-AF78-E75417A7C0B6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982F788-52F9-4120-82F9-838A7B965538}"/>
              </a:ext>
            </a:extLst>
          </p:cNvPr>
          <p:cNvGrpSpPr/>
          <p:nvPr/>
        </p:nvGrpSpPr>
        <p:grpSpPr>
          <a:xfrm>
            <a:off x="6293994" y="4957492"/>
            <a:ext cx="1824228" cy="810065"/>
            <a:chOff x="8921977" y="4098786"/>
            <a:chExt cx="2937668" cy="108008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549DAB0-7A6D-43F1-8E9E-AFE90312420F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3B20693-0C8E-4EAA-91A4-9C991C21FEC7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CFA73ED-831F-457A-9FDA-D96ADBD13003}"/>
              </a:ext>
            </a:extLst>
          </p:cNvPr>
          <p:cNvGrpSpPr/>
          <p:nvPr/>
        </p:nvGrpSpPr>
        <p:grpSpPr>
          <a:xfrm>
            <a:off x="1025778" y="1903269"/>
            <a:ext cx="1824228" cy="810065"/>
            <a:chOff x="8921977" y="4098786"/>
            <a:chExt cx="2937668" cy="108008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0FC4386-2FD3-4905-9BC9-20144152C7A7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29B73A4-67D9-4A27-83A8-2C4573B00675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EF11143-B3F1-47BA-8B3C-85C8B463581A}"/>
              </a:ext>
            </a:extLst>
          </p:cNvPr>
          <p:cNvGrpSpPr/>
          <p:nvPr/>
        </p:nvGrpSpPr>
        <p:grpSpPr>
          <a:xfrm>
            <a:off x="516677" y="2921343"/>
            <a:ext cx="1824228" cy="810065"/>
            <a:chOff x="8921977" y="4098786"/>
            <a:chExt cx="2937668" cy="1080087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D8FD2EC-7FAA-4645-9A8E-425A2853156F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A1F57AC-DD89-4EDB-BB08-B84E6B737652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AF26390-8461-4415-9775-1D480AE432F3}"/>
              </a:ext>
            </a:extLst>
          </p:cNvPr>
          <p:cNvGrpSpPr/>
          <p:nvPr/>
        </p:nvGrpSpPr>
        <p:grpSpPr>
          <a:xfrm>
            <a:off x="516677" y="3939417"/>
            <a:ext cx="1824228" cy="810065"/>
            <a:chOff x="8921977" y="4098786"/>
            <a:chExt cx="2937668" cy="1080087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CB79EFCC-BABF-40B5-9C7D-9D30CC052E5B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1FC804D8-0C58-4558-A2D8-C756E76FE624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CBAF7C1-ACD8-43CC-AFE0-270A5AB98376}"/>
              </a:ext>
            </a:extLst>
          </p:cNvPr>
          <p:cNvGrpSpPr/>
          <p:nvPr/>
        </p:nvGrpSpPr>
        <p:grpSpPr>
          <a:xfrm>
            <a:off x="1025778" y="4957492"/>
            <a:ext cx="1824228" cy="810065"/>
            <a:chOff x="8921977" y="4098786"/>
            <a:chExt cx="2937668" cy="108008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59512F1-B1A2-413D-A681-6F5AE8DA424D}"/>
                </a:ext>
              </a:extLst>
            </p:cNvPr>
            <p:cNvSpPr txBox="1"/>
            <p:nvPr/>
          </p:nvSpPr>
          <p:spPr>
            <a:xfrm>
              <a:off x="8921977" y="4098786"/>
              <a:ext cx="293766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no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4E9002A-C2EB-4694-AA03-C8EE9BA46788}"/>
                </a:ext>
              </a:extLst>
            </p:cNvPr>
            <p:cNvSpPr txBox="1"/>
            <p:nvPr/>
          </p:nvSpPr>
          <p:spPr>
            <a:xfrm>
              <a:off x="8921977" y="4532542"/>
              <a:ext cx="293766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no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 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721574F-C3F8-4ADA-A983-18B48076F693}"/>
              </a:ext>
            </a:extLst>
          </p:cNvPr>
          <p:cNvSpPr/>
          <p:nvPr/>
        </p:nvSpPr>
        <p:spPr>
          <a:xfrm>
            <a:off x="7783494" y="1853212"/>
            <a:ext cx="334728" cy="334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D043861-A946-4405-ACFD-C006415DF386}"/>
              </a:ext>
            </a:extLst>
          </p:cNvPr>
          <p:cNvSpPr/>
          <p:nvPr/>
        </p:nvSpPr>
        <p:spPr>
          <a:xfrm>
            <a:off x="8351359" y="2876405"/>
            <a:ext cx="334728" cy="334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DF96F08-27E9-429C-B776-50923E577050}"/>
              </a:ext>
            </a:extLst>
          </p:cNvPr>
          <p:cNvSpPr/>
          <p:nvPr/>
        </p:nvSpPr>
        <p:spPr>
          <a:xfrm>
            <a:off x="8351359" y="3899598"/>
            <a:ext cx="334728" cy="334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B9D9C35-2060-4524-86D3-A09F64D53D4B}"/>
              </a:ext>
            </a:extLst>
          </p:cNvPr>
          <p:cNvSpPr/>
          <p:nvPr/>
        </p:nvSpPr>
        <p:spPr>
          <a:xfrm>
            <a:off x="7783494" y="4922791"/>
            <a:ext cx="334728" cy="3347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D99B5BB-0E22-4C7D-85BB-9E6A4025965C}"/>
              </a:ext>
            </a:extLst>
          </p:cNvPr>
          <p:cNvSpPr/>
          <p:nvPr/>
        </p:nvSpPr>
        <p:spPr>
          <a:xfrm>
            <a:off x="1025778" y="1853212"/>
            <a:ext cx="334728" cy="334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78F6B14-4530-4FF2-8558-95891D02F104}"/>
              </a:ext>
            </a:extLst>
          </p:cNvPr>
          <p:cNvSpPr/>
          <p:nvPr/>
        </p:nvSpPr>
        <p:spPr>
          <a:xfrm>
            <a:off x="516677" y="2876405"/>
            <a:ext cx="334728" cy="334728"/>
          </a:xfrm>
          <a:prstGeom prst="rect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AE75330-3E77-4FBA-8C08-630647BF36A5}"/>
              </a:ext>
            </a:extLst>
          </p:cNvPr>
          <p:cNvSpPr/>
          <p:nvPr/>
        </p:nvSpPr>
        <p:spPr>
          <a:xfrm>
            <a:off x="516677" y="3899598"/>
            <a:ext cx="334728" cy="3347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1859337-AE6A-4BC0-A2B6-E6FC93235C23}"/>
              </a:ext>
            </a:extLst>
          </p:cNvPr>
          <p:cNvSpPr/>
          <p:nvPr/>
        </p:nvSpPr>
        <p:spPr>
          <a:xfrm>
            <a:off x="1025778" y="4922791"/>
            <a:ext cx="334728" cy="334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b="1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16C7BAA-A8B9-4FFF-858E-E798D3A9DEB0}"/>
              </a:ext>
            </a:extLst>
          </p:cNvPr>
          <p:cNvSpPr/>
          <p:nvPr/>
        </p:nvSpPr>
        <p:spPr>
          <a:xfrm>
            <a:off x="4435703" y="2360654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/>
              <a:t>01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D20F301-0090-445F-B376-5F34461063F4}"/>
              </a:ext>
            </a:extLst>
          </p:cNvPr>
          <p:cNvSpPr/>
          <p:nvPr/>
        </p:nvSpPr>
        <p:spPr>
          <a:xfrm>
            <a:off x="5501051" y="2814044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10000"/>
                  </a:schemeClr>
                </a:solidFill>
              </a:rPr>
              <a:t>02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F76631C-4686-4F81-BE05-A47F37402C1C}"/>
              </a:ext>
            </a:extLst>
          </p:cNvPr>
          <p:cNvSpPr/>
          <p:nvPr/>
        </p:nvSpPr>
        <p:spPr>
          <a:xfrm>
            <a:off x="5899076" y="3666519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10000"/>
                  </a:schemeClr>
                </a:solidFill>
              </a:rPr>
              <a:t>03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89C4C71-7A60-4D3A-A6B6-F382A93308DB}"/>
              </a:ext>
            </a:extLst>
          </p:cNvPr>
          <p:cNvSpPr/>
          <p:nvPr/>
        </p:nvSpPr>
        <p:spPr>
          <a:xfrm>
            <a:off x="5394594" y="4394284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10000"/>
                  </a:schemeClr>
                </a:solidFill>
              </a:rPr>
              <a:t>04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590CB73-47E4-4CE0-A95F-D8A24AD946ED}"/>
              </a:ext>
            </a:extLst>
          </p:cNvPr>
          <p:cNvSpPr/>
          <p:nvPr/>
        </p:nvSpPr>
        <p:spPr>
          <a:xfrm>
            <a:off x="4289491" y="4673141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/>
              <a:t>05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FBAD1C6-D87E-4861-B390-7B8FE2CB528C}"/>
              </a:ext>
            </a:extLst>
          </p:cNvPr>
          <p:cNvSpPr/>
          <p:nvPr/>
        </p:nvSpPr>
        <p:spPr>
          <a:xfrm>
            <a:off x="3217529" y="4327538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10000"/>
                  </a:schemeClr>
                </a:solidFill>
              </a:rPr>
              <a:t>06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41AA431-9838-4BE2-A752-4DE05E79FF83}"/>
              </a:ext>
            </a:extLst>
          </p:cNvPr>
          <p:cNvSpPr/>
          <p:nvPr/>
        </p:nvSpPr>
        <p:spPr>
          <a:xfrm>
            <a:off x="2860093" y="3489621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/>
              <a:t>07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8FC8C9B-C4F8-4D1B-B4D8-26EE55DA4266}"/>
              </a:ext>
            </a:extLst>
          </p:cNvPr>
          <p:cNvSpPr/>
          <p:nvPr/>
        </p:nvSpPr>
        <p:spPr>
          <a:xfrm>
            <a:off x="3361663" y="2681220"/>
            <a:ext cx="334728" cy="334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chemeClr val="bg2">
                    <a:lumMod val="10000"/>
                  </a:schemeClr>
                </a:solidFill>
              </a:rPr>
              <a:t>08</a:t>
            </a:r>
          </a:p>
        </p:txBody>
      </p:sp>
      <p:grpSp>
        <p:nvGrpSpPr>
          <p:cNvPr id="136" name="Graphic 7" descr="Head with gears">
            <a:extLst>
              <a:ext uri="{FF2B5EF4-FFF2-40B4-BE49-F238E27FC236}">
                <a16:creationId xmlns:a16="http://schemas.microsoft.com/office/drawing/2014/main" id="{36A0AE79-ACCB-46A6-8623-813A4997785A}"/>
              </a:ext>
            </a:extLst>
          </p:cNvPr>
          <p:cNvGrpSpPr/>
          <p:nvPr/>
        </p:nvGrpSpPr>
        <p:grpSpPr>
          <a:xfrm>
            <a:off x="1050743" y="4945368"/>
            <a:ext cx="289575" cy="289575"/>
            <a:chOff x="4500300" y="2552475"/>
            <a:chExt cx="386100" cy="386100"/>
          </a:xfrm>
          <a:solidFill>
            <a:schemeClr val="bg1"/>
          </a:solidFill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6D7B048A-11AB-4F34-A3DB-483E24356E32}"/>
                </a:ext>
              </a:extLst>
            </p:cNvPr>
            <p:cNvSpPr/>
            <p:nvPr/>
          </p:nvSpPr>
          <p:spPr>
            <a:xfrm>
              <a:off x="4672838" y="2631706"/>
              <a:ext cx="32175" cy="32175"/>
            </a:xfrm>
            <a:custGeom>
              <a:avLst/>
              <a:gdLst>
                <a:gd name="connsiteX0" fmla="*/ 16892 w 32175"/>
                <a:gd name="connsiteY0" fmla="*/ 0 h 32175"/>
                <a:gd name="connsiteX1" fmla="*/ 0 w 32175"/>
                <a:gd name="connsiteY1" fmla="*/ 16892 h 32175"/>
                <a:gd name="connsiteX2" fmla="*/ 16892 w 32175"/>
                <a:gd name="connsiteY2" fmla="*/ 33784 h 32175"/>
                <a:gd name="connsiteX3" fmla="*/ 33784 w 32175"/>
                <a:gd name="connsiteY3" fmla="*/ 16892 h 32175"/>
                <a:gd name="connsiteX4" fmla="*/ 16892 w 32175"/>
                <a:gd name="connsiteY4" fmla="*/ 0 h 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75" h="32175">
                  <a:moveTo>
                    <a:pt x="16892" y="0"/>
                  </a:moveTo>
                  <a:cubicBezTo>
                    <a:pt x="7642" y="0"/>
                    <a:pt x="0" y="7642"/>
                    <a:pt x="0" y="16892"/>
                  </a:cubicBezTo>
                  <a:cubicBezTo>
                    <a:pt x="0" y="26142"/>
                    <a:pt x="7642" y="33784"/>
                    <a:pt x="16892" y="33784"/>
                  </a:cubicBezTo>
                  <a:cubicBezTo>
                    <a:pt x="26142" y="33784"/>
                    <a:pt x="33784" y="26142"/>
                    <a:pt x="33784" y="16892"/>
                  </a:cubicBezTo>
                  <a:cubicBezTo>
                    <a:pt x="33784" y="7642"/>
                    <a:pt x="26142" y="0"/>
                    <a:pt x="16892" y="0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692B3622-03C1-4E95-8320-275B0F2232CB}"/>
                </a:ext>
              </a:extLst>
            </p:cNvPr>
            <p:cNvSpPr/>
            <p:nvPr/>
          </p:nvSpPr>
          <p:spPr>
            <a:xfrm>
              <a:off x="4622163" y="2713350"/>
              <a:ext cx="32175" cy="32175"/>
            </a:xfrm>
            <a:custGeom>
              <a:avLst/>
              <a:gdLst>
                <a:gd name="connsiteX0" fmla="*/ 33784 w 32175"/>
                <a:gd name="connsiteY0" fmla="*/ 16892 h 32175"/>
                <a:gd name="connsiteX1" fmla="*/ 16892 w 32175"/>
                <a:gd name="connsiteY1" fmla="*/ 33784 h 32175"/>
                <a:gd name="connsiteX2" fmla="*/ 0 w 32175"/>
                <a:gd name="connsiteY2" fmla="*/ 16892 h 32175"/>
                <a:gd name="connsiteX3" fmla="*/ 16892 w 32175"/>
                <a:gd name="connsiteY3" fmla="*/ 0 h 32175"/>
                <a:gd name="connsiteX4" fmla="*/ 33784 w 32175"/>
                <a:gd name="connsiteY4" fmla="*/ 16892 h 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75" h="32175">
                  <a:moveTo>
                    <a:pt x="33784" y="16892"/>
                  </a:moveTo>
                  <a:cubicBezTo>
                    <a:pt x="33784" y="26221"/>
                    <a:pt x="26221" y="33784"/>
                    <a:pt x="16892" y="33784"/>
                  </a:cubicBezTo>
                  <a:cubicBezTo>
                    <a:pt x="7563" y="33784"/>
                    <a:pt x="0" y="26221"/>
                    <a:pt x="0" y="16892"/>
                  </a:cubicBezTo>
                  <a:cubicBezTo>
                    <a:pt x="0" y="7563"/>
                    <a:pt x="7563" y="0"/>
                    <a:pt x="16892" y="0"/>
                  </a:cubicBezTo>
                  <a:cubicBezTo>
                    <a:pt x="26221" y="0"/>
                    <a:pt x="33784" y="7563"/>
                    <a:pt x="33784" y="16892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4C37B2F3-0C51-4DE1-BF52-9223BA90F347}"/>
                </a:ext>
              </a:extLst>
            </p:cNvPr>
            <p:cNvSpPr/>
            <p:nvPr/>
          </p:nvSpPr>
          <p:spPr>
            <a:xfrm>
              <a:off x="4556525" y="2574997"/>
              <a:ext cx="273488" cy="321750"/>
            </a:xfrm>
            <a:custGeom>
              <a:avLst/>
              <a:gdLst>
                <a:gd name="connsiteX0" fmla="*/ 181065 w 273487"/>
                <a:gd name="connsiteY0" fmla="*/ 79231 h 321750"/>
                <a:gd name="connsiteX1" fmla="*/ 171010 w 273487"/>
                <a:gd name="connsiteY1" fmla="*/ 84057 h 321750"/>
                <a:gd name="connsiteX2" fmla="*/ 166989 w 273487"/>
                <a:gd name="connsiteY2" fmla="*/ 92905 h 321750"/>
                <a:gd name="connsiteX3" fmla="*/ 170608 w 273487"/>
                <a:gd name="connsiteY3" fmla="*/ 103362 h 321750"/>
                <a:gd name="connsiteX4" fmla="*/ 162565 w 273487"/>
                <a:gd name="connsiteY4" fmla="*/ 111406 h 321750"/>
                <a:gd name="connsiteX5" fmla="*/ 152108 w 273487"/>
                <a:gd name="connsiteY5" fmla="*/ 107786 h 321750"/>
                <a:gd name="connsiteX6" fmla="*/ 143260 w 273487"/>
                <a:gd name="connsiteY6" fmla="*/ 111406 h 321750"/>
                <a:gd name="connsiteX7" fmla="*/ 138433 w 273487"/>
                <a:gd name="connsiteY7" fmla="*/ 121058 h 321750"/>
                <a:gd name="connsiteX8" fmla="*/ 127172 w 273487"/>
                <a:gd name="connsiteY8" fmla="*/ 121058 h 321750"/>
                <a:gd name="connsiteX9" fmla="*/ 122346 w 273487"/>
                <a:gd name="connsiteY9" fmla="*/ 111004 h 321750"/>
                <a:gd name="connsiteX10" fmla="*/ 113498 w 273487"/>
                <a:gd name="connsiteY10" fmla="*/ 107384 h 321750"/>
                <a:gd name="connsiteX11" fmla="*/ 103041 w 273487"/>
                <a:gd name="connsiteY11" fmla="*/ 111004 h 321750"/>
                <a:gd name="connsiteX12" fmla="*/ 94997 w 273487"/>
                <a:gd name="connsiteY12" fmla="*/ 102960 h 321750"/>
                <a:gd name="connsiteX13" fmla="*/ 98617 w 273487"/>
                <a:gd name="connsiteY13" fmla="*/ 92503 h 321750"/>
                <a:gd name="connsiteX14" fmla="*/ 94997 w 273487"/>
                <a:gd name="connsiteY14" fmla="*/ 83655 h 321750"/>
                <a:gd name="connsiteX15" fmla="*/ 84942 w 273487"/>
                <a:gd name="connsiteY15" fmla="*/ 78829 h 321750"/>
                <a:gd name="connsiteX16" fmla="*/ 84942 w 273487"/>
                <a:gd name="connsiteY16" fmla="*/ 67568 h 321750"/>
                <a:gd name="connsiteX17" fmla="*/ 94997 w 273487"/>
                <a:gd name="connsiteY17" fmla="*/ 62741 h 321750"/>
                <a:gd name="connsiteX18" fmla="*/ 98617 w 273487"/>
                <a:gd name="connsiteY18" fmla="*/ 53893 h 321750"/>
                <a:gd name="connsiteX19" fmla="*/ 95399 w 273487"/>
                <a:gd name="connsiteY19" fmla="*/ 43436 h 321750"/>
                <a:gd name="connsiteX20" fmla="*/ 103443 w 273487"/>
                <a:gd name="connsiteY20" fmla="*/ 35393 h 321750"/>
                <a:gd name="connsiteX21" fmla="*/ 113900 w 273487"/>
                <a:gd name="connsiteY21" fmla="*/ 39012 h 321750"/>
                <a:gd name="connsiteX22" fmla="*/ 122748 w 273487"/>
                <a:gd name="connsiteY22" fmla="*/ 35393 h 321750"/>
                <a:gd name="connsiteX23" fmla="*/ 127574 w 273487"/>
                <a:gd name="connsiteY23" fmla="*/ 25338 h 321750"/>
                <a:gd name="connsiteX24" fmla="*/ 138835 w 273487"/>
                <a:gd name="connsiteY24" fmla="*/ 25338 h 321750"/>
                <a:gd name="connsiteX25" fmla="*/ 143662 w 273487"/>
                <a:gd name="connsiteY25" fmla="*/ 34990 h 321750"/>
                <a:gd name="connsiteX26" fmla="*/ 152510 w 273487"/>
                <a:gd name="connsiteY26" fmla="*/ 38610 h 321750"/>
                <a:gd name="connsiteX27" fmla="*/ 162967 w 273487"/>
                <a:gd name="connsiteY27" fmla="*/ 34990 h 321750"/>
                <a:gd name="connsiteX28" fmla="*/ 171010 w 273487"/>
                <a:gd name="connsiteY28" fmla="*/ 43034 h 321750"/>
                <a:gd name="connsiteX29" fmla="*/ 167391 w 273487"/>
                <a:gd name="connsiteY29" fmla="*/ 53491 h 321750"/>
                <a:gd name="connsiteX30" fmla="*/ 171010 w 273487"/>
                <a:gd name="connsiteY30" fmla="*/ 62339 h 321750"/>
                <a:gd name="connsiteX31" fmla="*/ 181065 w 273487"/>
                <a:gd name="connsiteY31" fmla="*/ 67165 h 321750"/>
                <a:gd name="connsiteX32" fmla="*/ 181065 w 273487"/>
                <a:gd name="connsiteY32" fmla="*/ 79231 h 321750"/>
                <a:gd name="connsiteX33" fmla="*/ 130390 w 273487"/>
                <a:gd name="connsiteY33" fmla="*/ 160875 h 321750"/>
                <a:gd name="connsiteX34" fmla="*/ 120335 w 273487"/>
                <a:gd name="connsiteY34" fmla="*/ 165701 h 321750"/>
                <a:gd name="connsiteX35" fmla="*/ 116715 w 273487"/>
                <a:gd name="connsiteY35" fmla="*/ 174549 h 321750"/>
                <a:gd name="connsiteX36" fmla="*/ 119933 w 273487"/>
                <a:gd name="connsiteY36" fmla="*/ 185006 h 321750"/>
                <a:gd name="connsiteX37" fmla="*/ 111889 w 273487"/>
                <a:gd name="connsiteY37" fmla="*/ 193050 h 321750"/>
                <a:gd name="connsiteX38" fmla="*/ 101432 w 273487"/>
                <a:gd name="connsiteY38" fmla="*/ 189430 h 321750"/>
                <a:gd name="connsiteX39" fmla="*/ 92584 w 273487"/>
                <a:gd name="connsiteY39" fmla="*/ 193050 h 321750"/>
                <a:gd name="connsiteX40" fmla="*/ 88160 w 273487"/>
                <a:gd name="connsiteY40" fmla="*/ 202703 h 321750"/>
                <a:gd name="connsiteX41" fmla="*/ 76899 w 273487"/>
                <a:gd name="connsiteY41" fmla="*/ 202703 h 321750"/>
                <a:gd name="connsiteX42" fmla="*/ 72072 w 273487"/>
                <a:gd name="connsiteY42" fmla="*/ 192648 h 321750"/>
                <a:gd name="connsiteX43" fmla="*/ 63224 w 273487"/>
                <a:gd name="connsiteY43" fmla="*/ 189028 h 321750"/>
                <a:gd name="connsiteX44" fmla="*/ 52767 w 273487"/>
                <a:gd name="connsiteY44" fmla="*/ 192246 h 321750"/>
                <a:gd name="connsiteX45" fmla="*/ 44724 w 273487"/>
                <a:gd name="connsiteY45" fmla="*/ 184202 h 321750"/>
                <a:gd name="connsiteX46" fmla="*/ 48343 w 273487"/>
                <a:gd name="connsiteY46" fmla="*/ 173745 h 321750"/>
                <a:gd name="connsiteX47" fmla="*/ 44724 w 273487"/>
                <a:gd name="connsiteY47" fmla="*/ 164897 h 321750"/>
                <a:gd name="connsiteX48" fmla="*/ 34669 w 273487"/>
                <a:gd name="connsiteY48" fmla="*/ 160071 h 321750"/>
                <a:gd name="connsiteX49" fmla="*/ 34669 w 273487"/>
                <a:gd name="connsiteY49" fmla="*/ 148809 h 321750"/>
                <a:gd name="connsiteX50" fmla="*/ 44724 w 273487"/>
                <a:gd name="connsiteY50" fmla="*/ 143983 h 321750"/>
                <a:gd name="connsiteX51" fmla="*/ 48343 w 273487"/>
                <a:gd name="connsiteY51" fmla="*/ 135135 h 321750"/>
                <a:gd name="connsiteX52" fmla="*/ 44724 w 273487"/>
                <a:gd name="connsiteY52" fmla="*/ 124678 h 321750"/>
                <a:gd name="connsiteX53" fmla="*/ 52767 w 273487"/>
                <a:gd name="connsiteY53" fmla="*/ 116634 h 321750"/>
                <a:gd name="connsiteX54" fmla="*/ 63224 w 273487"/>
                <a:gd name="connsiteY54" fmla="*/ 120254 h 321750"/>
                <a:gd name="connsiteX55" fmla="*/ 72072 w 273487"/>
                <a:gd name="connsiteY55" fmla="*/ 116634 h 321750"/>
                <a:gd name="connsiteX56" fmla="*/ 76899 w 273487"/>
                <a:gd name="connsiteY56" fmla="*/ 106580 h 321750"/>
                <a:gd name="connsiteX57" fmla="*/ 88562 w 273487"/>
                <a:gd name="connsiteY57" fmla="*/ 106580 h 321750"/>
                <a:gd name="connsiteX58" fmla="*/ 93388 w 273487"/>
                <a:gd name="connsiteY58" fmla="*/ 116634 h 321750"/>
                <a:gd name="connsiteX59" fmla="*/ 102236 w 273487"/>
                <a:gd name="connsiteY59" fmla="*/ 120254 h 321750"/>
                <a:gd name="connsiteX60" fmla="*/ 112693 w 273487"/>
                <a:gd name="connsiteY60" fmla="*/ 116634 h 321750"/>
                <a:gd name="connsiteX61" fmla="*/ 120737 w 273487"/>
                <a:gd name="connsiteY61" fmla="*/ 124678 h 321750"/>
                <a:gd name="connsiteX62" fmla="*/ 117117 w 273487"/>
                <a:gd name="connsiteY62" fmla="*/ 135135 h 321750"/>
                <a:gd name="connsiteX63" fmla="*/ 120737 w 273487"/>
                <a:gd name="connsiteY63" fmla="*/ 143983 h 321750"/>
                <a:gd name="connsiteX64" fmla="*/ 130792 w 273487"/>
                <a:gd name="connsiteY64" fmla="*/ 148809 h 321750"/>
                <a:gd name="connsiteX65" fmla="*/ 130390 w 273487"/>
                <a:gd name="connsiteY65" fmla="*/ 160875 h 321750"/>
                <a:gd name="connsiteX66" fmla="*/ 130390 w 273487"/>
                <a:gd name="connsiteY66" fmla="*/ 160875 h 321750"/>
                <a:gd name="connsiteX67" fmla="*/ 269546 w 273487"/>
                <a:gd name="connsiteY67" fmla="*/ 175756 h 321750"/>
                <a:gd name="connsiteX68" fmla="*/ 241795 w 273487"/>
                <a:gd name="connsiteY68" fmla="*/ 127493 h 321750"/>
                <a:gd name="connsiteX69" fmla="*/ 241795 w 273487"/>
                <a:gd name="connsiteY69" fmla="*/ 125483 h 321750"/>
                <a:gd name="connsiteX70" fmla="*/ 182674 w 273487"/>
                <a:gd name="connsiteY70" fmla="*/ 16892 h 321750"/>
                <a:gd name="connsiteX71" fmla="*/ 59202 w 273487"/>
                <a:gd name="connsiteY71" fmla="*/ 16892 h 321750"/>
                <a:gd name="connsiteX72" fmla="*/ 81 w 273487"/>
                <a:gd name="connsiteY72" fmla="*/ 125483 h 321750"/>
                <a:gd name="connsiteX73" fmla="*/ 47539 w 273487"/>
                <a:gd name="connsiteY73" fmla="*/ 222812 h 321750"/>
                <a:gd name="connsiteX74" fmla="*/ 47539 w 273487"/>
                <a:gd name="connsiteY74" fmla="*/ 324565 h 321750"/>
                <a:gd name="connsiteX75" fmla="*/ 174630 w 273487"/>
                <a:gd name="connsiteY75" fmla="*/ 324565 h 321750"/>
                <a:gd name="connsiteX76" fmla="*/ 174630 w 273487"/>
                <a:gd name="connsiteY76" fmla="*/ 276303 h 321750"/>
                <a:gd name="connsiteX77" fmla="*/ 194337 w 273487"/>
                <a:gd name="connsiteY77" fmla="*/ 276303 h 321750"/>
                <a:gd name="connsiteX78" fmla="*/ 228121 w 273487"/>
                <a:gd name="connsiteY78" fmla="*/ 262226 h 321750"/>
                <a:gd name="connsiteX79" fmla="*/ 241795 w 273487"/>
                <a:gd name="connsiteY79" fmla="*/ 228040 h 321750"/>
                <a:gd name="connsiteX80" fmla="*/ 241795 w 273487"/>
                <a:gd name="connsiteY80" fmla="*/ 203909 h 321750"/>
                <a:gd name="connsiteX81" fmla="*/ 259492 w 273487"/>
                <a:gd name="connsiteY81" fmla="*/ 203909 h 321750"/>
                <a:gd name="connsiteX82" fmla="*/ 269546 w 273487"/>
                <a:gd name="connsiteY82" fmla="*/ 175756 h 32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73487" h="321750">
                  <a:moveTo>
                    <a:pt x="181065" y="79231"/>
                  </a:moveTo>
                  <a:lnTo>
                    <a:pt x="171010" y="84057"/>
                  </a:lnTo>
                  <a:cubicBezTo>
                    <a:pt x="170206" y="87275"/>
                    <a:pt x="168597" y="90090"/>
                    <a:pt x="166989" y="92905"/>
                  </a:cubicBezTo>
                  <a:lnTo>
                    <a:pt x="170608" y="103362"/>
                  </a:lnTo>
                  <a:lnTo>
                    <a:pt x="162565" y="111406"/>
                  </a:lnTo>
                  <a:lnTo>
                    <a:pt x="152108" y="107786"/>
                  </a:lnTo>
                  <a:cubicBezTo>
                    <a:pt x="149292" y="109395"/>
                    <a:pt x="146477" y="110602"/>
                    <a:pt x="143260" y="111406"/>
                  </a:cubicBezTo>
                  <a:lnTo>
                    <a:pt x="138433" y="121058"/>
                  </a:lnTo>
                  <a:lnTo>
                    <a:pt x="127172" y="121058"/>
                  </a:lnTo>
                  <a:lnTo>
                    <a:pt x="122346" y="111004"/>
                  </a:lnTo>
                  <a:cubicBezTo>
                    <a:pt x="119128" y="110199"/>
                    <a:pt x="116313" y="108993"/>
                    <a:pt x="113498" y="107384"/>
                  </a:cubicBezTo>
                  <a:lnTo>
                    <a:pt x="103041" y="111004"/>
                  </a:lnTo>
                  <a:lnTo>
                    <a:pt x="94997" y="102960"/>
                  </a:lnTo>
                  <a:lnTo>
                    <a:pt x="98617" y="92503"/>
                  </a:lnTo>
                  <a:cubicBezTo>
                    <a:pt x="97008" y="89688"/>
                    <a:pt x="95801" y="86873"/>
                    <a:pt x="94997" y="83655"/>
                  </a:cubicBezTo>
                  <a:lnTo>
                    <a:pt x="84942" y="78829"/>
                  </a:lnTo>
                  <a:lnTo>
                    <a:pt x="84942" y="67568"/>
                  </a:lnTo>
                  <a:lnTo>
                    <a:pt x="94997" y="62741"/>
                  </a:lnTo>
                  <a:cubicBezTo>
                    <a:pt x="95801" y="59524"/>
                    <a:pt x="97008" y="56708"/>
                    <a:pt x="98617" y="53893"/>
                  </a:cubicBezTo>
                  <a:lnTo>
                    <a:pt x="95399" y="43436"/>
                  </a:lnTo>
                  <a:lnTo>
                    <a:pt x="103443" y="35393"/>
                  </a:lnTo>
                  <a:lnTo>
                    <a:pt x="113900" y="39012"/>
                  </a:lnTo>
                  <a:cubicBezTo>
                    <a:pt x="116715" y="37403"/>
                    <a:pt x="119530" y="36197"/>
                    <a:pt x="122748" y="35393"/>
                  </a:cubicBezTo>
                  <a:lnTo>
                    <a:pt x="127574" y="25338"/>
                  </a:lnTo>
                  <a:lnTo>
                    <a:pt x="138835" y="25338"/>
                  </a:lnTo>
                  <a:lnTo>
                    <a:pt x="143662" y="34990"/>
                  </a:lnTo>
                  <a:cubicBezTo>
                    <a:pt x="146879" y="35795"/>
                    <a:pt x="149695" y="37001"/>
                    <a:pt x="152510" y="38610"/>
                  </a:cubicBezTo>
                  <a:lnTo>
                    <a:pt x="162967" y="34990"/>
                  </a:lnTo>
                  <a:lnTo>
                    <a:pt x="171010" y="43034"/>
                  </a:lnTo>
                  <a:lnTo>
                    <a:pt x="167391" y="53491"/>
                  </a:lnTo>
                  <a:cubicBezTo>
                    <a:pt x="169000" y="56306"/>
                    <a:pt x="170206" y="59122"/>
                    <a:pt x="171010" y="62339"/>
                  </a:cubicBezTo>
                  <a:lnTo>
                    <a:pt x="181065" y="67165"/>
                  </a:lnTo>
                  <a:lnTo>
                    <a:pt x="181065" y="79231"/>
                  </a:lnTo>
                  <a:close/>
                  <a:moveTo>
                    <a:pt x="130390" y="160875"/>
                  </a:moveTo>
                  <a:lnTo>
                    <a:pt x="120335" y="165701"/>
                  </a:lnTo>
                  <a:cubicBezTo>
                    <a:pt x="119530" y="168919"/>
                    <a:pt x="118324" y="171734"/>
                    <a:pt x="116715" y="174549"/>
                  </a:cubicBezTo>
                  <a:lnTo>
                    <a:pt x="119933" y="185006"/>
                  </a:lnTo>
                  <a:lnTo>
                    <a:pt x="111889" y="193050"/>
                  </a:lnTo>
                  <a:lnTo>
                    <a:pt x="101432" y="189430"/>
                  </a:lnTo>
                  <a:cubicBezTo>
                    <a:pt x="98617" y="191039"/>
                    <a:pt x="95801" y="192246"/>
                    <a:pt x="92584" y="193050"/>
                  </a:cubicBezTo>
                  <a:lnTo>
                    <a:pt x="88160" y="202703"/>
                  </a:lnTo>
                  <a:lnTo>
                    <a:pt x="76899" y="202703"/>
                  </a:lnTo>
                  <a:lnTo>
                    <a:pt x="72072" y="192648"/>
                  </a:lnTo>
                  <a:cubicBezTo>
                    <a:pt x="68855" y="191843"/>
                    <a:pt x="66040" y="190637"/>
                    <a:pt x="63224" y="189028"/>
                  </a:cubicBezTo>
                  <a:lnTo>
                    <a:pt x="52767" y="192246"/>
                  </a:lnTo>
                  <a:lnTo>
                    <a:pt x="44724" y="184202"/>
                  </a:lnTo>
                  <a:lnTo>
                    <a:pt x="48343" y="173745"/>
                  </a:lnTo>
                  <a:cubicBezTo>
                    <a:pt x="46735" y="170930"/>
                    <a:pt x="45528" y="168114"/>
                    <a:pt x="44724" y="164897"/>
                  </a:cubicBezTo>
                  <a:lnTo>
                    <a:pt x="34669" y="160071"/>
                  </a:lnTo>
                  <a:lnTo>
                    <a:pt x="34669" y="148809"/>
                  </a:lnTo>
                  <a:lnTo>
                    <a:pt x="44724" y="143983"/>
                  </a:lnTo>
                  <a:cubicBezTo>
                    <a:pt x="45528" y="140766"/>
                    <a:pt x="46735" y="137950"/>
                    <a:pt x="48343" y="135135"/>
                  </a:cubicBezTo>
                  <a:lnTo>
                    <a:pt x="44724" y="124678"/>
                  </a:lnTo>
                  <a:lnTo>
                    <a:pt x="52767" y="116634"/>
                  </a:lnTo>
                  <a:lnTo>
                    <a:pt x="63224" y="120254"/>
                  </a:lnTo>
                  <a:cubicBezTo>
                    <a:pt x="66040" y="118645"/>
                    <a:pt x="68855" y="117439"/>
                    <a:pt x="72072" y="116634"/>
                  </a:cubicBezTo>
                  <a:lnTo>
                    <a:pt x="76899" y="106580"/>
                  </a:lnTo>
                  <a:lnTo>
                    <a:pt x="88562" y="106580"/>
                  </a:lnTo>
                  <a:lnTo>
                    <a:pt x="93388" y="116634"/>
                  </a:lnTo>
                  <a:cubicBezTo>
                    <a:pt x="96606" y="117439"/>
                    <a:pt x="99421" y="118645"/>
                    <a:pt x="102236" y="120254"/>
                  </a:cubicBezTo>
                  <a:lnTo>
                    <a:pt x="112693" y="116634"/>
                  </a:lnTo>
                  <a:lnTo>
                    <a:pt x="120737" y="124678"/>
                  </a:lnTo>
                  <a:lnTo>
                    <a:pt x="117117" y="135135"/>
                  </a:lnTo>
                  <a:cubicBezTo>
                    <a:pt x="118726" y="137950"/>
                    <a:pt x="119933" y="140766"/>
                    <a:pt x="120737" y="143983"/>
                  </a:cubicBezTo>
                  <a:lnTo>
                    <a:pt x="130792" y="148809"/>
                  </a:lnTo>
                  <a:lnTo>
                    <a:pt x="130390" y="160875"/>
                  </a:lnTo>
                  <a:lnTo>
                    <a:pt x="130390" y="160875"/>
                  </a:lnTo>
                  <a:close/>
                  <a:moveTo>
                    <a:pt x="269546" y="175756"/>
                  </a:moveTo>
                  <a:lnTo>
                    <a:pt x="241795" y="127493"/>
                  </a:lnTo>
                  <a:lnTo>
                    <a:pt x="241795" y="125483"/>
                  </a:lnTo>
                  <a:cubicBezTo>
                    <a:pt x="243404" y="81242"/>
                    <a:pt x="220882" y="39817"/>
                    <a:pt x="182674" y="16892"/>
                  </a:cubicBezTo>
                  <a:cubicBezTo>
                    <a:pt x="144466" y="-5631"/>
                    <a:pt x="97410" y="-5631"/>
                    <a:pt x="59202" y="16892"/>
                  </a:cubicBezTo>
                  <a:cubicBezTo>
                    <a:pt x="20995" y="39414"/>
                    <a:pt x="-1528" y="81242"/>
                    <a:pt x="81" y="125483"/>
                  </a:cubicBezTo>
                  <a:cubicBezTo>
                    <a:pt x="81" y="163690"/>
                    <a:pt x="17375" y="199485"/>
                    <a:pt x="47539" y="222812"/>
                  </a:cubicBezTo>
                  <a:lnTo>
                    <a:pt x="47539" y="324565"/>
                  </a:lnTo>
                  <a:lnTo>
                    <a:pt x="174630" y="324565"/>
                  </a:lnTo>
                  <a:lnTo>
                    <a:pt x="174630" y="276303"/>
                  </a:lnTo>
                  <a:lnTo>
                    <a:pt x="194337" y="276303"/>
                  </a:lnTo>
                  <a:cubicBezTo>
                    <a:pt x="207207" y="276303"/>
                    <a:pt x="219273" y="271074"/>
                    <a:pt x="228121" y="262226"/>
                  </a:cubicBezTo>
                  <a:cubicBezTo>
                    <a:pt x="236969" y="252976"/>
                    <a:pt x="241795" y="240910"/>
                    <a:pt x="241795" y="228040"/>
                  </a:cubicBezTo>
                  <a:lnTo>
                    <a:pt x="241795" y="203909"/>
                  </a:lnTo>
                  <a:lnTo>
                    <a:pt x="259492" y="203909"/>
                  </a:lnTo>
                  <a:cubicBezTo>
                    <a:pt x="269949" y="202703"/>
                    <a:pt x="279199" y="190637"/>
                    <a:pt x="269546" y="175756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0" name="Graphic 11" descr="Research">
            <a:extLst>
              <a:ext uri="{FF2B5EF4-FFF2-40B4-BE49-F238E27FC236}">
                <a16:creationId xmlns:a16="http://schemas.microsoft.com/office/drawing/2014/main" id="{373D139D-286F-45FC-B58D-17B90FE04D6F}"/>
              </a:ext>
            </a:extLst>
          </p:cNvPr>
          <p:cNvGrpSpPr/>
          <p:nvPr/>
        </p:nvGrpSpPr>
        <p:grpSpPr>
          <a:xfrm>
            <a:off x="539254" y="2898981"/>
            <a:ext cx="289575" cy="289575"/>
            <a:chOff x="1944941" y="3076575"/>
            <a:chExt cx="386100" cy="386100"/>
          </a:xfrm>
          <a:solidFill>
            <a:schemeClr val="bg1"/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660CD9C-BDF4-45B1-BBD1-F2F423EB0BD0}"/>
                </a:ext>
              </a:extLst>
            </p:cNvPr>
            <p:cNvSpPr/>
            <p:nvPr/>
          </p:nvSpPr>
          <p:spPr>
            <a:xfrm>
              <a:off x="1976309" y="3109954"/>
              <a:ext cx="317728" cy="317728"/>
            </a:xfrm>
            <a:custGeom>
              <a:avLst/>
              <a:gdLst>
                <a:gd name="connsiteX0" fmla="*/ 260218 w 317728"/>
                <a:gd name="connsiteY0" fmla="*/ 220401 h 317728"/>
                <a:gd name="connsiteX1" fmla="*/ 235282 w 317728"/>
                <a:gd name="connsiteY1" fmla="*/ 212759 h 317728"/>
                <a:gd name="connsiteX2" fmla="*/ 217183 w 317728"/>
                <a:gd name="connsiteY2" fmla="*/ 195063 h 317728"/>
                <a:gd name="connsiteX3" fmla="*/ 242119 w 317728"/>
                <a:gd name="connsiteY3" fmla="*/ 121865 h 317728"/>
                <a:gd name="connsiteX4" fmla="*/ 121463 w 317728"/>
                <a:gd name="connsiteY4" fmla="*/ 2 h 317728"/>
                <a:gd name="connsiteX5" fmla="*/ 2 w 317728"/>
                <a:gd name="connsiteY5" fmla="*/ 120658 h 317728"/>
                <a:gd name="connsiteX6" fmla="*/ 120658 w 317728"/>
                <a:gd name="connsiteY6" fmla="*/ 242119 h 317728"/>
                <a:gd name="connsiteX7" fmla="*/ 194661 w 317728"/>
                <a:gd name="connsiteY7" fmla="*/ 217183 h 317728"/>
                <a:gd name="connsiteX8" fmla="*/ 212357 w 317728"/>
                <a:gd name="connsiteY8" fmla="*/ 234880 h 317728"/>
                <a:gd name="connsiteX9" fmla="*/ 219999 w 317728"/>
                <a:gd name="connsiteY9" fmla="*/ 260218 h 317728"/>
                <a:gd name="connsiteX10" fmla="*/ 270272 w 317728"/>
                <a:gd name="connsiteY10" fmla="*/ 310491 h 317728"/>
                <a:gd name="connsiteX11" fmla="*/ 310089 w 317728"/>
                <a:gd name="connsiteY11" fmla="*/ 310491 h 317728"/>
                <a:gd name="connsiteX12" fmla="*/ 310089 w 317728"/>
                <a:gd name="connsiteY12" fmla="*/ 270674 h 317728"/>
                <a:gd name="connsiteX13" fmla="*/ 260218 w 317728"/>
                <a:gd name="connsiteY13" fmla="*/ 220401 h 317728"/>
                <a:gd name="connsiteX14" fmla="*/ 121463 w 317728"/>
                <a:gd name="connsiteY14" fmla="*/ 217988 h 317728"/>
                <a:gd name="connsiteX15" fmla="*/ 24938 w 317728"/>
                <a:gd name="connsiteY15" fmla="*/ 121463 h 317728"/>
                <a:gd name="connsiteX16" fmla="*/ 121463 w 317728"/>
                <a:gd name="connsiteY16" fmla="*/ 24938 h 317728"/>
                <a:gd name="connsiteX17" fmla="*/ 217988 w 317728"/>
                <a:gd name="connsiteY17" fmla="*/ 121463 h 317728"/>
                <a:gd name="connsiteX18" fmla="*/ 121463 w 317728"/>
                <a:gd name="connsiteY18" fmla="*/ 217988 h 31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728" h="317728">
                  <a:moveTo>
                    <a:pt x="260218" y="220401"/>
                  </a:moveTo>
                  <a:cubicBezTo>
                    <a:pt x="253783" y="213966"/>
                    <a:pt x="244130" y="210748"/>
                    <a:pt x="235282" y="212759"/>
                  </a:cubicBezTo>
                  <a:lnTo>
                    <a:pt x="217183" y="195063"/>
                  </a:lnTo>
                  <a:cubicBezTo>
                    <a:pt x="233271" y="174149"/>
                    <a:pt x="242119" y="148409"/>
                    <a:pt x="242119" y="121865"/>
                  </a:cubicBezTo>
                  <a:cubicBezTo>
                    <a:pt x="242521" y="54700"/>
                    <a:pt x="188226" y="404"/>
                    <a:pt x="121463" y="2"/>
                  </a:cubicBezTo>
                  <a:cubicBezTo>
                    <a:pt x="54700" y="-400"/>
                    <a:pt x="404" y="53895"/>
                    <a:pt x="2" y="120658"/>
                  </a:cubicBezTo>
                  <a:cubicBezTo>
                    <a:pt x="-400" y="187422"/>
                    <a:pt x="53895" y="241717"/>
                    <a:pt x="120658" y="242119"/>
                  </a:cubicBezTo>
                  <a:cubicBezTo>
                    <a:pt x="147203" y="242119"/>
                    <a:pt x="173345" y="233271"/>
                    <a:pt x="194661" y="217183"/>
                  </a:cubicBezTo>
                  <a:lnTo>
                    <a:pt x="212357" y="234880"/>
                  </a:lnTo>
                  <a:cubicBezTo>
                    <a:pt x="210748" y="244130"/>
                    <a:pt x="213564" y="253380"/>
                    <a:pt x="219999" y="260218"/>
                  </a:cubicBezTo>
                  <a:lnTo>
                    <a:pt x="270272" y="310491"/>
                  </a:lnTo>
                  <a:cubicBezTo>
                    <a:pt x="281131" y="321350"/>
                    <a:pt x="299230" y="321350"/>
                    <a:pt x="310089" y="310491"/>
                  </a:cubicBezTo>
                  <a:cubicBezTo>
                    <a:pt x="320948" y="299632"/>
                    <a:pt x="320948" y="281533"/>
                    <a:pt x="310089" y="270674"/>
                  </a:cubicBezTo>
                  <a:lnTo>
                    <a:pt x="260218" y="220401"/>
                  </a:lnTo>
                  <a:close/>
                  <a:moveTo>
                    <a:pt x="121463" y="217988"/>
                  </a:moveTo>
                  <a:cubicBezTo>
                    <a:pt x="67972" y="217988"/>
                    <a:pt x="24938" y="174954"/>
                    <a:pt x="24938" y="121463"/>
                  </a:cubicBezTo>
                  <a:cubicBezTo>
                    <a:pt x="24938" y="67972"/>
                    <a:pt x="67972" y="24938"/>
                    <a:pt x="121463" y="24938"/>
                  </a:cubicBezTo>
                  <a:cubicBezTo>
                    <a:pt x="174954" y="24938"/>
                    <a:pt x="217988" y="67972"/>
                    <a:pt x="217988" y="121463"/>
                  </a:cubicBezTo>
                  <a:cubicBezTo>
                    <a:pt x="217988" y="174552"/>
                    <a:pt x="174552" y="217988"/>
                    <a:pt x="121463" y="217988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C71EF8C-A8C5-4488-B693-1BD601485630}"/>
                </a:ext>
              </a:extLst>
            </p:cNvPr>
            <p:cNvSpPr/>
            <p:nvPr/>
          </p:nvSpPr>
          <p:spPr>
            <a:xfrm>
              <a:off x="2011302" y="3169728"/>
              <a:ext cx="172941" cy="124678"/>
            </a:xfrm>
            <a:custGeom>
              <a:avLst/>
              <a:gdLst>
                <a:gd name="connsiteX0" fmla="*/ 172941 w 172940"/>
                <a:gd name="connsiteY0" fmla="*/ 55656 h 124678"/>
                <a:gd name="connsiteX1" fmla="*/ 150016 w 172940"/>
                <a:gd name="connsiteY1" fmla="*/ 55656 h 124678"/>
                <a:gd name="connsiteX2" fmla="*/ 144788 w 172940"/>
                <a:gd name="connsiteY2" fmla="*/ 58873 h 124678"/>
                <a:gd name="connsiteX3" fmla="*/ 129504 w 172940"/>
                <a:gd name="connsiteY3" fmla="*/ 75363 h 124678"/>
                <a:gd name="connsiteX4" fmla="*/ 116634 w 172940"/>
                <a:gd name="connsiteY4" fmla="*/ 30720 h 124678"/>
                <a:gd name="connsiteX5" fmla="*/ 107786 w 172940"/>
                <a:gd name="connsiteY5" fmla="*/ 25894 h 124678"/>
                <a:gd name="connsiteX6" fmla="*/ 102960 w 172940"/>
                <a:gd name="connsiteY6" fmla="*/ 30318 h 124678"/>
                <a:gd name="connsiteX7" fmla="*/ 78829 w 172940"/>
                <a:gd name="connsiteY7" fmla="*/ 94266 h 124678"/>
                <a:gd name="connsiteX8" fmla="*/ 62339 w 172940"/>
                <a:gd name="connsiteY8" fmla="*/ 5785 h 124678"/>
                <a:gd name="connsiteX9" fmla="*/ 54295 w 172940"/>
                <a:gd name="connsiteY9" fmla="*/ 154 h 124678"/>
                <a:gd name="connsiteX10" fmla="*/ 48665 w 172940"/>
                <a:gd name="connsiteY10" fmla="*/ 4980 h 124678"/>
                <a:gd name="connsiteX11" fmla="*/ 31371 w 172940"/>
                <a:gd name="connsiteY11" fmla="*/ 55656 h 124678"/>
                <a:gd name="connsiteX12" fmla="*/ 0 w 172940"/>
                <a:gd name="connsiteY12" fmla="*/ 55656 h 124678"/>
                <a:gd name="connsiteX13" fmla="*/ 0 w 172940"/>
                <a:gd name="connsiteY13" fmla="*/ 71743 h 124678"/>
                <a:gd name="connsiteX14" fmla="*/ 36599 w 172940"/>
                <a:gd name="connsiteY14" fmla="*/ 71743 h 124678"/>
                <a:gd name="connsiteX15" fmla="*/ 43436 w 172940"/>
                <a:gd name="connsiteY15" fmla="*/ 65711 h 124678"/>
                <a:gd name="connsiteX16" fmla="*/ 53491 w 172940"/>
                <a:gd name="connsiteY16" fmla="*/ 35144 h 124678"/>
                <a:gd name="connsiteX17" fmla="*/ 69578 w 172940"/>
                <a:gd name="connsiteY17" fmla="*/ 121615 h 124678"/>
                <a:gd name="connsiteX18" fmla="*/ 76013 w 172940"/>
                <a:gd name="connsiteY18" fmla="*/ 127245 h 124678"/>
                <a:gd name="connsiteX19" fmla="*/ 76818 w 172940"/>
                <a:gd name="connsiteY19" fmla="*/ 127245 h 124678"/>
                <a:gd name="connsiteX20" fmla="*/ 83655 w 172940"/>
                <a:gd name="connsiteY20" fmla="*/ 122821 h 124678"/>
                <a:gd name="connsiteX21" fmla="*/ 109395 w 172940"/>
                <a:gd name="connsiteY21" fmla="*/ 55254 h 124678"/>
                <a:gd name="connsiteX22" fmla="*/ 119852 w 172940"/>
                <a:gd name="connsiteY22" fmla="*/ 91451 h 124678"/>
                <a:gd name="connsiteX23" fmla="*/ 128700 w 172940"/>
                <a:gd name="connsiteY23" fmla="*/ 96277 h 124678"/>
                <a:gd name="connsiteX24" fmla="*/ 131918 w 172940"/>
                <a:gd name="connsiteY24" fmla="*/ 94266 h 124678"/>
                <a:gd name="connsiteX25" fmla="*/ 153636 w 172940"/>
                <a:gd name="connsiteY25" fmla="*/ 71743 h 124678"/>
                <a:gd name="connsiteX26" fmla="*/ 173343 w 172940"/>
                <a:gd name="connsiteY26" fmla="*/ 71743 h 124678"/>
                <a:gd name="connsiteX27" fmla="*/ 173343 w 172940"/>
                <a:gd name="connsiteY27" fmla="*/ 55656 h 12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2940" h="124678">
                  <a:moveTo>
                    <a:pt x="172941" y="55656"/>
                  </a:moveTo>
                  <a:lnTo>
                    <a:pt x="150016" y="55656"/>
                  </a:lnTo>
                  <a:cubicBezTo>
                    <a:pt x="148005" y="56058"/>
                    <a:pt x="145994" y="57265"/>
                    <a:pt x="144788" y="58873"/>
                  </a:cubicBezTo>
                  <a:lnTo>
                    <a:pt x="129504" y="75363"/>
                  </a:lnTo>
                  <a:lnTo>
                    <a:pt x="116634" y="30720"/>
                  </a:lnTo>
                  <a:cubicBezTo>
                    <a:pt x="115428" y="27101"/>
                    <a:pt x="111406" y="24688"/>
                    <a:pt x="107786" y="25894"/>
                  </a:cubicBezTo>
                  <a:cubicBezTo>
                    <a:pt x="105775" y="26698"/>
                    <a:pt x="103764" y="27905"/>
                    <a:pt x="102960" y="30318"/>
                  </a:cubicBezTo>
                  <a:lnTo>
                    <a:pt x="78829" y="94266"/>
                  </a:lnTo>
                  <a:lnTo>
                    <a:pt x="62339" y="5785"/>
                  </a:lnTo>
                  <a:cubicBezTo>
                    <a:pt x="61535" y="1763"/>
                    <a:pt x="57915" y="-650"/>
                    <a:pt x="54295" y="154"/>
                  </a:cubicBezTo>
                  <a:cubicBezTo>
                    <a:pt x="51882" y="556"/>
                    <a:pt x="49871" y="2567"/>
                    <a:pt x="48665" y="4980"/>
                  </a:cubicBezTo>
                  <a:lnTo>
                    <a:pt x="31371" y="55656"/>
                  </a:lnTo>
                  <a:lnTo>
                    <a:pt x="0" y="55656"/>
                  </a:lnTo>
                  <a:lnTo>
                    <a:pt x="0" y="71743"/>
                  </a:lnTo>
                  <a:lnTo>
                    <a:pt x="36599" y="71743"/>
                  </a:lnTo>
                  <a:cubicBezTo>
                    <a:pt x="39817" y="71341"/>
                    <a:pt x="42632" y="68928"/>
                    <a:pt x="43436" y="65711"/>
                  </a:cubicBezTo>
                  <a:lnTo>
                    <a:pt x="53491" y="35144"/>
                  </a:lnTo>
                  <a:lnTo>
                    <a:pt x="69578" y="121615"/>
                  </a:lnTo>
                  <a:cubicBezTo>
                    <a:pt x="69981" y="124832"/>
                    <a:pt x="72796" y="127245"/>
                    <a:pt x="76013" y="127245"/>
                  </a:cubicBezTo>
                  <a:lnTo>
                    <a:pt x="76818" y="127245"/>
                  </a:lnTo>
                  <a:cubicBezTo>
                    <a:pt x="79633" y="127245"/>
                    <a:pt x="82448" y="125637"/>
                    <a:pt x="83655" y="122821"/>
                  </a:cubicBezTo>
                  <a:lnTo>
                    <a:pt x="109395" y="55254"/>
                  </a:lnTo>
                  <a:lnTo>
                    <a:pt x="119852" y="91451"/>
                  </a:lnTo>
                  <a:cubicBezTo>
                    <a:pt x="121058" y="95070"/>
                    <a:pt x="124678" y="97484"/>
                    <a:pt x="128700" y="96277"/>
                  </a:cubicBezTo>
                  <a:cubicBezTo>
                    <a:pt x="129907" y="95875"/>
                    <a:pt x="131113" y="95070"/>
                    <a:pt x="131918" y="94266"/>
                  </a:cubicBezTo>
                  <a:lnTo>
                    <a:pt x="153636" y="71743"/>
                  </a:lnTo>
                  <a:lnTo>
                    <a:pt x="173343" y="71743"/>
                  </a:lnTo>
                  <a:lnTo>
                    <a:pt x="173343" y="55656"/>
                  </a:ln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3" name="Graphic 13" descr="Eye">
            <a:extLst>
              <a:ext uri="{FF2B5EF4-FFF2-40B4-BE49-F238E27FC236}">
                <a16:creationId xmlns:a16="http://schemas.microsoft.com/office/drawing/2014/main" id="{2A7A79CD-030C-4251-851F-C30AB642F17B}"/>
              </a:ext>
            </a:extLst>
          </p:cNvPr>
          <p:cNvGrpSpPr/>
          <p:nvPr/>
        </p:nvGrpSpPr>
        <p:grpSpPr>
          <a:xfrm>
            <a:off x="539507" y="3922174"/>
            <a:ext cx="289575" cy="289575"/>
            <a:chOff x="5131276" y="5305125"/>
            <a:chExt cx="386100" cy="386100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175FD34-52BE-4094-9BDA-339288F82BE9}"/>
                </a:ext>
              </a:extLst>
            </p:cNvPr>
            <p:cNvSpPr/>
            <p:nvPr/>
          </p:nvSpPr>
          <p:spPr>
            <a:xfrm>
              <a:off x="5163591" y="5401650"/>
              <a:ext cx="317728" cy="193050"/>
            </a:xfrm>
            <a:custGeom>
              <a:avLst/>
              <a:gdLst>
                <a:gd name="connsiteX0" fmla="*/ 216639 w 317728"/>
                <a:gd name="connsiteY0" fmla="*/ 154440 h 193050"/>
                <a:gd name="connsiteX1" fmla="*/ 219857 w 317728"/>
                <a:gd name="connsiteY1" fmla="*/ 42230 h 193050"/>
                <a:gd name="connsiteX2" fmla="*/ 293055 w 317728"/>
                <a:gd name="connsiteY2" fmla="*/ 100949 h 193050"/>
                <a:gd name="connsiteX3" fmla="*/ 216639 w 317728"/>
                <a:gd name="connsiteY3" fmla="*/ 154440 h 193050"/>
                <a:gd name="connsiteX4" fmla="*/ 58579 w 317728"/>
                <a:gd name="connsiteY4" fmla="*/ 71589 h 193050"/>
                <a:gd name="connsiteX5" fmla="*/ 101211 w 317728"/>
                <a:gd name="connsiteY5" fmla="*/ 42632 h 193050"/>
                <a:gd name="connsiteX6" fmla="*/ 104831 w 317728"/>
                <a:gd name="connsiteY6" fmla="*/ 154440 h 193050"/>
                <a:gd name="connsiteX7" fmla="*/ 28415 w 317728"/>
                <a:gd name="connsiteY7" fmla="*/ 100949 h 193050"/>
                <a:gd name="connsiteX8" fmla="*/ 58579 w 317728"/>
                <a:gd name="connsiteY8" fmla="*/ 71589 h 193050"/>
                <a:gd name="connsiteX9" fmla="*/ 58579 w 317728"/>
                <a:gd name="connsiteY9" fmla="*/ 71589 h 193050"/>
                <a:gd name="connsiteX10" fmla="*/ 160735 w 317728"/>
                <a:gd name="connsiteY10" fmla="*/ 160875 h 193050"/>
                <a:gd name="connsiteX11" fmla="*/ 96385 w 317728"/>
                <a:gd name="connsiteY11" fmla="*/ 96525 h 193050"/>
                <a:gd name="connsiteX12" fmla="*/ 160735 w 317728"/>
                <a:gd name="connsiteY12" fmla="*/ 32175 h 193050"/>
                <a:gd name="connsiteX13" fmla="*/ 225085 w 317728"/>
                <a:gd name="connsiteY13" fmla="*/ 96525 h 193050"/>
                <a:gd name="connsiteX14" fmla="*/ 160735 w 317728"/>
                <a:gd name="connsiteY14" fmla="*/ 160875 h 193050"/>
                <a:gd name="connsiteX15" fmla="*/ 317186 w 317728"/>
                <a:gd name="connsiteY15" fmla="*/ 89688 h 193050"/>
                <a:gd name="connsiteX16" fmla="*/ 160735 w 317728"/>
                <a:gd name="connsiteY16" fmla="*/ 0 h 193050"/>
                <a:gd name="connsiteX17" fmla="*/ 4284 w 317728"/>
                <a:gd name="connsiteY17" fmla="*/ 89688 h 193050"/>
                <a:gd name="connsiteX18" fmla="*/ 5089 w 317728"/>
                <a:gd name="connsiteY18" fmla="*/ 113819 h 193050"/>
                <a:gd name="connsiteX19" fmla="*/ 160735 w 317728"/>
                <a:gd name="connsiteY19" fmla="*/ 193050 h 193050"/>
                <a:gd name="connsiteX20" fmla="*/ 316784 w 317728"/>
                <a:gd name="connsiteY20" fmla="*/ 113819 h 193050"/>
                <a:gd name="connsiteX21" fmla="*/ 317186 w 317728"/>
                <a:gd name="connsiteY21" fmla="*/ 89688 h 19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17728" h="193050">
                  <a:moveTo>
                    <a:pt x="216639" y="154440"/>
                  </a:moveTo>
                  <a:cubicBezTo>
                    <a:pt x="248010" y="124276"/>
                    <a:pt x="249619" y="74405"/>
                    <a:pt x="219857" y="42230"/>
                  </a:cubicBezTo>
                  <a:cubicBezTo>
                    <a:pt x="251629" y="58719"/>
                    <a:pt x="277772" y="84057"/>
                    <a:pt x="293055" y="100949"/>
                  </a:cubicBezTo>
                  <a:cubicBezTo>
                    <a:pt x="276967" y="116634"/>
                    <a:pt x="249619" y="139961"/>
                    <a:pt x="216639" y="154440"/>
                  </a:cubicBezTo>
                  <a:close/>
                  <a:moveTo>
                    <a:pt x="58579" y="71589"/>
                  </a:moveTo>
                  <a:cubicBezTo>
                    <a:pt x="71852" y="60328"/>
                    <a:pt x="85928" y="50676"/>
                    <a:pt x="101211" y="42632"/>
                  </a:cubicBezTo>
                  <a:cubicBezTo>
                    <a:pt x="71852" y="74807"/>
                    <a:pt x="73460" y="124276"/>
                    <a:pt x="104831" y="154440"/>
                  </a:cubicBezTo>
                  <a:cubicBezTo>
                    <a:pt x="71852" y="139961"/>
                    <a:pt x="44101" y="116634"/>
                    <a:pt x="28415" y="100949"/>
                  </a:cubicBezTo>
                  <a:cubicBezTo>
                    <a:pt x="37666" y="90492"/>
                    <a:pt x="47720" y="80840"/>
                    <a:pt x="58579" y="71589"/>
                  </a:cubicBezTo>
                  <a:lnTo>
                    <a:pt x="58579" y="71589"/>
                  </a:lnTo>
                  <a:close/>
                  <a:moveTo>
                    <a:pt x="160735" y="160875"/>
                  </a:moveTo>
                  <a:cubicBezTo>
                    <a:pt x="125343" y="160875"/>
                    <a:pt x="96385" y="131918"/>
                    <a:pt x="96385" y="96525"/>
                  </a:cubicBezTo>
                  <a:cubicBezTo>
                    <a:pt x="96385" y="61133"/>
                    <a:pt x="125343" y="32175"/>
                    <a:pt x="160735" y="32175"/>
                  </a:cubicBezTo>
                  <a:cubicBezTo>
                    <a:pt x="196128" y="32175"/>
                    <a:pt x="225085" y="61133"/>
                    <a:pt x="225085" y="96525"/>
                  </a:cubicBezTo>
                  <a:cubicBezTo>
                    <a:pt x="225085" y="131918"/>
                    <a:pt x="196128" y="160875"/>
                    <a:pt x="160735" y="160875"/>
                  </a:cubicBezTo>
                  <a:close/>
                  <a:moveTo>
                    <a:pt x="317186" y="89688"/>
                  </a:moveTo>
                  <a:cubicBezTo>
                    <a:pt x="293859" y="62339"/>
                    <a:pt x="232727" y="0"/>
                    <a:pt x="160735" y="0"/>
                  </a:cubicBezTo>
                  <a:cubicBezTo>
                    <a:pt x="88744" y="0"/>
                    <a:pt x="27611" y="62339"/>
                    <a:pt x="4284" y="89688"/>
                  </a:cubicBezTo>
                  <a:cubicBezTo>
                    <a:pt x="-1749" y="96927"/>
                    <a:pt x="-1346" y="106982"/>
                    <a:pt x="5089" y="113819"/>
                  </a:cubicBezTo>
                  <a:cubicBezTo>
                    <a:pt x="28818" y="138755"/>
                    <a:pt x="89548" y="193050"/>
                    <a:pt x="160735" y="193050"/>
                  </a:cubicBezTo>
                  <a:cubicBezTo>
                    <a:pt x="231922" y="193050"/>
                    <a:pt x="292653" y="138755"/>
                    <a:pt x="316784" y="113819"/>
                  </a:cubicBezTo>
                  <a:cubicBezTo>
                    <a:pt x="322817" y="107384"/>
                    <a:pt x="323219" y="96927"/>
                    <a:pt x="317186" y="89688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98C49A02-D318-4097-A63C-24C5501AD982}"/>
                </a:ext>
              </a:extLst>
            </p:cNvPr>
            <p:cNvSpPr/>
            <p:nvPr/>
          </p:nvSpPr>
          <p:spPr>
            <a:xfrm>
              <a:off x="5284107" y="5457956"/>
              <a:ext cx="80438" cy="80438"/>
            </a:xfrm>
            <a:custGeom>
              <a:avLst/>
              <a:gdLst>
                <a:gd name="connsiteX0" fmla="*/ 80438 w 80437"/>
                <a:gd name="connsiteY0" fmla="*/ 40219 h 80437"/>
                <a:gd name="connsiteX1" fmla="*/ 40219 w 80437"/>
                <a:gd name="connsiteY1" fmla="*/ 80438 h 80437"/>
                <a:gd name="connsiteX2" fmla="*/ 0 w 80437"/>
                <a:gd name="connsiteY2" fmla="*/ 40219 h 80437"/>
                <a:gd name="connsiteX3" fmla="*/ 40219 w 80437"/>
                <a:gd name="connsiteY3" fmla="*/ 0 h 80437"/>
                <a:gd name="connsiteX4" fmla="*/ 80438 w 80437"/>
                <a:gd name="connsiteY4" fmla="*/ 40219 h 80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37" h="80437">
                  <a:moveTo>
                    <a:pt x="80438" y="40219"/>
                  </a:moveTo>
                  <a:cubicBezTo>
                    <a:pt x="80438" y="62431"/>
                    <a:pt x="62431" y="80438"/>
                    <a:pt x="40219" y="80438"/>
                  </a:cubicBezTo>
                  <a:cubicBezTo>
                    <a:pt x="18007" y="80438"/>
                    <a:pt x="0" y="62431"/>
                    <a:pt x="0" y="40219"/>
                  </a:cubicBezTo>
                  <a:cubicBezTo>
                    <a:pt x="0" y="18007"/>
                    <a:pt x="18007" y="0"/>
                    <a:pt x="40219" y="0"/>
                  </a:cubicBezTo>
                  <a:cubicBezTo>
                    <a:pt x="62431" y="0"/>
                    <a:pt x="80438" y="18007"/>
                    <a:pt x="80438" y="40219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46" name="Graphic 17" descr="Diamond">
            <a:extLst>
              <a:ext uri="{FF2B5EF4-FFF2-40B4-BE49-F238E27FC236}">
                <a16:creationId xmlns:a16="http://schemas.microsoft.com/office/drawing/2014/main" id="{484F7CD4-4338-4415-B109-3FBCB86AD5B6}"/>
              </a:ext>
            </a:extLst>
          </p:cNvPr>
          <p:cNvSpPr/>
          <p:nvPr/>
        </p:nvSpPr>
        <p:spPr>
          <a:xfrm>
            <a:off x="1057404" y="1918018"/>
            <a:ext cx="271477" cy="205116"/>
          </a:xfrm>
          <a:custGeom>
            <a:avLst/>
            <a:gdLst>
              <a:gd name="connsiteX0" fmla="*/ 289575 w 361968"/>
              <a:gd name="connsiteY0" fmla="*/ 0 h 273487"/>
              <a:gd name="connsiteX1" fmla="*/ 72394 w 361968"/>
              <a:gd name="connsiteY1" fmla="*/ 0 h 273487"/>
              <a:gd name="connsiteX2" fmla="*/ 0 w 361968"/>
              <a:gd name="connsiteY2" fmla="*/ 92503 h 273487"/>
              <a:gd name="connsiteX3" fmla="*/ 180984 w 361968"/>
              <a:gd name="connsiteY3" fmla="*/ 273488 h 273487"/>
              <a:gd name="connsiteX4" fmla="*/ 180984 w 361968"/>
              <a:gd name="connsiteY4" fmla="*/ 273488 h 273487"/>
              <a:gd name="connsiteX5" fmla="*/ 361969 w 361968"/>
              <a:gd name="connsiteY5" fmla="*/ 92503 h 273487"/>
              <a:gd name="connsiteX6" fmla="*/ 111366 w 361968"/>
              <a:gd name="connsiteY6" fmla="*/ 100547 h 273487"/>
              <a:gd name="connsiteX7" fmla="*/ 164093 w 361968"/>
              <a:gd name="connsiteY7" fmla="*/ 222490 h 273487"/>
              <a:gd name="connsiteX8" fmla="*/ 42149 w 361968"/>
              <a:gd name="connsiteY8" fmla="*/ 100547 h 273487"/>
              <a:gd name="connsiteX9" fmla="*/ 233269 w 361968"/>
              <a:gd name="connsiteY9" fmla="*/ 100547 h 273487"/>
              <a:gd name="connsiteX10" fmla="*/ 180984 w 361968"/>
              <a:gd name="connsiteY10" fmla="*/ 221203 h 273487"/>
              <a:gd name="connsiteX11" fmla="*/ 128700 w 361968"/>
              <a:gd name="connsiteY11" fmla="*/ 100547 h 273487"/>
              <a:gd name="connsiteX12" fmla="*/ 127534 w 361968"/>
              <a:gd name="connsiteY12" fmla="*/ 84459 h 273487"/>
              <a:gd name="connsiteX13" fmla="*/ 146075 w 361968"/>
              <a:gd name="connsiteY13" fmla="*/ 24131 h 273487"/>
              <a:gd name="connsiteX14" fmla="*/ 215894 w 361968"/>
              <a:gd name="connsiteY14" fmla="*/ 24131 h 273487"/>
              <a:gd name="connsiteX15" fmla="*/ 234435 w 361968"/>
              <a:gd name="connsiteY15" fmla="*/ 84459 h 273487"/>
              <a:gd name="connsiteX16" fmla="*/ 250603 w 361968"/>
              <a:gd name="connsiteY16" fmla="*/ 100547 h 273487"/>
              <a:gd name="connsiteX17" fmla="*/ 319779 w 361968"/>
              <a:gd name="connsiteY17" fmla="*/ 100547 h 273487"/>
              <a:gd name="connsiteX18" fmla="*/ 197957 w 361968"/>
              <a:gd name="connsiteY18" fmla="*/ 222369 h 273487"/>
              <a:gd name="connsiteX19" fmla="*/ 325048 w 361968"/>
              <a:gd name="connsiteY19" fmla="*/ 84459 h 273487"/>
              <a:gd name="connsiteX20" fmla="*/ 251287 w 361968"/>
              <a:gd name="connsiteY20" fmla="*/ 84459 h 273487"/>
              <a:gd name="connsiteX21" fmla="*/ 232706 w 361968"/>
              <a:gd name="connsiteY21" fmla="*/ 24131 h 273487"/>
              <a:gd name="connsiteX22" fmla="*/ 277831 w 361968"/>
              <a:gd name="connsiteY22" fmla="*/ 24131 h 273487"/>
              <a:gd name="connsiteX23" fmla="*/ 84138 w 361968"/>
              <a:gd name="connsiteY23" fmla="*/ 24131 h 273487"/>
              <a:gd name="connsiteX24" fmla="*/ 129263 w 361968"/>
              <a:gd name="connsiteY24" fmla="*/ 24131 h 273487"/>
              <a:gd name="connsiteX25" fmla="*/ 110682 w 361968"/>
              <a:gd name="connsiteY25" fmla="*/ 84459 h 273487"/>
              <a:gd name="connsiteX26" fmla="*/ 36921 w 361968"/>
              <a:gd name="connsiteY26" fmla="*/ 84459 h 27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1968" h="273487">
                <a:moveTo>
                  <a:pt x="289575" y="0"/>
                </a:moveTo>
                <a:lnTo>
                  <a:pt x="72394" y="0"/>
                </a:lnTo>
                <a:lnTo>
                  <a:pt x="0" y="92503"/>
                </a:lnTo>
                <a:lnTo>
                  <a:pt x="180984" y="273488"/>
                </a:lnTo>
                <a:lnTo>
                  <a:pt x="180984" y="273488"/>
                </a:lnTo>
                <a:lnTo>
                  <a:pt x="361969" y="92503"/>
                </a:lnTo>
                <a:close/>
                <a:moveTo>
                  <a:pt x="111366" y="100547"/>
                </a:moveTo>
                <a:lnTo>
                  <a:pt x="164093" y="222490"/>
                </a:lnTo>
                <a:lnTo>
                  <a:pt x="42149" y="100547"/>
                </a:lnTo>
                <a:close/>
                <a:moveTo>
                  <a:pt x="233269" y="100547"/>
                </a:moveTo>
                <a:lnTo>
                  <a:pt x="180984" y="221203"/>
                </a:lnTo>
                <a:lnTo>
                  <a:pt x="128700" y="100547"/>
                </a:lnTo>
                <a:close/>
                <a:moveTo>
                  <a:pt x="127534" y="84459"/>
                </a:moveTo>
                <a:lnTo>
                  <a:pt x="146075" y="24131"/>
                </a:lnTo>
                <a:lnTo>
                  <a:pt x="215894" y="24131"/>
                </a:lnTo>
                <a:lnTo>
                  <a:pt x="234435" y="84459"/>
                </a:lnTo>
                <a:close/>
                <a:moveTo>
                  <a:pt x="250603" y="100547"/>
                </a:moveTo>
                <a:lnTo>
                  <a:pt x="319779" y="100547"/>
                </a:lnTo>
                <a:lnTo>
                  <a:pt x="197957" y="222369"/>
                </a:lnTo>
                <a:close/>
                <a:moveTo>
                  <a:pt x="325048" y="84459"/>
                </a:moveTo>
                <a:lnTo>
                  <a:pt x="251287" y="84459"/>
                </a:lnTo>
                <a:lnTo>
                  <a:pt x="232706" y="24131"/>
                </a:lnTo>
                <a:lnTo>
                  <a:pt x="277831" y="24131"/>
                </a:lnTo>
                <a:close/>
                <a:moveTo>
                  <a:pt x="84138" y="24131"/>
                </a:moveTo>
                <a:lnTo>
                  <a:pt x="129263" y="24131"/>
                </a:lnTo>
                <a:lnTo>
                  <a:pt x="110682" y="84459"/>
                </a:lnTo>
                <a:lnTo>
                  <a:pt x="36921" y="84459"/>
                </a:lnTo>
                <a:close/>
              </a:path>
            </a:pathLst>
          </a:custGeom>
          <a:solidFill>
            <a:srgbClr val="000000"/>
          </a:solidFill>
          <a:ln w="396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47" name="Graphic 3" descr="Hourglass">
            <a:extLst>
              <a:ext uri="{FF2B5EF4-FFF2-40B4-BE49-F238E27FC236}">
                <a16:creationId xmlns:a16="http://schemas.microsoft.com/office/drawing/2014/main" id="{CC0F4E6F-C32B-4DC3-91BC-0739A8F9F358}"/>
              </a:ext>
            </a:extLst>
          </p:cNvPr>
          <p:cNvSpPr/>
          <p:nvPr/>
        </p:nvSpPr>
        <p:spPr>
          <a:xfrm>
            <a:off x="7866399" y="1889480"/>
            <a:ext cx="168919" cy="241313"/>
          </a:xfrm>
          <a:custGeom>
            <a:avLst/>
            <a:gdLst>
              <a:gd name="connsiteX0" fmla="*/ 135135 w 225225"/>
              <a:gd name="connsiteY0" fmla="*/ 182191 h 321750"/>
              <a:gd name="connsiteX1" fmla="*/ 171332 w 225225"/>
              <a:gd name="connsiteY1" fmla="*/ 233269 h 321750"/>
              <a:gd name="connsiteX2" fmla="*/ 53893 w 225225"/>
              <a:gd name="connsiteY2" fmla="*/ 233269 h 321750"/>
              <a:gd name="connsiteX3" fmla="*/ 90090 w 225225"/>
              <a:gd name="connsiteY3" fmla="*/ 182191 h 321750"/>
              <a:gd name="connsiteX4" fmla="*/ 100547 w 225225"/>
              <a:gd name="connsiteY4" fmla="*/ 160875 h 321750"/>
              <a:gd name="connsiteX5" fmla="*/ 90090 w 225225"/>
              <a:gd name="connsiteY5" fmla="*/ 139559 h 321750"/>
              <a:gd name="connsiteX6" fmla="*/ 34990 w 225225"/>
              <a:gd name="connsiteY6" fmla="*/ 24131 h 321750"/>
              <a:gd name="connsiteX7" fmla="*/ 190637 w 225225"/>
              <a:gd name="connsiteY7" fmla="*/ 24131 h 321750"/>
              <a:gd name="connsiteX8" fmla="*/ 135537 w 225225"/>
              <a:gd name="connsiteY8" fmla="*/ 139559 h 321750"/>
              <a:gd name="connsiteX9" fmla="*/ 124678 w 225225"/>
              <a:gd name="connsiteY9" fmla="*/ 160875 h 321750"/>
              <a:gd name="connsiteX10" fmla="*/ 135135 w 225225"/>
              <a:gd name="connsiteY10" fmla="*/ 182191 h 321750"/>
              <a:gd name="connsiteX11" fmla="*/ 214366 w 225225"/>
              <a:gd name="connsiteY11" fmla="*/ 24131 h 321750"/>
              <a:gd name="connsiteX12" fmla="*/ 225225 w 225225"/>
              <a:gd name="connsiteY12" fmla="*/ 24131 h 321750"/>
              <a:gd name="connsiteX13" fmla="*/ 225225 w 225225"/>
              <a:gd name="connsiteY13" fmla="*/ 0 h 321750"/>
              <a:gd name="connsiteX14" fmla="*/ 0 w 225225"/>
              <a:gd name="connsiteY14" fmla="*/ 0 h 321750"/>
              <a:gd name="connsiteX15" fmla="*/ 0 w 225225"/>
              <a:gd name="connsiteY15" fmla="*/ 24131 h 321750"/>
              <a:gd name="connsiteX16" fmla="*/ 10457 w 225225"/>
              <a:gd name="connsiteY16" fmla="*/ 24131 h 321750"/>
              <a:gd name="connsiteX17" fmla="*/ 78024 w 225225"/>
              <a:gd name="connsiteY17" fmla="*/ 160875 h 321750"/>
              <a:gd name="connsiteX18" fmla="*/ 10457 w 225225"/>
              <a:gd name="connsiteY18" fmla="*/ 297619 h 321750"/>
              <a:gd name="connsiteX19" fmla="*/ 0 w 225225"/>
              <a:gd name="connsiteY19" fmla="*/ 297619 h 321750"/>
              <a:gd name="connsiteX20" fmla="*/ 0 w 225225"/>
              <a:gd name="connsiteY20" fmla="*/ 321750 h 321750"/>
              <a:gd name="connsiteX21" fmla="*/ 225225 w 225225"/>
              <a:gd name="connsiteY21" fmla="*/ 321750 h 321750"/>
              <a:gd name="connsiteX22" fmla="*/ 225225 w 225225"/>
              <a:gd name="connsiteY22" fmla="*/ 297619 h 321750"/>
              <a:gd name="connsiteX23" fmla="*/ 214366 w 225225"/>
              <a:gd name="connsiteY23" fmla="*/ 297619 h 321750"/>
              <a:gd name="connsiteX24" fmla="*/ 146798 w 225225"/>
              <a:gd name="connsiteY24" fmla="*/ 160875 h 321750"/>
              <a:gd name="connsiteX25" fmla="*/ 214366 w 225225"/>
              <a:gd name="connsiteY25" fmla="*/ 24131 h 32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5225" h="321750">
                <a:moveTo>
                  <a:pt x="135135" y="182191"/>
                </a:moveTo>
                <a:cubicBezTo>
                  <a:pt x="148809" y="193050"/>
                  <a:pt x="161679" y="211953"/>
                  <a:pt x="171332" y="233269"/>
                </a:cubicBezTo>
                <a:lnTo>
                  <a:pt x="53893" y="233269"/>
                </a:lnTo>
                <a:cubicBezTo>
                  <a:pt x="63948" y="211953"/>
                  <a:pt x="76416" y="192648"/>
                  <a:pt x="90090" y="182191"/>
                </a:cubicBezTo>
                <a:cubicBezTo>
                  <a:pt x="96525" y="176963"/>
                  <a:pt x="100547" y="169321"/>
                  <a:pt x="100547" y="160875"/>
                </a:cubicBezTo>
                <a:cubicBezTo>
                  <a:pt x="100547" y="152429"/>
                  <a:pt x="96525" y="144788"/>
                  <a:pt x="90090" y="139559"/>
                </a:cubicBezTo>
                <a:cubicBezTo>
                  <a:pt x="62741" y="118243"/>
                  <a:pt x="39012" y="63546"/>
                  <a:pt x="34990" y="24131"/>
                </a:cubicBezTo>
                <a:lnTo>
                  <a:pt x="190637" y="24131"/>
                </a:lnTo>
                <a:cubicBezTo>
                  <a:pt x="186213" y="63546"/>
                  <a:pt x="162886" y="118243"/>
                  <a:pt x="135537" y="139559"/>
                </a:cubicBezTo>
                <a:cubicBezTo>
                  <a:pt x="128700" y="144788"/>
                  <a:pt x="124678" y="152429"/>
                  <a:pt x="124678" y="160875"/>
                </a:cubicBezTo>
                <a:cubicBezTo>
                  <a:pt x="124678" y="169321"/>
                  <a:pt x="128700" y="176963"/>
                  <a:pt x="135135" y="182191"/>
                </a:cubicBezTo>
                <a:close/>
                <a:moveTo>
                  <a:pt x="214366" y="24131"/>
                </a:moveTo>
                <a:lnTo>
                  <a:pt x="225225" y="24131"/>
                </a:lnTo>
                <a:lnTo>
                  <a:pt x="225225" y="0"/>
                </a:lnTo>
                <a:lnTo>
                  <a:pt x="0" y="0"/>
                </a:lnTo>
                <a:lnTo>
                  <a:pt x="0" y="24131"/>
                </a:lnTo>
                <a:lnTo>
                  <a:pt x="10457" y="24131"/>
                </a:lnTo>
                <a:cubicBezTo>
                  <a:pt x="14881" y="68774"/>
                  <a:pt x="40621" y="133928"/>
                  <a:pt x="78024" y="160875"/>
                </a:cubicBezTo>
                <a:cubicBezTo>
                  <a:pt x="40621" y="187822"/>
                  <a:pt x="14479" y="252976"/>
                  <a:pt x="10457" y="297619"/>
                </a:cubicBezTo>
                <a:lnTo>
                  <a:pt x="0" y="297619"/>
                </a:lnTo>
                <a:lnTo>
                  <a:pt x="0" y="321750"/>
                </a:lnTo>
                <a:lnTo>
                  <a:pt x="225225" y="321750"/>
                </a:lnTo>
                <a:lnTo>
                  <a:pt x="225225" y="297619"/>
                </a:lnTo>
                <a:lnTo>
                  <a:pt x="214366" y="297619"/>
                </a:lnTo>
                <a:cubicBezTo>
                  <a:pt x="210344" y="252976"/>
                  <a:pt x="184202" y="187822"/>
                  <a:pt x="146798" y="160875"/>
                </a:cubicBezTo>
                <a:cubicBezTo>
                  <a:pt x="184202" y="133928"/>
                  <a:pt x="210344" y="68774"/>
                  <a:pt x="214366" y="24131"/>
                </a:cubicBezTo>
                <a:close/>
              </a:path>
            </a:pathLst>
          </a:custGeom>
          <a:solidFill>
            <a:schemeClr val="bg1"/>
          </a:solidFill>
          <a:ln w="396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48" name="Graphic 5" descr="Gears">
            <a:extLst>
              <a:ext uri="{FF2B5EF4-FFF2-40B4-BE49-F238E27FC236}">
                <a16:creationId xmlns:a16="http://schemas.microsoft.com/office/drawing/2014/main" id="{025064ED-6D0B-4B7B-9146-2CE1F393099F}"/>
              </a:ext>
            </a:extLst>
          </p:cNvPr>
          <p:cNvGrpSpPr/>
          <p:nvPr/>
        </p:nvGrpSpPr>
        <p:grpSpPr>
          <a:xfrm>
            <a:off x="7852824" y="4970553"/>
            <a:ext cx="196067" cy="235280"/>
            <a:chOff x="7429187" y="2129461"/>
            <a:chExt cx="261422" cy="313706"/>
          </a:xfrm>
          <a:solidFill>
            <a:srgbClr val="000000"/>
          </a:solidFill>
        </p:grpSpPr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7FA68E5-65ED-4A6D-9541-BDC8E611E2D5}"/>
                </a:ext>
              </a:extLst>
            </p:cNvPr>
            <p:cNvSpPr/>
            <p:nvPr/>
          </p:nvSpPr>
          <p:spPr>
            <a:xfrm>
              <a:off x="7520081" y="2129461"/>
              <a:ext cx="168919" cy="168919"/>
            </a:xfrm>
            <a:custGeom>
              <a:avLst/>
              <a:gdLst>
                <a:gd name="connsiteX0" fmla="*/ 85666 w 168918"/>
                <a:gd name="connsiteY0" fmla="*/ 115830 h 168918"/>
                <a:gd name="connsiteX1" fmla="*/ 55502 w 168918"/>
                <a:gd name="connsiteY1" fmla="*/ 85666 h 168918"/>
                <a:gd name="connsiteX2" fmla="*/ 85666 w 168918"/>
                <a:gd name="connsiteY2" fmla="*/ 55502 h 168918"/>
                <a:gd name="connsiteX3" fmla="*/ 115830 w 168918"/>
                <a:gd name="connsiteY3" fmla="*/ 85666 h 168918"/>
                <a:gd name="connsiteX4" fmla="*/ 85666 w 168918"/>
                <a:gd name="connsiteY4" fmla="*/ 115830 h 168918"/>
                <a:gd name="connsiteX5" fmla="*/ 153636 w 168918"/>
                <a:gd name="connsiteY5" fmla="*/ 66763 h 168918"/>
                <a:gd name="connsiteX6" fmla="*/ 147201 w 168918"/>
                <a:gd name="connsiteY6" fmla="*/ 51078 h 168918"/>
                <a:gd name="connsiteX7" fmla="*/ 153636 w 168918"/>
                <a:gd name="connsiteY7" fmla="*/ 32175 h 168918"/>
                <a:gd name="connsiteX8" fmla="*/ 139157 w 168918"/>
                <a:gd name="connsiteY8" fmla="*/ 17696 h 168918"/>
                <a:gd name="connsiteX9" fmla="*/ 120254 w 168918"/>
                <a:gd name="connsiteY9" fmla="*/ 24131 h 168918"/>
                <a:gd name="connsiteX10" fmla="*/ 104569 w 168918"/>
                <a:gd name="connsiteY10" fmla="*/ 17696 h 168918"/>
                <a:gd name="connsiteX11" fmla="*/ 95721 w 168918"/>
                <a:gd name="connsiteY11" fmla="*/ 0 h 168918"/>
                <a:gd name="connsiteX12" fmla="*/ 75611 w 168918"/>
                <a:gd name="connsiteY12" fmla="*/ 0 h 168918"/>
                <a:gd name="connsiteX13" fmla="*/ 66763 w 168918"/>
                <a:gd name="connsiteY13" fmla="*/ 17696 h 168918"/>
                <a:gd name="connsiteX14" fmla="*/ 51078 w 168918"/>
                <a:gd name="connsiteY14" fmla="*/ 24131 h 168918"/>
                <a:gd name="connsiteX15" fmla="*/ 32175 w 168918"/>
                <a:gd name="connsiteY15" fmla="*/ 17696 h 168918"/>
                <a:gd name="connsiteX16" fmla="*/ 17696 w 168918"/>
                <a:gd name="connsiteY16" fmla="*/ 32175 h 168918"/>
                <a:gd name="connsiteX17" fmla="*/ 24131 w 168918"/>
                <a:gd name="connsiteY17" fmla="*/ 51078 h 168918"/>
                <a:gd name="connsiteX18" fmla="*/ 17696 w 168918"/>
                <a:gd name="connsiteY18" fmla="*/ 66763 h 168918"/>
                <a:gd name="connsiteX19" fmla="*/ 0 w 168918"/>
                <a:gd name="connsiteY19" fmla="*/ 75611 h 168918"/>
                <a:gd name="connsiteX20" fmla="*/ 0 w 168918"/>
                <a:gd name="connsiteY20" fmla="*/ 95721 h 168918"/>
                <a:gd name="connsiteX21" fmla="*/ 17696 w 168918"/>
                <a:gd name="connsiteY21" fmla="*/ 104569 h 168918"/>
                <a:gd name="connsiteX22" fmla="*/ 24131 w 168918"/>
                <a:gd name="connsiteY22" fmla="*/ 120254 h 168918"/>
                <a:gd name="connsiteX23" fmla="*/ 17696 w 168918"/>
                <a:gd name="connsiteY23" fmla="*/ 139157 h 168918"/>
                <a:gd name="connsiteX24" fmla="*/ 31773 w 168918"/>
                <a:gd name="connsiteY24" fmla="*/ 153233 h 168918"/>
                <a:gd name="connsiteX25" fmla="*/ 50676 w 168918"/>
                <a:gd name="connsiteY25" fmla="*/ 146798 h 168918"/>
                <a:gd name="connsiteX26" fmla="*/ 66361 w 168918"/>
                <a:gd name="connsiteY26" fmla="*/ 153233 h 168918"/>
                <a:gd name="connsiteX27" fmla="*/ 75209 w 168918"/>
                <a:gd name="connsiteY27" fmla="*/ 170930 h 168918"/>
                <a:gd name="connsiteX28" fmla="*/ 95318 w 168918"/>
                <a:gd name="connsiteY28" fmla="*/ 170930 h 168918"/>
                <a:gd name="connsiteX29" fmla="*/ 104167 w 168918"/>
                <a:gd name="connsiteY29" fmla="*/ 153233 h 168918"/>
                <a:gd name="connsiteX30" fmla="*/ 119852 w 168918"/>
                <a:gd name="connsiteY30" fmla="*/ 146798 h 168918"/>
                <a:gd name="connsiteX31" fmla="*/ 138755 w 168918"/>
                <a:gd name="connsiteY31" fmla="*/ 153233 h 168918"/>
                <a:gd name="connsiteX32" fmla="*/ 153233 w 168918"/>
                <a:gd name="connsiteY32" fmla="*/ 139157 h 168918"/>
                <a:gd name="connsiteX33" fmla="*/ 146798 w 168918"/>
                <a:gd name="connsiteY33" fmla="*/ 120254 h 168918"/>
                <a:gd name="connsiteX34" fmla="*/ 153636 w 168918"/>
                <a:gd name="connsiteY34" fmla="*/ 104569 h 168918"/>
                <a:gd name="connsiteX35" fmla="*/ 171332 w 168918"/>
                <a:gd name="connsiteY35" fmla="*/ 95721 h 168918"/>
                <a:gd name="connsiteX36" fmla="*/ 171332 w 168918"/>
                <a:gd name="connsiteY36" fmla="*/ 75611 h 168918"/>
                <a:gd name="connsiteX37" fmla="*/ 153636 w 168918"/>
                <a:gd name="connsiteY37" fmla="*/ 66763 h 16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68918" h="168918">
                  <a:moveTo>
                    <a:pt x="85666" y="115830"/>
                  </a:moveTo>
                  <a:cubicBezTo>
                    <a:pt x="68774" y="115830"/>
                    <a:pt x="55502" y="102156"/>
                    <a:pt x="55502" y="85666"/>
                  </a:cubicBezTo>
                  <a:cubicBezTo>
                    <a:pt x="55502" y="69176"/>
                    <a:pt x="69176" y="55502"/>
                    <a:pt x="85666" y="55502"/>
                  </a:cubicBezTo>
                  <a:cubicBezTo>
                    <a:pt x="102558" y="55502"/>
                    <a:pt x="115830" y="69176"/>
                    <a:pt x="115830" y="85666"/>
                  </a:cubicBezTo>
                  <a:cubicBezTo>
                    <a:pt x="115830" y="102156"/>
                    <a:pt x="102156" y="115830"/>
                    <a:pt x="85666" y="115830"/>
                  </a:cubicBezTo>
                  <a:close/>
                  <a:moveTo>
                    <a:pt x="153636" y="66763"/>
                  </a:moveTo>
                  <a:cubicBezTo>
                    <a:pt x="152027" y="61133"/>
                    <a:pt x="150016" y="55904"/>
                    <a:pt x="147201" y="51078"/>
                  </a:cubicBezTo>
                  <a:lnTo>
                    <a:pt x="153636" y="32175"/>
                  </a:lnTo>
                  <a:lnTo>
                    <a:pt x="139157" y="17696"/>
                  </a:lnTo>
                  <a:lnTo>
                    <a:pt x="120254" y="24131"/>
                  </a:lnTo>
                  <a:cubicBezTo>
                    <a:pt x="115428" y="21316"/>
                    <a:pt x="110199" y="19305"/>
                    <a:pt x="104569" y="17696"/>
                  </a:cubicBezTo>
                  <a:lnTo>
                    <a:pt x="95721" y="0"/>
                  </a:lnTo>
                  <a:lnTo>
                    <a:pt x="75611" y="0"/>
                  </a:lnTo>
                  <a:lnTo>
                    <a:pt x="66763" y="17696"/>
                  </a:lnTo>
                  <a:cubicBezTo>
                    <a:pt x="61133" y="19305"/>
                    <a:pt x="55904" y="21316"/>
                    <a:pt x="51078" y="24131"/>
                  </a:cubicBezTo>
                  <a:lnTo>
                    <a:pt x="32175" y="17696"/>
                  </a:lnTo>
                  <a:lnTo>
                    <a:pt x="17696" y="32175"/>
                  </a:lnTo>
                  <a:lnTo>
                    <a:pt x="24131" y="51078"/>
                  </a:lnTo>
                  <a:cubicBezTo>
                    <a:pt x="21316" y="55904"/>
                    <a:pt x="19305" y="61133"/>
                    <a:pt x="17696" y="66763"/>
                  </a:cubicBezTo>
                  <a:lnTo>
                    <a:pt x="0" y="75611"/>
                  </a:lnTo>
                  <a:lnTo>
                    <a:pt x="0" y="95721"/>
                  </a:lnTo>
                  <a:lnTo>
                    <a:pt x="17696" y="104569"/>
                  </a:lnTo>
                  <a:cubicBezTo>
                    <a:pt x="19305" y="110199"/>
                    <a:pt x="21316" y="115428"/>
                    <a:pt x="24131" y="120254"/>
                  </a:cubicBezTo>
                  <a:lnTo>
                    <a:pt x="17696" y="139157"/>
                  </a:lnTo>
                  <a:lnTo>
                    <a:pt x="31773" y="153233"/>
                  </a:lnTo>
                  <a:lnTo>
                    <a:pt x="50676" y="146798"/>
                  </a:lnTo>
                  <a:cubicBezTo>
                    <a:pt x="55502" y="149614"/>
                    <a:pt x="60730" y="151625"/>
                    <a:pt x="66361" y="153233"/>
                  </a:cubicBezTo>
                  <a:lnTo>
                    <a:pt x="75209" y="170930"/>
                  </a:lnTo>
                  <a:lnTo>
                    <a:pt x="95318" y="170930"/>
                  </a:lnTo>
                  <a:lnTo>
                    <a:pt x="104167" y="153233"/>
                  </a:lnTo>
                  <a:cubicBezTo>
                    <a:pt x="109797" y="151625"/>
                    <a:pt x="115026" y="149614"/>
                    <a:pt x="119852" y="146798"/>
                  </a:cubicBezTo>
                  <a:lnTo>
                    <a:pt x="138755" y="153233"/>
                  </a:lnTo>
                  <a:lnTo>
                    <a:pt x="153233" y="139157"/>
                  </a:lnTo>
                  <a:lnTo>
                    <a:pt x="146798" y="120254"/>
                  </a:lnTo>
                  <a:cubicBezTo>
                    <a:pt x="149614" y="115428"/>
                    <a:pt x="152027" y="109797"/>
                    <a:pt x="153636" y="104569"/>
                  </a:cubicBezTo>
                  <a:lnTo>
                    <a:pt x="171332" y="95721"/>
                  </a:lnTo>
                  <a:lnTo>
                    <a:pt x="171332" y="75611"/>
                  </a:lnTo>
                  <a:lnTo>
                    <a:pt x="153636" y="66763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261C8CC-AAA2-4531-BA15-D3A45F60B818}"/>
                </a:ext>
              </a:extLst>
            </p:cNvPr>
            <p:cNvSpPr/>
            <p:nvPr/>
          </p:nvSpPr>
          <p:spPr>
            <a:xfrm>
              <a:off x="7429187" y="2275857"/>
              <a:ext cx="168919" cy="168919"/>
            </a:xfrm>
            <a:custGeom>
              <a:avLst/>
              <a:gdLst>
                <a:gd name="connsiteX0" fmla="*/ 85666 w 168918"/>
                <a:gd name="connsiteY0" fmla="*/ 115830 h 168918"/>
                <a:gd name="connsiteX1" fmla="*/ 55502 w 168918"/>
                <a:gd name="connsiteY1" fmla="*/ 85666 h 168918"/>
                <a:gd name="connsiteX2" fmla="*/ 85666 w 168918"/>
                <a:gd name="connsiteY2" fmla="*/ 55502 h 168918"/>
                <a:gd name="connsiteX3" fmla="*/ 115830 w 168918"/>
                <a:gd name="connsiteY3" fmla="*/ 85666 h 168918"/>
                <a:gd name="connsiteX4" fmla="*/ 85666 w 168918"/>
                <a:gd name="connsiteY4" fmla="*/ 115830 h 168918"/>
                <a:gd name="connsiteX5" fmla="*/ 85666 w 168918"/>
                <a:gd name="connsiteY5" fmla="*/ 115830 h 168918"/>
                <a:gd name="connsiteX6" fmla="*/ 147201 w 168918"/>
                <a:gd name="connsiteY6" fmla="*/ 51078 h 168918"/>
                <a:gd name="connsiteX7" fmla="*/ 153636 w 168918"/>
                <a:gd name="connsiteY7" fmla="*/ 32175 h 168918"/>
                <a:gd name="connsiteX8" fmla="*/ 139157 w 168918"/>
                <a:gd name="connsiteY8" fmla="*/ 17696 h 168918"/>
                <a:gd name="connsiteX9" fmla="*/ 120254 w 168918"/>
                <a:gd name="connsiteY9" fmla="*/ 24131 h 168918"/>
                <a:gd name="connsiteX10" fmla="*/ 104569 w 168918"/>
                <a:gd name="connsiteY10" fmla="*/ 17696 h 168918"/>
                <a:gd name="connsiteX11" fmla="*/ 95721 w 168918"/>
                <a:gd name="connsiteY11" fmla="*/ 0 h 168918"/>
                <a:gd name="connsiteX12" fmla="*/ 75611 w 168918"/>
                <a:gd name="connsiteY12" fmla="*/ 0 h 168918"/>
                <a:gd name="connsiteX13" fmla="*/ 66763 w 168918"/>
                <a:gd name="connsiteY13" fmla="*/ 17696 h 168918"/>
                <a:gd name="connsiteX14" fmla="*/ 51078 w 168918"/>
                <a:gd name="connsiteY14" fmla="*/ 24131 h 168918"/>
                <a:gd name="connsiteX15" fmla="*/ 32175 w 168918"/>
                <a:gd name="connsiteY15" fmla="*/ 17696 h 168918"/>
                <a:gd name="connsiteX16" fmla="*/ 18098 w 168918"/>
                <a:gd name="connsiteY16" fmla="*/ 31773 h 168918"/>
                <a:gd name="connsiteX17" fmla="*/ 24131 w 168918"/>
                <a:gd name="connsiteY17" fmla="*/ 50676 h 168918"/>
                <a:gd name="connsiteX18" fmla="*/ 17696 w 168918"/>
                <a:gd name="connsiteY18" fmla="*/ 66361 h 168918"/>
                <a:gd name="connsiteX19" fmla="*/ 0 w 168918"/>
                <a:gd name="connsiteY19" fmla="*/ 75209 h 168918"/>
                <a:gd name="connsiteX20" fmla="*/ 0 w 168918"/>
                <a:gd name="connsiteY20" fmla="*/ 95318 h 168918"/>
                <a:gd name="connsiteX21" fmla="*/ 17696 w 168918"/>
                <a:gd name="connsiteY21" fmla="*/ 104167 h 168918"/>
                <a:gd name="connsiteX22" fmla="*/ 24131 w 168918"/>
                <a:gd name="connsiteY22" fmla="*/ 119852 h 168918"/>
                <a:gd name="connsiteX23" fmla="*/ 18098 w 168918"/>
                <a:gd name="connsiteY23" fmla="*/ 138755 h 168918"/>
                <a:gd name="connsiteX24" fmla="*/ 32175 w 168918"/>
                <a:gd name="connsiteY24" fmla="*/ 152831 h 168918"/>
                <a:gd name="connsiteX25" fmla="*/ 51078 w 168918"/>
                <a:gd name="connsiteY25" fmla="*/ 146798 h 168918"/>
                <a:gd name="connsiteX26" fmla="*/ 66763 w 168918"/>
                <a:gd name="connsiteY26" fmla="*/ 153233 h 168918"/>
                <a:gd name="connsiteX27" fmla="*/ 75611 w 168918"/>
                <a:gd name="connsiteY27" fmla="*/ 170930 h 168918"/>
                <a:gd name="connsiteX28" fmla="*/ 95721 w 168918"/>
                <a:gd name="connsiteY28" fmla="*/ 170930 h 168918"/>
                <a:gd name="connsiteX29" fmla="*/ 104569 w 168918"/>
                <a:gd name="connsiteY29" fmla="*/ 153233 h 168918"/>
                <a:gd name="connsiteX30" fmla="*/ 120254 w 168918"/>
                <a:gd name="connsiteY30" fmla="*/ 146798 h 168918"/>
                <a:gd name="connsiteX31" fmla="*/ 139157 w 168918"/>
                <a:gd name="connsiteY31" fmla="*/ 153233 h 168918"/>
                <a:gd name="connsiteX32" fmla="*/ 153233 w 168918"/>
                <a:gd name="connsiteY32" fmla="*/ 138755 h 168918"/>
                <a:gd name="connsiteX33" fmla="*/ 147201 w 168918"/>
                <a:gd name="connsiteY33" fmla="*/ 120254 h 168918"/>
                <a:gd name="connsiteX34" fmla="*/ 153636 w 168918"/>
                <a:gd name="connsiteY34" fmla="*/ 104569 h 168918"/>
                <a:gd name="connsiteX35" fmla="*/ 171332 w 168918"/>
                <a:gd name="connsiteY35" fmla="*/ 95721 h 168918"/>
                <a:gd name="connsiteX36" fmla="*/ 171332 w 168918"/>
                <a:gd name="connsiteY36" fmla="*/ 75611 h 168918"/>
                <a:gd name="connsiteX37" fmla="*/ 153636 w 168918"/>
                <a:gd name="connsiteY37" fmla="*/ 66763 h 168918"/>
                <a:gd name="connsiteX38" fmla="*/ 147201 w 168918"/>
                <a:gd name="connsiteY38" fmla="*/ 51078 h 16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8918" h="168918">
                  <a:moveTo>
                    <a:pt x="85666" y="115830"/>
                  </a:moveTo>
                  <a:cubicBezTo>
                    <a:pt x="68774" y="115830"/>
                    <a:pt x="55502" y="102156"/>
                    <a:pt x="55502" y="85666"/>
                  </a:cubicBezTo>
                  <a:cubicBezTo>
                    <a:pt x="55502" y="68774"/>
                    <a:pt x="69176" y="55502"/>
                    <a:pt x="85666" y="55502"/>
                  </a:cubicBezTo>
                  <a:cubicBezTo>
                    <a:pt x="102558" y="55502"/>
                    <a:pt x="115830" y="69176"/>
                    <a:pt x="115830" y="85666"/>
                  </a:cubicBezTo>
                  <a:cubicBezTo>
                    <a:pt x="115830" y="102156"/>
                    <a:pt x="102558" y="115830"/>
                    <a:pt x="85666" y="115830"/>
                  </a:cubicBezTo>
                  <a:lnTo>
                    <a:pt x="85666" y="115830"/>
                  </a:lnTo>
                  <a:close/>
                  <a:moveTo>
                    <a:pt x="147201" y="51078"/>
                  </a:moveTo>
                  <a:lnTo>
                    <a:pt x="153636" y="32175"/>
                  </a:lnTo>
                  <a:lnTo>
                    <a:pt x="139157" y="17696"/>
                  </a:lnTo>
                  <a:lnTo>
                    <a:pt x="120254" y="24131"/>
                  </a:lnTo>
                  <a:cubicBezTo>
                    <a:pt x="115428" y="21316"/>
                    <a:pt x="109797" y="19305"/>
                    <a:pt x="104569" y="17696"/>
                  </a:cubicBezTo>
                  <a:lnTo>
                    <a:pt x="95721" y="0"/>
                  </a:lnTo>
                  <a:lnTo>
                    <a:pt x="75611" y="0"/>
                  </a:lnTo>
                  <a:lnTo>
                    <a:pt x="66763" y="17696"/>
                  </a:lnTo>
                  <a:cubicBezTo>
                    <a:pt x="61133" y="19305"/>
                    <a:pt x="55904" y="21316"/>
                    <a:pt x="51078" y="24131"/>
                  </a:cubicBezTo>
                  <a:lnTo>
                    <a:pt x="32175" y="17696"/>
                  </a:lnTo>
                  <a:lnTo>
                    <a:pt x="18098" y="31773"/>
                  </a:lnTo>
                  <a:lnTo>
                    <a:pt x="24131" y="50676"/>
                  </a:lnTo>
                  <a:cubicBezTo>
                    <a:pt x="21316" y="55502"/>
                    <a:pt x="19305" y="61132"/>
                    <a:pt x="17696" y="66361"/>
                  </a:cubicBezTo>
                  <a:lnTo>
                    <a:pt x="0" y="75209"/>
                  </a:lnTo>
                  <a:lnTo>
                    <a:pt x="0" y="95318"/>
                  </a:lnTo>
                  <a:lnTo>
                    <a:pt x="17696" y="104167"/>
                  </a:lnTo>
                  <a:cubicBezTo>
                    <a:pt x="19305" y="109797"/>
                    <a:pt x="21316" y="115026"/>
                    <a:pt x="24131" y="119852"/>
                  </a:cubicBezTo>
                  <a:lnTo>
                    <a:pt x="18098" y="138755"/>
                  </a:lnTo>
                  <a:lnTo>
                    <a:pt x="32175" y="152831"/>
                  </a:lnTo>
                  <a:lnTo>
                    <a:pt x="51078" y="146798"/>
                  </a:lnTo>
                  <a:cubicBezTo>
                    <a:pt x="55904" y="149614"/>
                    <a:pt x="61133" y="151625"/>
                    <a:pt x="66763" y="153233"/>
                  </a:cubicBezTo>
                  <a:lnTo>
                    <a:pt x="75611" y="170930"/>
                  </a:lnTo>
                  <a:lnTo>
                    <a:pt x="95721" y="170930"/>
                  </a:lnTo>
                  <a:lnTo>
                    <a:pt x="104569" y="153233"/>
                  </a:lnTo>
                  <a:cubicBezTo>
                    <a:pt x="110199" y="151625"/>
                    <a:pt x="115428" y="149614"/>
                    <a:pt x="120254" y="146798"/>
                  </a:cubicBezTo>
                  <a:lnTo>
                    <a:pt x="139157" y="153233"/>
                  </a:lnTo>
                  <a:lnTo>
                    <a:pt x="153233" y="138755"/>
                  </a:lnTo>
                  <a:lnTo>
                    <a:pt x="147201" y="120254"/>
                  </a:lnTo>
                  <a:cubicBezTo>
                    <a:pt x="150016" y="115428"/>
                    <a:pt x="152027" y="110199"/>
                    <a:pt x="153636" y="104569"/>
                  </a:cubicBezTo>
                  <a:lnTo>
                    <a:pt x="171332" y="95721"/>
                  </a:lnTo>
                  <a:lnTo>
                    <a:pt x="171332" y="75611"/>
                  </a:lnTo>
                  <a:lnTo>
                    <a:pt x="153636" y="66763"/>
                  </a:lnTo>
                  <a:cubicBezTo>
                    <a:pt x="152027" y="61132"/>
                    <a:pt x="150016" y="55904"/>
                    <a:pt x="147201" y="51078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1" name="Graphic 9" descr="Lightbulb">
            <a:extLst>
              <a:ext uri="{FF2B5EF4-FFF2-40B4-BE49-F238E27FC236}">
                <a16:creationId xmlns:a16="http://schemas.microsoft.com/office/drawing/2014/main" id="{783B8103-FA0C-40A5-9FB4-DC4F876F2931}"/>
              </a:ext>
            </a:extLst>
          </p:cNvPr>
          <p:cNvGrpSpPr/>
          <p:nvPr/>
        </p:nvGrpSpPr>
        <p:grpSpPr>
          <a:xfrm>
            <a:off x="8370563" y="2893863"/>
            <a:ext cx="289575" cy="289575"/>
            <a:chOff x="9281927" y="3024075"/>
            <a:chExt cx="386100" cy="386100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C6BAB83-7B36-46DA-98F8-38CBD414986B}"/>
                </a:ext>
              </a:extLst>
            </p:cNvPr>
            <p:cNvSpPr/>
            <p:nvPr/>
          </p:nvSpPr>
          <p:spPr>
            <a:xfrm>
              <a:off x="9422693" y="3281475"/>
              <a:ext cx="104569" cy="24131"/>
            </a:xfrm>
            <a:custGeom>
              <a:avLst/>
              <a:gdLst>
                <a:gd name="connsiteX0" fmla="*/ 12066 w 104568"/>
                <a:gd name="connsiteY0" fmla="*/ 0 h 24131"/>
                <a:gd name="connsiteX1" fmla="*/ 92503 w 104568"/>
                <a:gd name="connsiteY1" fmla="*/ 0 h 24131"/>
                <a:gd name="connsiteX2" fmla="*/ 104569 w 104568"/>
                <a:gd name="connsiteY2" fmla="*/ 12066 h 24131"/>
                <a:gd name="connsiteX3" fmla="*/ 92503 w 104568"/>
                <a:gd name="connsiteY3" fmla="*/ 24131 h 24131"/>
                <a:gd name="connsiteX4" fmla="*/ 12066 w 104568"/>
                <a:gd name="connsiteY4" fmla="*/ 24131 h 24131"/>
                <a:gd name="connsiteX5" fmla="*/ 0 w 104568"/>
                <a:gd name="connsiteY5" fmla="*/ 12066 h 24131"/>
                <a:gd name="connsiteX6" fmla="*/ 12066 w 104568"/>
                <a:gd name="connsiteY6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68" h="24131">
                  <a:moveTo>
                    <a:pt x="12066" y="0"/>
                  </a:moveTo>
                  <a:lnTo>
                    <a:pt x="92503" y="0"/>
                  </a:lnTo>
                  <a:cubicBezTo>
                    <a:pt x="99340" y="0"/>
                    <a:pt x="104569" y="5228"/>
                    <a:pt x="104569" y="12066"/>
                  </a:cubicBezTo>
                  <a:cubicBezTo>
                    <a:pt x="104569" y="18903"/>
                    <a:pt x="99340" y="24131"/>
                    <a:pt x="92503" y="24131"/>
                  </a:cubicBezTo>
                  <a:lnTo>
                    <a:pt x="12066" y="24131"/>
                  </a:lnTo>
                  <a:cubicBezTo>
                    <a:pt x="5228" y="24131"/>
                    <a:pt x="0" y="18903"/>
                    <a:pt x="0" y="12066"/>
                  </a:cubicBezTo>
                  <a:cubicBezTo>
                    <a:pt x="0" y="5228"/>
                    <a:pt x="5228" y="0"/>
                    <a:pt x="12066" y="0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69881460-C698-4C4F-8315-6BCD2EC858E9}"/>
                </a:ext>
              </a:extLst>
            </p:cNvPr>
            <p:cNvSpPr/>
            <p:nvPr/>
          </p:nvSpPr>
          <p:spPr>
            <a:xfrm>
              <a:off x="9422693" y="3321694"/>
              <a:ext cx="104569" cy="24131"/>
            </a:xfrm>
            <a:custGeom>
              <a:avLst/>
              <a:gdLst>
                <a:gd name="connsiteX0" fmla="*/ 12066 w 104568"/>
                <a:gd name="connsiteY0" fmla="*/ 0 h 24131"/>
                <a:gd name="connsiteX1" fmla="*/ 92503 w 104568"/>
                <a:gd name="connsiteY1" fmla="*/ 0 h 24131"/>
                <a:gd name="connsiteX2" fmla="*/ 104569 w 104568"/>
                <a:gd name="connsiteY2" fmla="*/ 12066 h 24131"/>
                <a:gd name="connsiteX3" fmla="*/ 92503 w 104568"/>
                <a:gd name="connsiteY3" fmla="*/ 24131 h 24131"/>
                <a:gd name="connsiteX4" fmla="*/ 12066 w 104568"/>
                <a:gd name="connsiteY4" fmla="*/ 24131 h 24131"/>
                <a:gd name="connsiteX5" fmla="*/ 0 w 104568"/>
                <a:gd name="connsiteY5" fmla="*/ 12066 h 24131"/>
                <a:gd name="connsiteX6" fmla="*/ 12066 w 104568"/>
                <a:gd name="connsiteY6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68" h="24131">
                  <a:moveTo>
                    <a:pt x="12066" y="0"/>
                  </a:moveTo>
                  <a:lnTo>
                    <a:pt x="92503" y="0"/>
                  </a:lnTo>
                  <a:cubicBezTo>
                    <a:pt x="99340" y="0"/>
                    <a:pt x="104569" y="5228"/>
                    <a:pt x="104569" y="12066"/>
                  </a:cubicBezTo>
                  <a:cubicBezTo>
                    <a:pt x="104569" y="18903"/>
                    <a:pt x="99340" y="24131"/>
                    <a:pt x="92503" y="24131"/>
                  </a:cubicBezTo>
                  <a:lnTo>
                    <a:pt x="12066" y="24131"/>
                  </a:lnTo>
                  <a:cubicBezTo>
                    <a:pt x="5228" y="24131"/>
                    <a:pt x="0" y="18903"/>
                    <a:pt x="0" y="12066"/>
                  </a:cubicBezTo>
                  <a:cubicBezTo>
                    <a:pt x="0" y="5228"/>
                    <a:pt x="5228" y="0"/>
                    <a:pt x="12066" y="0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3A548509-77AF-4E25-B59B-50D13B32AB5B}"/>
                </a:ext>
              </a:extLst>
            </p:cNvPr>
            <p:cNvSpPr/>
            <p:nvPr/>
          </p:nvSpPr>
          <p:spPr>
            <a:xfrm>
              <a:off x="9448835" y="3361913"/>
              <a:ext cx="52284" cy="24131"/>
            </a:xfrm>
            <a:custGeom>
              <a:avLst/>
              <a:gdLst>
                <a:gd name="connsiteX0" fmla="*/ 0 w 52284"/>
                <a:gd name="connsiteY0" fmla="*/ 0 h 24131"/>
                <a:gd name="connsiteX1" fmla="*/ 26142 w 52284"/>
                <a:gd name="connsiteY1" fmla="*/ 24131 h 24131"/>
                <a:gd name="connsiteX2" fmla="*/ 52284 w 52284"/>
                <a:gd name="connsiteY2" fmla="*/ 0 h 24131"/>
                <a:gd name="connsiteX3" fmla="*/ 0 w 52284"/>
                <a:gd name="connsiteY3" fmla="*/ 0 h 2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84" h="24131">
                  <a:moveTo>
                    <a:pt x="0" y="0"/>
                  </a:moveTo>
                  <a:cubicBezTo>
                    <a:pt x="1207" y="13674"/>
                    <a:pt x="12468" y="24131"/>
                    <a:pt x="26142" y="24131"/>
                  </a:cubicBezTo>
                  <a:cubicBezTo>
                    <a:pt x="39817" y="24131"/>
                    <a:pt x="51078" y="13674"/>
                    <a:pt x="5228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F47B337A-2670-49CD-BF77-DA8693DD7FEA}"/>
                </a:ext>
              </a:extLst>
            </p:cNvPr>
            <p:cNvSpPr/>
            <p:nvPr/>
          </p:nvSpPr>
          <p:spPr>
            <a:xfrm>
              <a:off x="9370408" y="3048206"/>
              <a:ext cx="209138" cy="217181"/>
            </a:xfrm>
            <a:custGeom>
              <a:avLst/>
              <a:gdLst>
                <a:gd name="connsiteX0" fmla="*/ 104569 w 209137"/>
                <a:gd name="connsiteY0" fmla="*/ 0 h 217181"/>
                <a:gd name="connsiteX1" fmla="*/ 104569 w 209137"/>
                <a:gd name="connsiteY1" fmla="*/ 0 h 217181"/>
                <a:gd name="connsiteX2" fmla="*/ 104569 w 209137"/>
                <a:gd name="connsiteY2" fmla="*/ 0 h 217181"/>
                <a:gd name="connsiteX3" fmla="*/ 0 w 209137"/>
                <a:gd name="connsiteY3" fmla="*/ 103362 h 217181"/>
                <a:gd name="connsiteX4" fmla="*/ 0 w 209137"/>
                <a:gd name="connsiteY4" fmla="*/ 106982 h 217181"/>
                <a:gd name="connsiteX5" fmla="*/ 7239 w 209137"/>
                <a:gd name="connsiteY5" fmla="*/ 143179 h 217181"/>
                <a:gd name="connsiteX6" fmla="*/ 25338 w 209137"/>
                <a:gd name="connsiteY6" fmla="*/ 172941 h 217181"/>
                <a:gd name="connsiteX7" fmla="*/ 49871 w 209137"/>
                <a:gd name="connsiteY7" fmla="*/ 212757 h 217181"/>
                <a:gd name="connsiteX8" fmla="*/ 57111 w 209137"/>
                <a:gd name="connsiteY8" fmla="*/ 217181 h 217181"/>
                <a:gd name="connsiteX9" fmla="*/ 152027 w 209137"/>
                <a:gd name="connsiteY9" fmla="*/ 217181 h 217181"/>
                <a:gd name="connsiteX10" fmla="*/ 159266 w 209137"/>
                <a:gd name="connsiteY10" fmla="*/ 212757 h 217181"/>
                <a:gd name="connsiteX11" fmla="*/ 183800 w 209137"/>
                <a:gd name="connsiteY11" fmla="*/ 172941 h 217181"/>
                <a:gd name="connsiteX12" fmla="*/ 201898 w 209137"/>
                <a:gd name="connsiteY12" fmla="*/ 143179 h 217181"/>
                <a:gd name="connsiteX13" fmla="*/ 209138 w 209137"/>
                <a:gd name="connsiteY13" fmla="*/ 106982 h 217181"/>
                <a:gd name="connsiteX14" fmla="*/ 209138 w 209137"/>
                <a:gd name="connsiteY14" fmla="*/ 103362 h 217181"/>
                <a:gd name="connsiteX15" fmla="*/ 104569 w 209137"/>
                <a:gd name="connsiteY15" fmla="*/ 0 h 217181"/>
                <a:gd name="connsiteX16" fmla="*/ 185006 w 209137"/>
                <a:gd name="connsiteY16" fmla="*/ 106580 h 217181"/>
                <a:gd name="connsiteX17" fmla="*/ 179376 w 209137"/>
                <a:gd name="connsiteY17" fmla="*/ 134733 h 217181"/>
                <a:gd name="connsiteX18" fmla="*/ 165701 w 209137"/>
                <a:gd name="connsiteY18" fmla="*/ 156853 h 217181"/>
                <a:gd name="connsiteX19" fmla="*/ 142374 w 209137"/>
                <a:gd name="connsiteY19" fmla="*/ 193050 h 217181"/>
                <a:gd name="connsiteX20" fmla="*/ 104569 w 209137"/>
                <a:gd name="connsiteY20" fmla="*/ 193050 h 217181"/>
                <a:gd name="connsiteX21" fmla="*/ 67165 w 209137"/>
                <a:gd name="connsiteY21" fmla="*/ 193050 h 217181"/>
                <a:gd name="connsiteX22" fmla="*/ 43838 w 209137"/>
                <a:gd name="connsiteY22" fmla="*/ 156853 h 217181"/>
                <a:gd name="connsiteX23" fmla="*/ 30164 w 209137"/>
                <a:gd name="connsiteY23" fmla="*/ 134733 h 217181"/>
                <a:gd name="connsiteX24" fmla="*/ 24533 w 209137"/>
                <a:gd name="connsiteY24" fmla="*/ 106580 h 217181"/>
                <a:gd name="connsiteX25" fmla="*/ 24533 w 209137"/>
                <a:gd name="connsiteY25" fmla="*/ 103362 h 217181"/>
                <a:gd name="connsiteX26" fmla="*/ 104971 w 209137"/>
                <a:gd name="connsiteY26" fmla="*/ 23729 h 217181"/>
                <a:gd name="connsiteX27" fmla="*/ 104971 w 209137"/>
                <a:gd name="connsiteY27" fmla="*/ 23729 h 217181"/>
                <a:gd name="connsiteX28" fmla="*/ 104971 w 209137"/>
                <a:gd name="connsiteY28" fmla="*/ 23729 h 217181"/>
                <a:gd name="connsiteX29" fmla="*/ 104971 w 209137"/>
                <a:gd name="connsiteY29" fmla="*/ 23729 h 217181"/>
                <a:gd name="connsiteX30" fmla="*/ 104971 w 209137"/>
                <a:gd name="connsiteY30" fmla="*/ 23729 h 217181"/>
                <a:gd name="connsiteX31" fmla="*/ 104971 w 209137"/>
                <a:gd name="connsiteY31" fmla="*/ 23729 h 217181"/>
                <a:gd name="connsiteX32" fmla="*/ 104971 w 209137"/>
                <a:gd name="connsiteY32" fmla="*/ 23729 h 217181"/>
                <a:gd name="connsiteX33" fmla="*/ 185408 w 209137"/>
                <a:gd name="connsiteY33" fmla="*/ 103362 h 217181"/>
                <a:gd name="connsiteX34" fmla="*/ 185408 w 209137"/>
                <a:gd name="connsiteY34" fmla="*/ 106580 h 21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9137" h="217181">
                  <a:moveTo>
                    <a:pt x="104569" y="0"/>
                  </a:moveTo>
                  <a:cubicBezTo>
                    <a:pt x="104569" y="0"/>
                    <a:pt x="104569" y="0"/>
                    <a:pt x="104569" y="0"/>
                  </a:cubicBezTo>
                  <a:cubicBezTo>
                    <a:pt x="104569" y="0"/>
                    <a:pt x="104569" y="0"/>
                    <a:pt x="104569" y="0"/>
                  </a:cubicBezTo>
                  <a:cubicBezTo>
                    <a:pt x="47458" y="402"/>
                    <a:pt x="1207" y="46252"/>
                    <a:pt x="0" y="103362"/>
                  </a:cubicBezTo>
                  <a:lnTo>
                    <a:pt x="0" y="106982"/>
                  </a:lnTo>
                  <a:cubicBezTo>
                    <a:pt x="402" y="119450"/>
                    <a:pt x="2815" y="131515"/>
                    <a:pt x="7239" y="143179"/>
                  </a:cubicBezTo>
                  <a:cubicBezTo>
                    <a:pt x="11663" y="154038"/>
                    <a:pt x="17696" y="164093"/>
                    <a:pt x="25338" y="172941"/>
                  </a:cubicBezTo>
                  <a:cubicBezTo>
                    <a:pt x="34990" y="183398"/>
                    <a:pt x="45447" y="203909"/>
                    <a:pt x="49871" y="212757"/>
                  </a:cubicBezTo>
                  <a:cubicBezTo>
                    <a:pt x="51078" y="215573"/>
                    <a:pt x="53893" y="217181"/>
                    <a:pt x="57111" y="217181"/>
                  </a:cubicBezTo>
                  <a:lnTo>
                    <a:pt x="152027" y="217181"/>
                  </a:lnTo>
                  <a:cubicBezTo>
                    <a:pt x="155244" y="217181"/>
                    <a:pt x="158060" y="215573"/>
                    <a:pt x="159266" y="212757"/>
                  </a:cubicBezTo>
                  <a:cubicBezTo>
                    <a:pt x="163690" y="203909"/>
                    <a:pt x="174147" y="183398"/>
                    <a:pt x="183800" y="172941"/>
                  </a:cubicBezTo>
                  <a:cubicBezTo>
                    <a:pt x="191441" y="164093"/>
                    <a:pt x="197876" y="154038"/>
                    <a:pt x="201898" y="143179"/>
                  </a:cubicBezTo>
                  <a:cubicBezTo>
                    <a:pt x="206322" y="131515"/>
                    <a:pt x="208735" y="119450"/>
                    <a:pt x="209138" y="106982"/>
                  </a:cubicBezTo>
                  <a:lnTo>
                    <a:pt x="209138" y="103362"/>
                  </a:lnTo>
                  <a:cubicBezTo>
                    <a:pt x="207931" y="46252"/>
                    <a:pt x="161679" y="402"/>
                    <a:pt x="104569" y="0"/>
                  </a:cubicBezTo>
                  <a:close/>
                  <a:moveTo>
                    <a:pt x="185006" y="106580"/>
                  </a:moveTo>
                  <a:cubicBezTo>
                    <a:pt x="184604" y="116232"/>
                    <a:pt x="182593" y="125885"/>
                    <a:pt x="179376" y="134733"/>
                  </a:cubicBezTo>
                  <a:cubicBezTo>
                    <a:pt x="176158" y="142777"/>
                    <a:pt x="171734" y="150418"/>
                    <a:pt x="165701" y="156853"/>
                  </a:cubicBezTo>
                  <a:cubicBezTo>
                    <a:pt x="156451" y="168114"/>
                    <a:pt x="148407" y="180180"/>
                    <a:pt x="142374" y="193050"/>
                  </a:cubicBezTo>
                  <a:lnTo>
                    <a:pt x="104569" y="193050"/>
                  </a:lnTo>
                  <a:lnTo>
                    <a:pt x="67165" y="193050"/>
                  </a:lnTo>
                  <a:cubicBezTo>
                    <a:pt x="60730" y="180180"/>
                    <a:pt x="52687" y="168114"/>
                    <a:pt x="43838" y="156853"/>
                  </a:cubicBezTo>
                  <a:cubicBezTo>
                    <a:pt x="38208" y="150418"/>
                    <a:pt x="33382" y="142777"/>
                    <a:pt x="30164" y="134733"/>
                  </a:cubicBezTo>
                  <a:cubicBezTo>
                    <a:pt x="26544" y="125885"/>
                    <a:pt x="24936" y="116232"/>
                    <a:pt x="24533" y="106580"/>
                  </a:cubicBezTo>
                  <a:lnTo>
                    <a:pt x="24533" y="103362"/>
                  </a:lnTo>
                  <a:cubicBezTo>
                    <a:pt x="25338" y="59524"/>
                    <a:pt x="61133" y="24131"/>
                    <a:pt x="104971" y="23729"/>
                  </a:cubicBezTo>
                  <a:lnTo>
                    <a:pt x="104971" y="23729"/>
                  </a:lnTo>
                  <a:lnTo>
                    <a:pt x="104971" y="23729"/>
                  </a:lnTo>
                  <a:cubicBezTo>
                    <a:pt x="104971" y="23729"/>
                    <a:pt x="104971" y="23729"/>
                    <a:pt x="104971" y="23729"/>
                  </a:cubicBezTo>
                  <a:cubicBezTo>
                    <a:pt x="104971" y="23729"/>
                    <a:pt x="104971" y="23729"/>
                    <a:pt x="104971" y="23729"/>
                  </a:cubicBezTo>
                  <a:lnTo>
                    <a:pt x="104971" y="23729"/>
                  </a:lnTo>
                  <a:lnTo>
                    <a:pt x="104971" y="23729"/>
                  </a:lnTo>
                  <a:cubicBezTo>
                    <a:pt x="148809" y="24131"/>
                    <a:pt x="184604" y="59122"/>
                    <a:pt x="185408" y="103362"/>
                  </a:cubicBezTo>
                  <a:lnTo>
                    <a:pt x="185408" y="106580"/>
                  </a:ln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6" name="Graphic 15" descr="Database">
            <a:extLst>
              <a:ext uri="{FF2B5EF4-FFF2-40B4-BE49-F238E27FC236}">
                <a16:creationId xmlns:a16="http://schemas.microsoft.com/office/drawing/2014/main" id="{D863C9B9-1EE1-47AA-9114-446236DCB1F2}"/>
              </a:ext>
            </a:extLst>
          </p:cNvPr>
          <p:cNvGrpSpPr/>
          <p:nvPr/>
        </p:nvGrpSpPr>
        <p:grpSpPr>
          <a:xfrm>
            <a:off x="8434264" y="3956999"/>
            <a:ext cx="168919" cy="229247"/>
            <a:chOff x="8905165" y="4564294"/>
            <a:chExt cx="225225" cy="305663"/>
          </a:xfrm>
          <a:solidFill>
            <a:srgbClr val="000000"/>
          </a:solidFill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07293E62-DD86-4290-886D-EC9A210D9647}"/>
                </a:ext>
              </a:extLst>
            </p:cNvPr>
            <p:cNvSpPr/>
            <p:nvPr/>
          </p:nvSpPr>
          <p:spPr>
            <a:xfrm>
              <a:off x="8905165" y="4564294"/>
              <a:ext cx="225225" cy="64350"/>
            </a:xfrm>
            <a:custGeom>
              <a:avLst/>
              <a:gdLst>
                <a:gd name="connsiteX0" fmla="*/ 225225 w 225225"/>
                <a:gd name="connsiteY0" fmla="*/ 32175 h 64350"/>
                <a:gd name="connsiteX1" fmla="*/ 112613 w 225225"/>
                <a:gd name="connsiteY1" fmla="*/ 64350 h 64350"/>
                <a:gd name="connsiteX2" fmla="*/ 0 w 225225"/>
                <a:gd name="connsiteY2" fmla="*/ 32175 h 64350"/>
                <a:gd name="connsiteX3" fmla="*/ 112613 w 225225"/>
                <a:gd name="connsiteY3" fmla="*/ 0 h 64350"/>
                <a:gd name="connsiteX4" fmla="*/ 225225 w 225225"/>
                <a:gd name="connsiteY4" fmla="*/ 32175 h 6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25" h="64350">
                  <a:moveTo>
                    <a:pt x="225225" y="32175"/>
                  </a:moveTo>
                  <a:cubicBezTo>
                    <a:pt x="225225" y="49945"/>
                    <a:pt x="174807" y="64350"/>
                    <a:pt x="112613" y="64350"/>
                  </a:cubicBezTo>
                  <a:cubicBezTo>
                    <a:pt x="50418" y="64350"/>
                    <a:pt x="0" y="49945"/>
                    <a:pt x="0" y="32175"/>
                  </a:cubicBezTo>
                  <a:cubicBezTo>
                    <a:pt x="0" y="14405"/>
                    <a:pt x="50418" y="0"/>
                    <a:pt x="112613" y="0"/>
                  </a:cubicBezTo>
                  <a:cubicBezTo>
                    <a:pt x="174807" y="0"/>
                    <a:pt x="225225" y="14405"/>
                    <a:pt x="225225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BAB04BD-6669-47AA-997D-1E081F7FC1E5}"/>
                </a:ext>
              </a:extLst>
            </p:cNvPr>
            <p:cNvSpPr/>
            <p:nvPr/>
          </p:nvSpPr>
          <p:spPr>
            <a:xfrm>
              <a:off x="8905165" y="4612556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3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3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A873F16C-3887-424D-879A-3A0ABA6F944E}"/>
                </a:ext>
              </a:extLst>
            </p:cNvPr>
            <p:cNvSpPr/>
            <p:nvPr/>
          </p:nvSpPr>
          <p:spPr>
            <a:xfrm>
              <a:off x="8905165" y="4692994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3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3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EBB25AA-0DCF-4DFA-8850-ED943425E101}"/>
                </a:ext>
              </a:extLst>
            </p:cNvPr>
            <p:cNvSpPr/>
            <p:nvPr/>
          </p:nvSpPr>
          <p:spPr>
            <a:xfrm>
              <a:off x="8905165" y="4773431"/>
              <a:ext cx="225225" cy="96525"/>
            </a:xfrm>
            <a:custGeom>
              <a:avLst/>
              <a:gdLst>
                <a:gd name="connsiteX0" fmla="*/ 193050 w 225225"/>
                <a:gd name="connsiteY0" fmla="*/ 64350 h 96525"/>
                <a:gd name="connsiteX1" fmla="*/ 185006 w 225225"/>
                <a:gd name="connsiteY1" fmla="*/ 56306 h 96525"/>
                <a:gd name="connsiteX2" fmla="*/ 193050 w 225225"/>
                <a:gd name="connsiteY2" fmla="*/ 48263 h 96525"/>
                <a:gd name="connsiteX3" fmla="*/ 201094 w 225225"/>
                <a:gd name="connsiteY3" fmla="*/ 56306 h 96525"/>
                <a:gd name="connsiteX4" fmla="*/ 193050 w 225225"/>
                <a:gd name="connsiteY4" fmla="*/ 64350 h 96525"/>
                <a:gd name="connsiteX5" fmla="*/ 112613 w 225225"/>
                <a:gd name="connsiteY5" fmla="*/ 32175 h 96525"/>
                <a:gd name="connsiteX6" fmla="*/ 0 w 225225"/>
                <a:gd name="connsiteY6" fmla="*/ 0 h 96525"/>
                <a:gd name="connsiteX7" fmla="*/ 0 w 225225"/>
                <a:gd name="connsiteY7" fmla="*/ 64350 h 96525"/>
                <a:gd name="connsiteX8" fmla="*/ 112613 w 225225"/>
                <a:gd name="connsiteY8" fmla="*/ 96525 h 96525"/>
                <a:gd name="connsiteX9" fmla="*/ 225225 w 225225"/>
                <a:gd name="connsiteY9" fmla="*/ 64350 h 96525"/>
                <a:gd name="connsiteX10" fmla="*/ 225225 w 225225"/>
                <a:gd name="connsiteY10" fmla="*/ 0 h 96525"/>
                <a:gd name="connsiteX11" fmla="*/ 112613 w 225225"/>
                <a:gd name="connsiteY11" fmla="*/ 32175 h 9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25" h="96525">
                  <a:moveTo>
                    <a:pt x="193050" y="64350"/>
                  </a:moveTo>
                  <a:cubicBezTo>
                    <a:pt x="188224" y="64350"/>
                    <a:pt x="185006" y="61132"/>
                    <a:pt x="185006" y="56306"/>
                  </a:cubicBezTo>
                  <a:cubicBezTo>
                    <a:pt x="185006" y="51480"/>
                    <a:pt x="188224" y="48263"/>
                    <a:pt x="193050" y="48263"/>
                  </a:cubicBezTo>
                  <a:cubicBezTo>
                    <a:pt x="197876" y="48263"/>
                    <a:pt x="201094" y="51480"/>
                    <a:pt x="201094" y="56306"/>
                  </a:cubicBezTo>
                  <a:cubicBezTo>
                    <a:pt x="201094" y="61132"/>
                    <a:pt x="197876" y="64350"/>
                    <a:pt x="193050" y="64350"/>
                  </a:cubicBezTo>
                  <a:close/>
                  <a:moveTo>
                    <a:pt x="112613" y="32175"/>
                  </a:moveTo>
                  <a:cubicBezTo>
                    <a:pt x="50676" y="32175"/>
                    <a:pt x="0" y="17696"/>
                    <a:pt x="0" y="0"/>
                  </a:cubicBezTo>
                  <a:lnTo>
                    <a:pt x="0" y="64350"/>
                  </a:lnTo>
                  <a:cubicBezTo>
                    <a:pt x="0" y="82046"/>
                    <a:pt x="50676" y="96525"/>
                    <a:pt x="112613" y="96525"/>
                  </a:cubicBezTo>
                  <a:cubicBezTo>
                    <a:pt x="174549" y="96525"/>
                    <a:pt x="225225" y="82046"/>
                    <a:pt x="225225" y="64350"/>
                  </a:cubicBezTo>
                  <a:lnTo>
                    <a:pt x="225225" y="0"/>
                  </a:lnTo>
                  <a:cubicBezTo>
                    <a:pt x="225225" y="17696"/>
                    <a:pt x="174549" y="32175"/>
                    <a:pt x="112613" y="32175"/>
                  </a:cubicBezTo>
                  <a:close/>
                </a:path>
              </a:pathLst>
            </a:custGeom>
            <a:solidFill>
              <a:srgbClr val="000000"/>
            </a:solidFill>
            <a:ln w="396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7598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479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Cycle w/ 8 Steps – Slide Template</vt:lpstr>
      <vt:lpstr>Puzzle Cycle w/ 8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Cycle w/ 8 Steps</dc:title>
  <dc:creator>PresentationGO.com</dc:creator>
  <dc:description>© Copyright PresentationGO.com</dc:description>
  <dcterms:created xsi:type="dcterms:W3CDTF">2014-11-26T05:14:11Z</dcterms:created>
  <dcterms:modified xsi:type="dcterms:W3CDTF">2019-08-29T16:26:51Z</dcterms:modified>
  <cp:category>Charts &amp; Diagrams</cp:category>
</cp:coreProperties>
</file>