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6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225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54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Puzzle Matrix for PowerPoint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8E7FDEF1-0D20-4E73-A96B-5EB1B480DC4A}"/>
              </a:ext>
            </a:extLst>
          </p:cNvPr>
          <p:cNvSpPr>
            <a:spLocks/>
          </p:cNvSpPr>
          <p:nvPr/>
        </p:nvSpPr>
        <p:spPr bwMode="auto">
          <a:xfrm>
            <a:off x="2675014" y="3099782"/>
            <a:ext cx="1896986" cy="1887009"/>
          </a:xfrm>
          <a:custGeom>
            <a:avLst/>
            <a:gdLst>
              <a:gd name="connsiteX0" fmla="*/ 1536618 w 2529314"/>
              <a:gd name="connsiteY0" fmla="*/ 0 h 2516012"/>
              <a:gd name="connsiteX1" fmla="*/ 1753961 w 2529314"/>
              <a:gd name="connsiteY1" fmla="*/ 217327 h 2516012"/>
              <a:gd name="connsiteX2" fmla="*/ 1700782 w 2529314"/>
              <a:gd name="connsiteY2" fmla="*/ 404598 h 2516012"/>
              <a:gd name="connsiteX3" fmla="*/ 1790956 w 2529314"/>
              <a:gd name="connsiteY3" fmla="*/ 541005 h 2516012"/>
              <a:gd name="connsiteX4" fmla="*/ 2380557 w 2529314"/>
              <a:gd name="connsiteY4" fmla="*/ 541005 h 2516012"/>
              <a:gd name="connsiteX5" fmla="*/ 2528499 w 2529314"/>
              <a:gd name="connsiteY5" fmla="*/ 541005 h 2516012"/>
              <a:gd name="connsiteX6" fmla="*/ 2529314 w 2529314"/>
              <a:gd name="connsiteY6" fmla="*/ 541005 h 2516012"/>
              <a:gd name="connsiteX7" fmla="*/ 2529314 w 2529314"/>
              <a:gd name="connsiteY7" fmla="*/ 545515 h 2516012"/>
              <a:gd name="connsiteX8" fmla="*/ 2529314 w 2529314"/>
              <a:gd name="connsiteY8" fmla="*/ 677074 h 2516012"/>
              <a:gd name="connsiteX9" fmla="*/ 2529314 w 2529314"/>
              <a:gd name="connsiteY9" fmla="*/ 1269235 h 2516012"/>
              <a:gd name="connsiteX10" fmla="*/ 2392907 w 2529314"/>
              <a:gd name="connsiteY10" fmla="*/ 1359447 h 2516012"/>
              <a:gd name="connsiteX11" fmla="*/ 2205636 w 2529314"/>
              <a:gd name="connsiteY11" fmla="*/ 1303932 h 2516012"/>
              <a:gd name="connsiteX12" fmla="*/ 1988309 w 2529314"/>
              <a:gd name="connsiteY12" fmla="*/ 1521366 h 2516012"/>
              <a:gd name="connsiteX13" fmla="*/ 2205636 w 2529314"/>
              <a:gd name="connsiteY13" fmla="*/ 1738801 h 2516012"/>
              <a:gd name="connsiteX14" fmla="*/ 2392907 w 2529314"/>
              <a:gd name="connsiteY14" fmla="*/ 1685599 h 2516012"/>
              <a:gd name="connsiteX15" fmla="*/ 2529314 w 2529314"/>
              <a:gd name="connsiteY15" fmla="*/ 1775811 h 2516012"/>
              <a:gd name="connsiteX16" fmla="*/ 2529314 w 2529314"/>
              <a:gd name="connsiteY16" fmla="*/ 2365659 h 2516012"/>
              <a:gd name="connsiteX17" fmla="*/ 2529314 w 2529314"/>
              <a:gd name="connsiteY17" fmla="*/ 2516012 h 2516012"/>
              <a:gd name="connsiteX18" fmla="*/ 2411403 w 2529314"/>
              <a:gd name="connsiteY18" fmla="*/ 2516012 h 2516012"/>
              <a:gd name="connsiteX19" fmla="*/ 2379035 w 2529314"/>
              <a:gd name="connsiteY19" fmla="*/ 2513699 h 2516012"/>
              <a:gd name="connsiteX20" fmla="*/ 1789478 w 2529314"/>
              <a:gd name="connsiteY20" fmla="*/ 2513699 h 2516012"/>
              <a:gd name="connsiteX21" fmla="*/ 1699311 w 2529314"/>
              <a:gd name="connsiteY21" fmla="*/ 2374911 h 2516012"/>
              <a:gd name="connsiteX22" fmla="*/ 1752486 w 2529314"/>
              <a:gd name="connsiteY22" fmla="*/ 2187548 h 2516012"/>
              <a:gd name="connsiteX23" fmla="*/ 1535160 w 2529314"/>
              <a:gd name="connsiteY23" fmla="*/ 1970114 h 2516012"/>
              <a:gd name="connsiteX24" fmla="*/ 1317833 w 2529314"/>
              <a:gd name="connsiteY24" fmla="*/ 2187548 h 2516012"/>
              <a:gd name="connsiteX25" fmla="*/ 1373321 w 2529314"/>
              <a:gd name="connsiteY25" fmla="*/ 2374911 h 2516012"/>
              <a:gd name="connsiteX26" fmla="*/ 1283153 w 2529314"/>
              <a:gd name="connsiteY26" fmla="*/ 2513699 h 2516012"/>
              <a:gd name="connsiteX27" fmla="*/ 693596 w 2529314"/>
              <a:gd name="connsiteY27" fmla="*/ 2513699 h 2516012"/>
              <a:gd name="connsiteX28" fmla="*/ 661229 w 2529314"/>
              <a:gd name="connsiteY28" fmla="*/ 2516012 h 2516012"/>
              <a:gd name="connsiteX29" fmla="*/ 541005 w 2529314"/>
              <a:gd name="connsiteY29" fmla="*/ 2516012 h 2516012"/>
              <a:gd name="connsiteX30" fmla="*/ 541005 w 2529314"/>
              <a:gd name="connsiteY30" fmla="*/ 2365659 h 2516012"/>
              <a:gd name="connsiteX31" fmla="*/ 541005 w 2529314"/>
              <a:gd name="connsiteY31" fmla="*/ 1775811 h 2516012"/>
              <a:gd name="connsiteX32" fmla="*/ 404598 w 2529314"/>
              <a:gd name="connsiteY32" fmla="*/ 1685599 h 2516012"/>
              <a:gd name="connsiteX33" fmla="*/ 217327 w 2529314"/>
              <a:gd name="connsiteY33" fmla="*/ 1738801 h 2516012"/>
              <a:gd name="connsiteX34" fmla="*/ 104040 w 2529314"/>
              <a:gd name="connsiteY34" fmla="*/ 1708730 h 2516012"/>
              <a:gd name="connsiteX35" fmla="*/ 94792 w 2529314"/>
              <a:gd name="connsiteY35" fmla="*/ 1701790 h 2516012"/>
              <a:gd name="connsiteX36" fmla="*/ 0 w 2529314"/>
              <a:gd name="connsiteY36" fmla="*/ 1521366 h 2516012"/>
              <a:gd name="connsiteX37" fmla="*/ 94792 w 2529314"/>
              <a:gd name="connsiteY37" fmla="*/ 1340942 h 2516012"/>
              <a:gd name="connsiteX38" fmla="*/ 104040 w 2529314"/>
              <a:gd name="connsiteY38" fmla="*/ 1336316 h 2516012"/>
              <a:gd name="connsiteX39" fmla="*/ 217327 w 2529314"/>
              <a:gd name="connsiteY39" fmla="*/ 1303932 h 2516012"/>
              <a:gd name="connsiteX40" fmla="*/ 404598 w 2529314"/>
              <a:gd name="connsiteY40" fmla="*/ 1359447 h 2516012"/>
              <a:gd name="connsiteX41" fmla="*/ 541005 w 2529314"/>
              <a:gd name="connsiteY41" fmla="*/ 1269235 h 2516012"/>
              <a:gd name="connsiteX42" fmla="*/ 541005 w 2529314"/>
              <a:gd name="connsiteY42" fmla="*/ 677074 h 2516012"/>
              <a:gd name="connsiteX43" fmla="*/ 541005 w 2529314"/>
              <a:gd name="connsiteY43" fmla="*/ 526721 h 2516012"/>
              <a:gd name="connsiteX44" fmla="*/ 542389 w 2529314"/>
              <a:gd name="connsiteY44" fmla="*/ 526721 h 2516012"/>
              <a:gd name="connsiteX45" fmla="*/ 542389 w 2529314"/>
              <a:gd name="connsiteY45" fmla="*/ 539163 h 2516012"/>
              <a:gd name="connsiteX46" fmla="*/ 542389 w 2529314"/>
              <a:gd name="connsiteY46" fmla="*/ 541005 h 2516012"/>
              <a:gd name="connsiteX47" fmla="*/ 694992 w 2529314"/>
              <a:gd name="connsiteY47" fmla="*/ 541005 h 2516012"/>
              <a:gd name="connsiteX48" fmla="*/ 1284593 w 2529314"/>
              <a:gd name="connsiteY48" fmla="*/ 541005 h 2516012"/>
              <a:gd name="connsiteX49" fmla="*/ 1374767 w 2529314"/>
              <a:gd name="connsiteY49" fmla="*/ 404598 h 2516012"/>
              <a:gd name="connsiteX50" fmla="*/ 1319275 w 2529314"/>
              <a:gd name="connsiteY50" fmla="*/ 217327 h 2516012"/>
              <a:gd name="connsiteX51" fmla="*/ 1536618 w 2529314"/>
              <a:gd name="connsiteY51" fmla="*/ 0 h 251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529314" h="2516012">
                <a:moveTo>
                  <a:pt x="1536618" y="0"/>
                </a:moveTo>
                <a:cubicBezTo>
                  <a:pt x="1656851" y="0"/>
                  <a:pt x="1753961" y="97104"/>
                  <a:pt x="1753961" y="217327"/>
                </a:cubicBezTo>
                <a:cubicBezTo>
                  <a:pt x="1753961" y="279751"/>
                  <a:pt x="1700782" y="404598"/>
                  <a:pt x="1700782" y="404598"/>
                </a:cubicBezTo>
                <a:cubicBezTo>
                  <a:pt x="1666099" y="480893"/>
                  <a:pt x="1707718" y="541005"/>
                  <a:pt x="1790956" y="541005"/>
                </a:cubicBezTo>
                <a:cubicBezTo>
                  <a:pt x="2380557" y="541005"/>
                  <a:pt x="2380557" y="541005"/>
                  <a:pt x="2380557" y="541005"/>
                </a:cubicBezTo>
                <a:cubicBezTo>
                  <a:pt x="2493275" y="541005"/>
                  <a:pt x="2521454" y="541005"/>
                  <a:pt x="2528499" y="541005"/>
                </a:cubicBezTo>
                <a:lnTo>
                  <a:pt x="2529314" y="541005"/>
                </a:lnTo>
                <a:lnTo>
                  <a:pt x="2529314" y="545515"/>
                </a:lnTo>
                <a:cubicBezTo>
                  <a:pt x="2529314" y="564309"/>
                  <a:pt x="2529314" y="601898"/>
                  <a:pt x="2529314" y="677074"/>
                </a:cubicBezTo>
                <a:cubicBezTo>
                  <a:pt x="2529314" y="677074"/>
                  <a:pt x="2529314" y="677074"/>
                  <a:pt x="2529314" y="1269235"/>
                </a:cubicBezTo>
                <a:cubicBezTo>
                  <a:pt x="2529314" y="1352508"/>
                  <a:pt x="2466890" y="1391831"/>
                  <a:pt x="2392907" y="1359447"/>
                </a:cubicBezTo>
                <a:cubicBezTo>
                  <a:pt x="2392907" y="1359447"/>
                  <a:pt x="2268060" y="1303932"/>
                  <a:pt x="2205636" y="1303932"/>
                </a:cubicBezTo>
                <a:cubicBezTo>
                  <a:pt x="2085413" y="1303932"/>
                  <a:pt x="1988309" y="1401084"/>
                  <a:pt x="1988309" y="1521366"/>
                </a:cubicBezTo>
                <a:cubicBezTo>
                  <a:pt x="1988309" y="1641649"/>
                  <a:pt x="2085413" y="1738801"/>
                  <a:pt x="2205636" y="1738801"/>
                </a:cubicBezTo>
                <a:cubicBezTo>
                  <a:pt x="2268060" y="1738801"/>
                  <a:pt x="2392907" y="1685599"/>
                  <a:pt x="2392907" y="1685599"/>
                </a:cubicBezTo>
                <a:cubicBezTo>
                  <a:pt x="2466890" y="1650902"/>
                  <a:pt x="2529314" y="1692538"/>
                  <a:pt x="2529314" y="1775811"/>
                </a:cubicBezTo>
                <a:cubicBezTo>
                  <a:pt x="2529314" y="1775811"/>
                  <a:pt x="2529314" y="1775811"/>
                  <a:pt x="2529314" y="2365659"/>
                </a:cubicBezTo>
                <a:cubicBezTo>
                  <a:pt x="2529314" y="2365659"/>
                  <a:pt x="2529314" y="2365659"/>
                  <a:pt x="2529314" y="2516012"/>
                </a:cubicBezTo>
                <a:cubicBezTo>
                  <a:pt x="2529314" y="2516012"/>
                  <a:pt x="2529314" y="2516012"/>
                  <a:pt x="2411403" y="2516012"/>
                </a:cubicBezTo>
                <a:cubicBezTo>
                  <a:pt x="2399843" y="2513699"/>
                  <a:pt x="2390595" y="2513699"/>
                  <a:pt x="2379035" y="2513699"/>
                </a:cubicBezTo>
                <a:cubicBezTo>
                  <a:pt x="2379035" y="2513699"/>
                  <a:pt x="2379035" y="2513699"/>
                  <a:pt x="1789478" y="2513699"/>
                </a:cubicBezTo>
                <a:cubicBezTo>
                  <a:pt x="1706247" y="2513699"/>
                  <a:pt x="1664631" y="2451244"/>
                  <a:pt x="1699311" y="2374911"/>
                </a:cubicBezTo>
                <a:cubicBezTo>
                  <a:pt x="1699311" y="2374911"/>
                  <a:pt x="1752486" y="2250002"/>
                  <a:pt x="1752486" y="2187548"/>
                </a:cubicBezTo>
                <a:cubicBezTo>
                  <a:pt x="1752486" y="2067265"/>
                  <a:pt x="1655383" y="1970114"/>
                  <a:pt x="1535160" y="1970114"/>
                </a:cubicBezTo>
                <a:cubicBezTo>
                  <a:pt x="1414936" y="1970114"/>
                  <a:pt x="1317833" y="2067265"/>
                  <a:pt x="1317833" y="2187548"/>
                </a:cubicBezTo>
                <a:cubicBezTo>
                  <a:pt x="1317833" y="2250002"/>
                  <a:pt x="1373321" y="2374911"/>
                  <a:pt x="1373321" y="2374911"/>
                </a:cubicBezTo>
                <a:cubicBezTo>
                  <a:pt x="1405688" y="2451244"/>
                  <a:pt x="1366385" y="2513699"/>
                  <a:pt x="1283153" y="2513699"/>
                </a:cubicBezTo>
                <a:cubicBezTo>
                  <a:pt x="1283153" y="2513699"/>
                  <a:pt x="1283153" y="2513699"/>
                  <a:pt x="693596" y="2513699"/>
                </a:cubicBezTo>
                <a:cubicBezTo>
                  <a:pt x="682036" y="2513699"/>
                  <a:pt x="670477" y="2513699"/>
                  <a:pt x="661229" y="2516012"/>
                </a:cubicBezTo>
                <a:cubicBezTo>
                  <a:pt x="661229" y="2516012"/>
                  <a:pt x="661229" y="2516012"/>
                  <a:pt x="541005" y="2516012"/>
                </a:cubicBezTo>
                <a:cubicBezTo>
                  <a:pt x="541005" y="2516012"/>
                  <a:pt x="541005" y="2516012"/>
                  <a:pt x="541005" y="2365659"/>
                </a:cubicBezTo>
                <a:cubicBezTo>
                  <a:pt x="541005" y="2365659"/>
                  <a:pt x="541005" y="2365659"/>
                  <a:pt x="541005" y="1775811"/>
                </a:cubicBezTo>
                <a:cubicBezTo>
                  <a:pt x="541005" y="1692538"/>
                  <a:pt x="480893" y="1650902"/>
                  <a:pt x="404598" y="1685599"/>
                </a:cubicBezTo>
                <a:cubicBezTo>
                  <a:pt x="393038" y="1690225"/>
                  <a:pt x="277439" y="1738801"/>
                  <a:pt x="217327" y="1738801"/>
                </a:cubicBezTo>
                <a:cubicBezTo>
                  <a:pt x="175711" y="1738801"/>
                  <a:pt x="138719" y="1727235"/>
                  <a:pt x="104040" y="1708730"/>
                </a:cubicBezTo>
                <a:cubicBezTo>
                  <a:pt x="101728" y="1706417"/>
                  <a:pt x="99416" y="1704104"/>
                  <a:pt x="94792" y="1701790"/>
                </a:cubicBezTo>
                <a:cubicBezTo>
                  <a:pt x="36992" y="1662467"/>
                  <a:pt x="0" y="1597700"/>
                  <a:pt x="0" y="1521366"/>
                </a:cubicBezTo>
                <a:cubicBezTo>
                  <a:pt x="0" y="1447346"/>
                  <a:pt x="36992" y="1380265"/>
                  <a:pt x="94792" y="1340942"/>
                </a:cubicBezTo>
                <a:cubicBezTo>
                  <a:pt x="99416" y="1338629"/>
                  <a:pt x="101728" y="1336316"/>
                  <a:pt x="104040" y="1336316"/>
                </a:cubicBezTo>
                <a:cubicBezTo>
                  <a:pt x="138719" y="1315498"/>
                  <a:pt x="175711" y="1303932"/>
                  <a:pt x="217327" y="1303932"/>
                </a:cubicBezTo>
                <a:cubicBezTo>
                  <a:pt x="277439" y="1303932"/>
                  <a:pt x="393038" y="1354821"/>
                  <a:pt x="404598" y="1359447"/>
                </a:cubicBezTo>
                <a:cubicBezTo>
                  <a:pt x="480893" y="1391831"/>
                  <a:pt x="541005" y="1350195"/>
                  <a:pt x="541005" y="1269235"/>
                </a:cubicBezTo>
                <a:cubicBezTo>
                  <a:pt x="541005" y="1269235"/>
                  <a:pt x="541005" y="1269235"/>
                  <a:pt x="541005" y="677074"/>
                </a:cubicBezTo>
                <a:cubicBezTo>
                  <a:pt x="541005" y="677074"/>
                  <a:pt x="541005" y="677074"/>
                  <a:pt x="541005" y="526721"/>
                </a:cubicBezTo>
                <a:lnTo>
                  <a:pt x="542389" y="526721"/>
                </a:lnTo>
                <a:lnTo>
                  <a:pt x="542389" y="539163"/>
                </a:lnTo>
                <a:cubicBezTo>
                  <a:pt x="542389" y="541005"/>
                  <a:pt x="542389" y="541005"/>
                  <a:pt x="542389" y="541005"/>
                </a:cubicBezTo>
                <a:cubicBezTo>
                  <a:pt x="694992" y="541005"/>
                  <a:pt x="694992" y="541005"/>
                  <a:pt x="694992" y="541005"/>
                </a:cubicBezTo>
                <a:cubicBezTo>
                  <a:pt x="1284593" y="541005"/>
                  <a:pt x="1284593" y="541005"/>
                  <a:pt x="1284593" y="541005"/>
                </a:cubicBezTo>
                <a:cubicBezTo>
                  <a:pt x="1367831" y="541005"/>
                  <a:pt x="1407137" y="480893"/>
                  <a:pt x="1374767" y="404598"/>
                </a:cubicBezTo>
                <a:cubicBezTo>
                  <a:pt x="1374767" y="404598"/>
                  <a:pt x="1319275" y="279751"/>
                  <a:pt x="1319275" y="217327"/>
                </a:cubicBezTo>
                <a:cubicBezTo>
                  <a:pt x="1319275" y="97104"/>
                  <a:pt x="1416386" y="0"/>
                  <a:pt x="1536618" y="0"/>
                </a:cubicBezTo>
                <a:close/>
              </a:path>
            </a:pathLst>
          </a:custGeom>
          <a:solidFill>
            <a:schemeClr val="accent5"/>
          </a:solidFill>
          <a:ln w="3175">
            <a:solidFill>
              <a:schemeClr val="accent5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50E5E74-6C67-4762-BA22-95292826D643}"/>
              </a:ext>
            </a:extLst>
          </p:cNvPr>
          <p:cNvSpPr>
            <a:spLocks/>
          </p:cNvSpPr>
          <p:nvPr/>
        </p:nvSpPr>
        <p:spPr bwMode="auto">
          <a:xfrm>
            <a:off x="4572000" y="2016163"/>
            <a:ext cx="1896986" cy="1887872"/>
          </a:xfrm>
          <a:custGeom>
            <a:avLst/>
            <a:gdLst>
              <a:gd name="connsiteX0" fmla="*/ 0 w 2318460"/>
              <a:gd name="connsiteY0" fmla="*/ 0 h 2307322"/>
              <a:gd name="connsiteX1" fmla="*/ 110201 w 2318460"/>
              <a:gd name="connsiteY1" fmla="*/ 0 h 2307322"/>
              <a:gd name="connsiteX2" fmla="*/ 137752 w 2318460"/>
              <a:gd name="connsiteY2" fmla="*/ 4239 h 2307322"/>
              <a:gd name="connsiteX3" fmla="*/ 680280 w 2318460"/>
              <a:gd name="connsiteY3" fmla="*/ 4239 h 2307322"/>
              <a:gd name="connsiteX4" fmla="*/ 760811 w 2318460"/>
              <a:gd name="connsiteY4" fmla="*/ 129274 h 2307322"/>
              <a:gd name="connsiteX5" fmla="*/ 712068 w 2318460"/>
              <a:gd name="connsiteY5" fmla="*/ 300934 h 2307322"/>
              <a:gd name="connsiteX6" fmla="*/ 911278 w 2318460"/>
              <a:gd name="connsiteY6" fmla="*/ 500143 h 2307322"/>
              <a:gd name="connsiteX7" fmla="*/ 1110487 w 2318460"/>
              <a:gd name="connsiteY7" fmla="*/ 300934 h 2307322"/>
              <a:gd name="connsiteX8" fmla="*/ 1059625 w 2318460"/>
              <a:gd name="connsiteY8" fmla="*/ 129274 h 2307322"/>
              <a:gd name="connsiteX9" fmla="*/ 1142276 w 2318460"/>
              <a:gd name="connsiteY9" fmla="*/ 4239 h 2307322"/>
              <a:gd name="connsiteX10" fmla="*/ 1684804 w 2318460"/>
              <a:gd name="connsiteY10" fmla="*/ 4239 h 2307322"/>
              <a:gd name="connsiteX11" fmla="*/ 1712355 w 2318460"/>
              <a:gd name="connsiteY11" fmla="*/ 0 h 2307322"/>
              <a:gd name="connsiteX12" fmla="*/ 1822556 w 2318460"/>
              <a:gd name="connsiteY12" fmla="*/ 0 h 2307322"/>
              <a:gd name="connsiteX13" fmla="*/ 1822556 w 2318460"/>
              <a:gd name="connsiteY13" fmla="*/ 137751 h 2307322"/>
              <a:gd name="connsiteX14" fmla="*/ 1822556 w 2318460"/>
              <a:gd name="connsiteY14" fmla="*/ 680279 h 2307322"/>
              <a:gd name="connsiteX15" fmla="*/ 1947591 w 2318460"/>
              <a:gd name="connsiteY15" fmla="*/ 762930 h 2307322"/>
              <a:gd name="connsiteX16" fmla="*/ 1949711 w 2318460"/>
              <a:gd name="connsiteY16" fmla="*/ 760811 h 2307322"/>
              <a:gd name="connsiteX17" fmla="*/ 2119251 w 2318460"/>
              <a:gd name="connsiteY17" fmla="*/ 712068 h 2307322"/>
              <a:gd name="connsiteX18" fmla="*/ 2223094 w 2318460"/>
              <a:gd name="connsiteY18" fmla="*/ 741737 h 2307322"/>
              <a:gd name="connsiteX19" fmla="*/ 2231571 w 2318460"/>
              <a:gd name="connsiteY19" fmla="*/ 745976 h 2307322"/>
              <a:gd name="connsiteX20" fmla="*/ 2318460 w 2318460"/>
              <a:gd name="connsiteY20" fmla="*/ 911277 h 2307322"/>
              <a:gd name="connsiteX21" fmla="*/ 2231571 w 2318460"/>
              <a:gd name="connsiteY21" fmla="*/ 1076579 h 2307322"/>
              <a:gd name="connsiteX22" fmla="*/ 2223094 w 2318460"/>
              <a:gd name="connsiteY22" fmla="*/ 1080817 h 2307322"/>
              <a:gd name="connsiteX23" fmla="*/ 2119251 w 2318460"/>
              <a:gd name="connsiteY23" fmla="*/ 1110487 h 2307322"/>
              <a:gd name="connsiteX24" fmla="*/ 1949711 w 2318460"/>
              <a:gd name="connsiteY24" fmla="*/ 1061744 h 2307322"/>
              <a:gd name="connsiteX25" fmla="*/ 1947591 w 2318460"/>
              <a:gd name="connsiteY25" fmla="*/ 1059625 h 2307322"/>
              <a:gd name="connsiteX26" fmla="*/ 1822556 w 2318460"/>
              <a:gd name="connsiteY26" fmla="*/ 1142276 h 2307322"/>
              <a:gd name="connsiteX27" fmla="*/ 1822556 w 2318460"/>
              <a:gd name="connsiteY27" fmla="*/ 1684804 h 2307322"/>
              <a:gd name="connsiteX28" fmla="*/ 1822556 w 2318460"/>
              <a:gd name="connsiteY28" fmla="*/ 1822555 h 2307322"/>
              <a:gd name="connsiteX29" fmla="*/ 1821648 w 2318460"/>
              <a:gd name="connsiteY29" fmla="*/ 1822555 h 2307322"/>
              <a:gd name="connsiteX30" fmla="*/ 1818252 w 2318460"/>
              <a:gd name="connsiteY30" fmla="*/ 1822555 h 2307322"/>
              <a:gd name="connsiteX31" fmla="*/ 1818252 w 2318460"/>
              <a:gd name="connsiteY31" fmla="*/ 1811020 h 2307322"/>
              <a:gd name="connsiteX32" fmla="*/ 1818252 w 2318460"/>
              <a:gd name="connsiteY32" fmla="*/ 1809298 h 2307322"/>
              <a:gd name="connsiteX33" fmla="*/ 1680501 w 2318460"/>
              <a:gd name="connsiteY33" fmla="*/ 1809298 h 2307322"/>
              <a:gd name="connsiteX34" fmla="*/ 1137973 w 2318460"/>
              <a:gd name="connsiteY34" fmla="*/ 1809298 h 2307322"/>
              <a:gd name="connsiteX35" fmla="*/ 1055322 w 2318460"/>
              <a:gd name="connsiteY35" fmla="*/ 1936453 h 2307322"/>
              <a:gd name="connsiteX36" fmla="*/ 1106184 w 2318460"/>
              <a:gd name="connsiteY36" fmla="*/ 2108112 h 2307322"/>
              <a:gd name="connsiteX37" fmla="*/ 906974 w 2318460"/>
              <a:gd name="connsiteY37" fmla="*/ 2307322 h 2307322"/>
              <a:gd name="connsiteX38" fmla="*/ 707765 w 2318460"/>
              <a:gd name="connsiteY38" fmla="*/ 2108112 h 2307322"/>
              <a:gd name="connsiteX39" fmla="*/ 756508 w 2318460"/>
              <a:gd name="connsiteY39" fmla="*/ 1936453 h 2307322"/>
              <a:gd name="connsiteX40" fmla="*/ 673857 w 2318460"/>
              <a:gd name="connsiteY40" fmla="*/ 1809298 h 2307322"/>
              <a:gd name="connsiteX41" fmla="*/ 133448 w 2318460"/>
              <a:gd name="connsiteY41" fmla="*/ 1809298 h 2307322"/>
              <a:gd name="connsiteX42" fmla="*/ 12916 w 2318460"/>
              <a:gd name="connsiteY42" fmla="*/ 1809298 h 2307322"/>
              <a:gd name="connsiteX43" fmla="*/ 0 w 2318460"/>
              <a:gd name="connsiteY43" fmla="*/ 1809298 h 2307322"/>
              <a:gd name="connsiteX44" fmla="*/ 0 w 2318460"/>
              <a:gd name="connsiteY44" fmla="*/ 1805336 h 2307322"/>
              <a:gd name="connsiteX45" fmla="*/ 0 w 2318460"/>
              <a:gd name="connsiteY45" fmla="*/ 1684804 h 2307322"/>
              <a:gd name="connsiteX46" fmla="*/ 0 w 2318460"/>
              <a:gd name="connsiteY46" fmla="*/ 1142276 h 2307322"/>
              <a:gd name="connsiteX47" fmla="*/ 127155 w 2318460"/>
              <a:gd name="connsiteY47" fmla="*/ 1059625 h 2307322"/>
              <a:gd name="connsiteX48" fmla="*/ 298815 w 2318460"/>
              <a:gd name="connsiteY48" fmla="*/ 1110487 h 2307322"/>
              <a:gd name="connsiteX49" fmla="*/ 498024 w 2318460"/>
              <a:gd name="connsiteY49" fmla="*/ 911277 h 2307322"/>
              <a:gd name="connsiteX50" fmla="*/ 298815 w 2318460"/>
              <a:gd name="connsiteY50" fmla="*/ 712068 h 2307322"/>
              <a:gd name="connsiteX51" fmla="*/ 127155 w 2318460"/>
              <a:gd name="connsiteY51" fmla="*/ 760811 h 2307322"/>
              <a:gd name="connsiteX52" fmla="*/ 0 w 2318460"/>
              <a:gd name="connsiteY52" fmla="*/ 680279 h 2307322"/>
              <a:gd name="connsiteX53" fmla="*/ 0 w 2318460"/>
              <a:gd name="connsiteY53" fmla="*/ 137751 h 2307322"/>
              <a:gd name="connsiteX54" fmla="*/ 0 w 2318460"/>
              <a:gd name="connsiteY54" fmla="*/ 0 h 230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318460" h="2307322">
                <a:moveTo>
                  <a:pt x="0" y="0"/>
                </a:moveTo>
                <a:cubicBezTo>
                  <a:pt x="0" y="0"/>
                  <a:pt x="0" y="0"/>
                  <a:pt x="110201" y="0"/>
                </a:cubicBezTo>
                <a:cubicBezTo>
                  <a:pt x="118678" y="2119"/>
                  <a:pt x="129275" y="4239"/>
                  <a:pt x="137752" y="4239"/>
                </a:cubicBezTo>
                <a:cubicBezTo>
                  <a:pt x="137752" y="4239"/>
                  <a:pt x="137752" y="4239"/>
                  <a:pt x="680280" y="4239"/>
                </a:cubicBezTo>
                <a:cubicBezTo>
                  <a:pt x="754453" y="4239"/>
                  <a:pt x="792600" y="59339"/>
                  <a:pt x="760811" y="129274"/>
                </a:cubicBezTo>
                <a:cubicBezTo>
                  <a:pt x="760811" y="129274"/>
                  <a:pt x="712068" y="243714"/>
                  <a:pt x="712068" y="300934"/>
                </a:cubicBezTo>
                <a:cubicBezTo>
                  <a:pt x="712068" y="411134"/>
                  <a:pt x="801077" y="500143"/>
                  <a:pt x="911278" y="500143"/>
                </a:cubicBezTo>
                <a:cubicBezTo>
                  <a:pt x="1021479" y="500143"/>
                  <a:pt x="1110487" y="411134"/>
                  <a:pt x="1110487" y="300934"/>
                </a:cubicBezTo>
                <a:cubicBezTo>
                  <a:pt x="1110487" y="243714"/>
                  <a:pt x="1059625" y="129274"/>
                  <a:pt x="1059625" y="129274"/>
                </a:cubicBezTo>
                <a:cubicBezTo>
                  <a:pt x="1029956" y="59339"/>
                  <a:pt x="1068102" y="4239"/>
                  <a:pt x="1142276" y="4239"/>
                </a:cubicBezTo>
                <a:cubicBezTo>
                  <a:pt x="1142276" y="4239"/>
                  <a:pt x="1142276" y="4239"/>
                  <a:pt x="1684804" y="4239"/>
                </a:cubicBezTo>
                <a:cubicBezTo>
                  <a:pt x="1693281" y="4239"/>
                  <a:pt x="1703878" y="2119"/>
                  <a:pt x="1712355" y="0"/>
                </a:cubicBezTo>
                <a:cubicBezTo>
                  <a:pt x="1712355" y="0"/>
                  <a:pt x="1712355" y="0"/>
                  <a:pt x="1822556" y="0"/>
                </a:cubicBezTo>
                <a:cubicBezTo>
                  <a:pt x="1822556" y="0"/>
                  <a:pt x="1822556" y="0"/>
                  <a:pt x="1822556" y="137751"/>
                </a:cubicBezTo>
                <a:cubicBezTo>
                  <a:pt x="1822556" y="137751"/>
                  <a:pt x="1822556" y="137751"/>
                  <a:pt x="1822556" y="680279"/>
                </a:cubicBezTo>
                <a:cubicBezTo>
                  <a:pt x="1822556" y="754453"/>
                  <a:pt x="1879775" y="792599"/>
                  <a:pt x="1947591" y="762930"/>
                </a:cubicBezTo>
                <a:cubicBezTo>
                  <a:pt x="1947591" y="760811"/>
                  <a:pt x="1949711" y="760811"/>
                  <a:pt x="1949711" y="760811"/>
                </a:cubicBezTo>
                <a:cubicBezTo>
                  <a:pt x="1958188" y="758691"/>
                  <a:pt x="2064150" y="712068"/>
                  <a:pt x="2119251" y="712068"/>
                </a:cubicBezTo>
                <a:cubicBezTo>
                  <a:pt x="2157397" y="712068"/>
                  <a:pt x="2193424" y="722664"/>
                  <a:pt x="2223094" y="741737"/>
                </a:cubicBezTo>
                <a:cubicBezTo>
                  <a:pt x="2225213" y="741737"/>
                  <a:pt x="2229452" y="743857"/>
                  <a:pt x="2231571" y="745976"/>
                </a:cubicBezTo>
                <a:cubicBezTo>
                  <a:pt x="2284552" y="782003"/>
                  <a:pt x="2318460" y="841342"/>
                  <a:pt x="2318460" y="911277"/>
                </a:cubicBezTo>
                <a:cubicBezTo>
                  <a:pt x="2318460" y="979093"/>
                  <a:pt x="2284552" y="1040552"/>
                  <a:pt x="2231571" y="1076579"/>
                </a:cubicBezTo>
                <a:cubicBezTo>
                  <a:pt x="2229452" y="1078698"/>
                  <a:pt x="2225213" y="1080817"/>
                  <a:pt x="2223094" y="1080817"/>
                </a:cubicBezTo>
                <a:cubicBezTo>
                  <a:pt x="2193424" y="1099891"/>
                  <a:pt x="2157397" y="1110487"/>
                  <a:pt x="2119251" y="1110487"/>
                </a:cubicBezTo>
                <a:cubicBezTo>
                  <a:pt x="2064150" y="1110487"/>
                  <a:pt x="1958188" y="1063863"/>
                  <a:pt x="1949711" y="1061744"/>
                </a:cubicBezTo>
                <a:cubicBezTo>
                  <a:pt x="1949711" y="1061744"/>
                  <a:pt x="1947591" y="1059625"/>
                  <a:pt x="1947591" y="1059625"/>
                </a:cubicBezTo>
                <a:cubicBezTo>
                  <a:pt x="1879775" y="1029955"/>
                  <a:pt x="1822556" y="1068102"/>
                  <a:pt x="1822556" y="1142276"/>
                </a:cubicBezTo>
                <a:cubicBezTo>
                  <a:pt x="1822556" y="1142276"/>
                  <a:pt x="1822556" y="1142276"/>
                  <a:pt x="1822556" y="1684804"/>
                </a:cubicBezTo>
                <a:cubicBezTo>
                  <a:pt x="1822556" y="1684804"/>
                  <a:pt x="1822556" y="1684804"/>
                  <a:pt x="1822556" y="1822555"/>
                </a:cubicBezTo>
                <a:cubicBezTo>
                  <a:pt x="1822556" y="1822555"/>
                  <a:pt x="1822556" y="1822555"/>
                  <a:pt x="1821648" y="1822555"/>
                </a:cubicBezTo>
                <a:lnTo>
                  <a:pt x="1818252" y="1822555"/>
                </a:lnTo>
                <a:lnTo>
                  <a:pt x="1818252" y="1811020"/>
                </a:lnTo>
                <a:cubicBezTo>
                  <a:pt x="1818252" y="1809298"/>
                  <a:pt x="1818252" y="1809298"/>
                  <a:pt x="1818252" y="1809298"/>
                </a:cubicBezTo>
                <a:cubicBezTo>
                  <a:pt x="1680501" y="1809298"/>
                  <a:pt x="1680501" y="1809298"/>
                  <a:pt x="1680501" y="1809298"/>
                </a:cubicBezTo>
                <a:cubicBezTo>
                  <a:pt x="1137973" y="1809298"/>
                  <a:pt x="1137973" y="1809298"/>
                  <a:pt x="1137973" y="1809298"/>
                </a:cubicBezTo>
                <a:cubicBezTo>
                  <a:pt x="1061680" y="1809298"/>
                  <a:pt x="1025653" y="1866518"/>
                  <a:pt x="1055322" y="1936453"/>
                </a:cubicBezTo>
                <a:cubicBezTo>
                  <a:pt x="1055322" y="1936453"/>
                  <a:pt x="1106184" y="2050893"/>
                  <a:pt x="1106184" y="2108112"/>
                </a:cubicBezTo>
                <a:cubicBezTo>
                  <a:pt x="1106184" y="2218313"/>
                  <a:pt x="1017176" y="2307322"/>
                  <a:pt x="906974" y="2307322"/>
                </a:cubicBezTo>
                <a:cubicBezTo>
                  <a:pt x="796773" y="2307322"/>
                  <a:pt x="707765" y="2218313"/>
                  <a:pt x="707765" y="2108112"/>
                </a:cubicBezTo>
                <a:cubicBezTo>
                  <a:pt x="707765" y="2050893"/>
                  <a:pt x="756508" y="1936453"/>
                  <a:pt x="756508" y="1936453"/>
                </a:cubicBezTo>
                <a:cubicBezTo>
                  <a:pt x="788296" y="1866518"/>
                  <a:pt x="750150" y="1809298"/>
                  <a:pt x="673857" y="1809298"/>
                </a:cubicBezTo>
                <a:cubicBezTo>
                  <a:pt x="133448" y="1809298"/>
                  <a:pt x="133448" y="1809298"/>
                  <a:pt x="133448" y="1809298"/>
                </a:cubicBezTo>
                <a:cubicBezTo>
                  <a:pt x="64573" y="1809298"/>
                  <a:pt x="30135" y="1809298"/>
                  <a:pt x="12916" y="1809298"/>
                </a:cubicBezTo>
                <a:lnTo>
                  <a:pt x="0" y="1809298"/>
                </a:lnTo>
                <a:lnTo>
                  <a:pt x="0" y="1805336"/>
                </a:lnTo>
                <a:cubicBezTo>
                  <a:pt x="0" y="1788117"/>
                  <a:pt x="0" y="1753680"/>
                  <a:pt x="0" y="1684804"/>
                </a:cubicBezTo>
                <a:cubicBezTo>
                  <a:pt x="0" y="1684804"/>
                  <a:pt x="0" y="1684804"/>
                  <a:pt x="0" y="1142276"/>
                </a:cubicBezTo>
                <a:cubicBezTo>
                  <a:pt x="0" y="1068102"/>
                  <a:pt x="57220" y="1029955"/>
                  <a:pt x="127155" y="1059625"/>
                </a:cubicBezTo>
                <a:cubicBezTo>
                  <a:pt x="127155" y="1059625"/>
                  <a:pt x="241595" y="1110487"/>
                  <a:pt x="298815" y="1110487"/>
                </a:cubicBezTo>
                <a:cubicBezTo>
                  <a:pt x="406896" y="1110487"/>
                  <a:pt x="498024" y="1021478"/>
                  <a:pt x="498024" y="911277"/>
                </a:cubicBezTo>
                <a:cubicBezTo>
                  <a:pt x="498024" y="801076"/>
                  <a:pt x="406896" y="712068"/>
                  <a:pt x="298815" y="712068"/>
                </a:cubicBezTo>
                <a:cubicBezTo>
                  <a:pt x="241595" y="712068"/>
                  <a:pt x="127155" y="760811"/>
                  <a:pt x="127155" y="760811"/>
                </a:cubicBezTo>
                <a:cubicBezTo>
                  <a:pt x="57220" y="792599"/>
                  <a:pt x="0" y="754453"/>
                  <a:pt x="0" y="680279"/>
                </a:cubicBezTo>
                <a:cubicBezTo>
                  <a:pt x="0" y="680279"/>
                  <a:pt x="0" y="680279"/>
                  <a:pt x="0" y="137751"/>
                </a:cubicBezTo>
                <a:cubicBezTo>
                  <a:pt x="0" y="137751"/>
                  <a:pt x="0" y="137751"/>
                  <a:pt x="0" y="0"/>
                </a:cubicBezTo>
                <a:close/>
              </a:path>
            </a:pathLst>
          </a:custGeom>
          <a:solidFill>
            <a:schemeClr val="accent3"/>
          </a:solidFill>
          <a:ln w="3175">
            <a:solidFill>
              <a:schemeClr val="accent3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40" name="Freeform 12">
            <a:extLst>
              <a:ext uri="{FF2B5EF4-FFF2-40B4-BE49-F238E27FC236}">
                <a16:creationId xmlns:a16="http://schemas.microsoft.com/office/drawing/2014/main" id="{F2810917-954A-417E-BC30-754A516C8AEF}"/>
              </a:ext>
            </a:extLst>
          </p:cNvPr>
          <p:cNvSpPr>
            <a:spLocks/>
          </p:cNvSpPr>
          <p:nvPr/>
        </p:nvSpPr>
        <p:spPr bwMode="auto">
          <a:xfrm>
            <a:off x="4162725" y="3496547"/>
            <a:ext cx="1896986" cy="1896985"/>
          </a:xfrm>
          <a:custGeom>
            <a:avLst/>
            <a:gdLst>
              <a:gd name="T0" fmla="*/ 94 w 1094"/>
              <a:gd name="T1" fmla="*/ 524 h 1094"/>
              <a:gd name="T2" fmla="*/ 174 w 1094"/>
              <a:gd name="T3" fmla="*/ 501 h 1094"/>
              <a:gd name="T4" fmla="*/ 234 w 1094"/>
              <a:gd name="T5" fmla="*/ 540 h 1094"/>
              <a:gd name="T6" fmla="*/ 234 w 1094"/>
              <a:gd name="T7" fmla="*/ 795 h 1094"/>
              <a:gd name="T8" fmla="*/ 234 w 1094"/>
              <a:gd name="T9" fmla="*/ 795 h 1094"/>
              <a:gd name="T10" fmla="*/ 234 w 1094"/>
              <a:gd name="T11" fmla="*/ 860 h 1094"/>
              <a:gd name="T12" fmla="*/ 299 w 1094"/>
              <a:gd name="T13" fmla="*/ 860 h 1094"/>
              <a:gd name="T14" fmla="*/ 299 w 1094"/>
              <a:gd name="T15" fmla="*/ 860 h 1094"/>
              <a:gd name="T16" fmla="*/ 554 w 1094"/>
              <a:gd name="T17" fmla="*/ 860 h 1094"/>
              <a:gd name="T18" fmla="*/ 593 w 1094"/>
              <a:gd name="T19" fmla="*/ 919 h 1094"/>
              <a:gd name="T20" fmla="*/ 593 w 1094"/>
              <a:gd name="T21" fmla="*/ 920 h 1094"/>
              <a:gd name="T22" fmla="*/ 570 w 1094"/>
              <a:gd name="T23" fmla="*/ 1000 h 1094"/>
              <a:gd name="T24" fmla="*/ 570 w 1094"/>
              <a:gd name="T25" fmla="*/ 1000 h 1094"/>
              <a:gd name="T26" fmla="*/ 570 w 1094"/>
              <a:gd name="T27" fmla="*/ 1000 h 1094"/>
              <a:gd name="T28" fmla="*/ 570 w 1094"/>
              <a:gd name="T29" fmla="*/ 1000 h 1094"/>
              <a:gd name="T30" fmla="*/ 583 w 1094"/>
              <a:gd name="T31" fmla="*/ 1049 h 1094"/>
              <a:gd name="T32" fmla="*/ 586 w 1094"/>
              <a:gd name="T33" fmla="*/ 1053 h 1094"/>
              <a:gd name="T34" fmla="*/ 664 w 1094"/>
              <a:gd name="T35" fmla="*/ 1094 h 1094"/>
              <a:gd name="T36" fmla="*/ 742 w 1094"/>
              <a:gd name="T37" fmla="*/ 1053 h 1094"/>
              <a:gd name="T38" fmla="*/ 744 w 1094"/>
              <a:gd name="T39" fmla="*/ 1049 h 1094"/>
              <a:gd name="T40" fmla="*/ 758 w 1094"/>
              <a:gd name="T41" fmla="*/ 1000 h 1094"/>
              <a:gd name="T42" fmla="*/ 758 w 1094"/>
              <a:gd name="T43" fmla="*/ 1000 h 1094"/>
              <a:gd name="T44" fmla="*/ 758 w 1094"/>
              <a:gd name="T45" fmla="*/ 1000 h 1094"/>
              <a:gd name="T46" fmla="*/ 758 w 1094"/>
              <a:gd name="T47" fmla="*/ 1000 h 1094"/>
              <a:gd name="T48" fmla="*/ 734 w 1094"/>
              <a:gd name="T49" fmla="*/ 920 h 1094"/>
              <a:gd name="T50" fmla="*/ 734 w 1094"/>
              <a:gd name="T51" fmla="*/ 919 h 1094"/>
              <a:gd name="T52" fmla="*/ 773 w 1094"/>
              <a:gd name="T53" fmla="*/ 860 h 1094"/>
              <a:gd name="T54" fmla="*/ 1029 w 1094"/>
              <a:gd name="T55" fmla="*/ 860 h 1094"/>
              <a:gd name="T56" fmla="*/ 1029 w 1094"/>
              <a:gd name="T57" fmla="*/ 860 h 1094"/>
              <a:gd name="T58" fmla="*/ 1094 w 1094"/>
              <a:gd name="T59" fmla="*/ 860 h 1094"/>
              <a:gd name="T60" fmla="*/ 1094 w 1094"/>
              <a:gd name="T61" fmla="*/ 808 h 1094"/>
              <a:gd name="T62" fmla="*/ 1092 w 1094"/>
              <a:gd name="T63" fmla="*/ 795 h 1094"/>
              <a:gd name="T64" fmla="*/ 1092 w 1094"/>
              <a:gd name="T65" fmla="*/ 540 h 1094"/>
              <a:gd name="T66" fmla="*/ 1033 w 1094"/>
              <a:gd name="T67" fmla="*/ 501 h 1094"/>
              <a:gd name="T68" fmla="*/ 952 w 1094"/>
              <a:gd name="T69" fmla="*/ 524 h 1094"/>
              <a:gd name="T70" fmla="*/ 858 w 1094"/>
              <a:gd name="T71" fmla="*/ 430 h 1094"/>
              <a:gd name="T72" fmla="*/ 952 w 1094"/>
              <a:gd name="T73" fmla="*/ 336 h 1094"/>
              <a:gd name="T74" fmla="*/ 1033 w 1094"/>
              <a:gd name="T75" fmla="*/ 360 h 1094"/>
              <a:gd name="T76" fmla="*/ 1092 w 1094"/>
              <a:gd name="T77" fmla="*/ 321 h 1094"/>
              <a:gd name="T78" fmla="*/ 1092 w 1094"/>
              <a:gd name="T79" fmla="*/ 65 h 1094"/>
              <a:gd name="T80" fmla="*/ 1094 w 1094"/>
              <a:gd name="T81" fmla="*/ 52 h 1094"/>
              <a:gd name="T82" fmla="*/ 1094 w 1094"/>
              <a:gd name="T83" fmla="*/ 0 h 1094"/>
              <a:gd name="T84" fmla="*/ 1029 w 1094"/>
              <a:gd name="T85" fmla="*/ 0 h 1094"/>
              <a:gd name="T86" fmla="*/ 773 w 1094"/>
              <a:gd name="T87" fmla="*/ 0 h 1094"/>
              <a:gd name="T88" fmla="*/ 734 w 1094"/>
              <a:gd name="T89" fmla="*/ 60 h 1094"/>
              <a:gd name="T90" fmla="*/ 758 w 1094"/>
              <a:gd name="T91" fmla="*/ 141 h 1094"/>
              <a:gd name="T92" fmla="*/ 664 w 1094"/>
              <a:gd name="T93" fmla="*/ 235 h 1094"/>
              <a:gd name="T94" fmla="*/ 570 w 1094"/>
              <a:gd name="T95" fmla="*/ 141 h 1094"/>
              <a:gd name="T96" fmla="*/ 593 w 1094"/>
              <a:gd name="T97" fmla="*/ 60 h 1094"/>
              <a:gd name="T98" fmla="*/ 554 w 1094"/>
              <a:gd name="T99" fmla="*/ 0 h 1094"/>
              <a:gd name="T100" fmla="*/ 299 w 1094"/>
              <a:gd name="T101" fmla="*/ 0 h 1094"/>
              <a:gd name="T102" fmla="*/ 234 w 1094"/>
              <a:gd name="T103" fmla="*/ 0 h 1094"/>
              <a:gd name="T104" fmla="*/ 234 w 1094"/>
              <a:gd name="T105" fmla="*/ 65 h 1094"/>
              <a:gd name="T106" fmla="*/ 234 w 1094"/>
              <a:gd name="T107" fmla="*/ 321 h 1094"/>
              <a:gd name="T108" fmla="*/ 174 w 1094"/>
              <a:gd name="T109" fmla="*/ 360 h 1094"/>
              <a:gd name="T110" fmla="*/ 94 w 1094"/>
              <a:gd name="T111" fmla="*/ 336 h 1094"/>
              <a:gd name="T112" fmla="*/ 0 w 1094"/>
              <a:gd name="T113" fmla="*/ 430 h 1094"/>
              <a:gd name="T114" fmla="*/ 94 w 1094"/>
              <a:gd name="T115" fmla="*/ 524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94" h="1094">
                <a:moveTo>
                  <a:pt x="94" y="524"/>
                </a:moveTo>
                <a:cubicBezTo>
                  <a:pt x="121" y="524"/>
                  <a:pt x="174" y="501"/>
                  <a:pt x="174" y="501"/>
                </a:cubicBezTo>
                <a:cubicBezTo>
                  <a:pt x="207" y="486"/>
                  <a:pt x="234" y="504"/>
                  <a:pt x="234" y="540"/>
                </a:cubicBezTo>
                <a:cubicBezTo>
                  <a:pt x="234" y="795"/>
                  <a:pt x="234" y="795"/>
                  <a:pt x="234" y="795"/>
                </a:cubicBezTo>
                <a:cubicBezTo>
                  <a:pt x="234" y="795"/>
                  <a:pt x="234" y="795"/>
                  <a:pt x="234" y="795"/>
                </a:cubicBezTo>
                <a:cubicBezTo>
                  <a:pt x="234" y="860"/>
                  <a:pt x="234" y="860"/>
                  <a:pt x="234" y="860"/>
                </a:cubicBezTo>
                <a:cubicBezTo>
                  <a:pt x="299" y="860"/>
                  <a:pt x="299" y="860"/>
                  <a:pt x="299" y="860"/>
                </a:cubicBezTo>
                <a:cubicBezTo>
                  <a:pt x="299" y="860"/>
                  <a:pt x="299" y="860"/>
                  <a:pt x="299" y="860"/>
                </a:cubicBezTo>
                <a:cubicBezTo>
                  <a:pt x="554" y="860"/>
                  <a:pt x="554" y="860"/>
                  <a:pt x="554" y="860"/>
                </a:cubicBezTo>
                <a:cubicBezTo>
                  <a:pt x="590" y="860"/>
                  <a:pt x="608" y="887"/>
                  <a:pt x="593" y="919"/>
                </a:cubicBezTo>
                <a:cubicBezTo>
                  <a:pt x="593" y="919"/>
                  <a:pt x="593" y="920"/>
                  <a:pt x="593" y="920"/>
                </a:cubicBezTo>
                <a:cubicBezTo>
                  <a:pt x="591" y="924"/>
                  <a:pt x="570" y="974"/>
                  <a:pt x="570" y="1000"/>
                </a:cubicBezTo>
                <a:cubicBezTo>
                  <a:pt x="570" y="1000"/>
                  <a:pt x="570" y="1000"/>
                  <a:pt x="570" y="1000"/>
                </a:cubicBezTo>
                <a:cubicBezTo>
                  <a:pt x="570" y="1000"/>
                  <a:pt x="570" y="1000"/>
                  <a:pt x="570" y="1000"/>
                </a:cubicBezTo>
                <a:cubicBezTo>
                  <a:pt x="570" y="1000"/>
                  <a:pt x="570" y="1000"/>
                  <a:pt x="570" y="1000"/>
                </a:cubicBezTo>
                <a:cubicBezTo>
                  <a:pt x="570" y="1018"/>
                  <a:pt x="575" y="1035"/>
                  <a:pt x="583" y="1049"/>
                </a:cubicBezTo>
                <a:cubicBezTo>
                  <a:pt x="584" y="1050"/>
                  <a:pt x="585" y="1052"/>
                  <a:pt x="586" y="1053"/>
                </a:cubicBezTo>
                <a:cubicBezTo>
                  <a:pt x="603" y="1078"/>
                  <a:pt x="631" y="1094"/>
                  <a:pt x="664" y="1094"/>
                </a:cubicBezTo>
                <a:cubicBezTo>
                  <a:pt x="696" y="1094"/>
                  <a:pt x="725" y="1078"/>
                  <a:pt x="742" y="1053"/>
                </a:cubicBezTo>
                <a:cubicBezTo>
                  <a:pt x="743" y="1052"/>
                  <a:pt x="744" y="1050"/>
                  <a:pt x="744" y="1049"/>
                </a:cubicBezTo>
                <a:cubicBezTo>
                  <a:pt x="753" y="1035"/>
                  <a:pt x="758" y="1018"/>
                  <a:pt x="758" y="1000"/>
                </a:cubicBezTo>
                <a:cubicBezTo>
                  <a:pt x="758" y="1000"/>
                  <a:pt x="758" y="1000"/>
                  <a:pt x="758" y="1000"/>
                </a:cubicBezTo>
                <a:cubicBezTo>
                  <a:pt x="758" y="1000"/>
                  <a:pt x="758" y="1000"/>
                  <a:pt x="758" y="1000"/>
                </a:cubicBezTo>
                <a:cubicBezTo>
                  <a:pt x="758" y="1000"/>
                  <a:pt x="758" y="1000"/>
                  <a:pt x="758" y="1000"/>
                </a:cubicBezTo>
                <a:cubicBezTo>
                  <a:pt x="758" y="974"/>
                  <a:pt x="736" y="924"/>
                  <a:pt x="734" y="920"/>
                </a:cubicBezTo>
                <a:cubicBezTo>
                  <a:pt x="734" y="920"/>
                  <a:pt x="734" y="919"/>
                  <a:pt x="734" y="919"/>
                </a:cubicBezTo>
                <a:cubicBezTo>
                  <a:pt x="720" y="887"/>
                  <a:pt x="738" y="860"/>
                  <a:pt x="773" y="860"/>
                </a:cubicBezTo>
                <a:cubicBezTo>
                  <a:pt x="1029" y="860"/>
                  <a:pt x="1029" y="860"/>
                  <a:pt x="1029" y="860"/>
                </a:cubicBezTo>
                <a:cubicBezTo>
                  <a:pt x="1029" y="860"/>
                  <a:pt x="1029" y="860"/>
                  <a:pt x="1029" y="860"/>
                </a:cubicBezTo>
                <a:cubicBezTo>
                  <a:pt x="1094" y="860"/>
                  <a:pt x="1094" y="860"/>
                  <a:pt x="1094" y="860"/>
                </a:cubicBezTo>
                <a:cubicBezTo>
                  <a:pt x="1094" y="808"/>
                  <a:pt x="1094" y="808"/>
                  <a:pt x="1094" y="808"/>
                </a:cubicBezTo>
                <a:cubicBezTo>
                  <a:pt x="1093" y="804"/>
                  <a:pt x="1092" y="799"/>
                  <a:pt x="1092" y="795"/>
                </a:cubicBezTo>
                <a:cubicBezTo>
                  <a:pt x="1092" y="540"/>
                  <a:pt x="1092" y="540"/>
                  <a:pt x="1092" y="540"/>
                </a:cubicBezTo>
                <a:cubicBezTo>
                  <a:pt x="1092" y="504"/>
                  <a:pt x="1065" y="486"/>
                  <a:pt x="1033" y="501"/>
                </a:cubicBezTo>
                <a:cubicBezTo>
                  <a:pt x="1033" y="501"/>
                  <a:pt x="979" y="524"/>
                  <a:pt x="952" y="524"/>
                </a:cubicBezTo>
                <a:cubicBezTo>
                  <a:pt x="900" y="524"/>
                  <a:pt x="858" y="482"/>
                  <a:pt x="858" y="430"/>
                </a:cubicBezTo>
                <a:cubicBezTo>
                  <a:pt x="858" y="378"/>
                  <a:pt x="900" y="336"/>
                  <a:pt x="952" y="336"/>
                </a:cubicBezTo>
                <a:cubicBezTo>
                  <a:pt x="979" y="336"/>
                  <a:pt x="1033" y="360"/>
                  <a:pt x="1033" y="360"/>
                </a:cubicBezTo>
                <a:cubicBezTo>
                  <a:pt x="1065" y="374"/>
                  <a:pt x="1092" y="356"/>
                  <a:pt x="1092" y="321"/>
                </a:cubicBezTo>
                <a:cubicBezTo>
                  <a:pt x="1092" y="65"/>
                  <a:pt x="1092" y="65"/>
                  <a:pt x="1092" y="65"/>
                </a:cubicBezTo>
                <a:cubicBezTo>
                  <a:pt x="1092" y="61"/>
                  <a:pt x="1093" y="56"/>
                  <a:pt x="1094" y="52"/>
                </a:cubicBezTo>
                <a:cubicBezTo>
                  <a:pt x="1094" y="0"/>
                  <a:pt x="1094" y="0"/>
                  <a:pt x="1094" y="0"/>
                </a:cubicBezTo>
                <a:cubicBezTo>
                  <a:pt x="1029" y="0"/>
                  <a:pt x="1029" y="0"/>
                  <a:pt x="1029" y="0"/>
                </a:cubicBezTo>
                <a:cubicBezTo>
                  <a:pt x="773" y="0"/>
                  <a:pt x="773" y="0"/>
                  <a:pt x="773" y="0"/>
                </a:cubicBezTo>
                <a:cubicBezTo>
                  <a:pt x="737" y="0"/>
                  <a:pt x="720" y="27"/>
                  <a:pt x="734" y="60"/>
                </a:cubicBezTo>
                <a:cubicBezTo>
                  <a:pt x="734" y="60"/>
                  <a:pt x="758" y="114"/>
                  <a:pt x="758" y="141"/>
                </a:cubicBezTo>
                <a:cubicBezTo>
                  <a:pt x="758" y="193"/>
                  <a:pt x="716" y="235"/>
                  <a:pt x="664" y="235"/>
                </a:cubicBezTo>
                <a:cubicBezTo>
                  <a:pt x="612" y="235"/>
                  <a:pt x="570" y="193"/>
                  <a:pt x="570" y="141"/>
                </a:cubicBezTo>
                <a:cubicBezTo>
                  <a:pt x="570" y="114"/>
                  <a:pt x="593" y="60"/>
                  <a:pt x="593" y="60"/>
                </a:cubicBezTo>
                <a:cubicBezTo>
                  <a:pt x="608" y="27"/>
                  <a:pt x="590" y="0"/>
                  <a:pt x="554" y="0"/>
                </a:cubicBezTo>
                <a:cubicBezTo>
                  <a:pt x="299" y="0"/>
                  <a:pt x="299" y="0"/>
                  <a:pt x="299" y="0"/>
                </a:cubicBezTo>
                <a:cubicBezTo>
                  <a:pt x="234" y="0"/>
                  <a:pt x="234" y="0"/>
                  <a:pt x="234" y="0"/>
                </a:cubicBezTo>
                <a:cubicBezTo>
                  <a:pt x="234" y="65"/>
                  <a:pt x="234" y="65"/>
                  <a:pt x="234" y="65"/>
                </a:cubicBezTo>
                <a:cubicBezTo>
                  <a:pt x="234" y="321"/>
                  <a:pt x="234" y="321"/>
                  <a:pt x="234" y="321"/>
                </a:cubicBezTo>
                <a:cubicBezTo>
                  <a:pt x="234" y="356"/>
                  <a:pt x="207" y="374"/>
                  <a:pt x="174" y="360"/>
                </a:cubicBezTo>
                <a:cubicBezTo>
                  <a:pt x="174" y="360"/>
                  <a:pt x="121" y="336"/>
                  <a:pt x="94" y="336"/>
                </a:cubicBezTo>
                <a:cubicBezTo>
                  <a:pt x="42" y="336"/>
                  <a:pt x="0" y="378"/>
                  <a:pt x="0" y="430"/>
                </a:cubicBezTo>
                <a:cubicBezTo>
                  <a:pt x="0" y="482"/>
                  <a:pt x="42" y="524"/>
                  <a:pt x="94" y="524"/>
                </a:cubicBezTo>
                <a:close/>
              </a:path>
            </a:pathLst>
          </a:custGeom>
          <a:solidFill>
            <a:schemeClr val="accent6"/>
          </a:solidFill>
          <a:ln w="3175">
            <a:solidFill>
              <a:schemeClr val="accent6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608A6FB-7288-4DEF-9DDE-226A05E515FF}"/>
              </a:ext>
            </a:extLst>
          </p:cNvPr>
          <p:cNvGrpSpPr/>
          <p:nvPr/>
        </p:nvGrpSpPr>
        <p:grpSpPr>
          <a:xfrm>
            <a:off x="6688559" y="3579617"/>
            <a:ext cx="2202816" cy="1313862"/>
            <a:chOff x="8921977" y="1374393"/>
            <a:chExt cx="2937088" cy="175181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C74EF19-4937-4CC8-AF02-199D75AB44F3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852CC72-6F9E-4770-89C1-F66A91F38C4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596AF11-4287-4B85-A540-0C25A0F90888}"/>
              </a:ext>
            </a:extLst>
          </p:cNvPr>
          <p:cNvGrpSpPr/>
          <p:nvPr/>
        </p:nvGrpSpPr>
        <p:grpSpPr>
          <a:xfrm>
            <a:off x="252625" y="3579617"/>
            <a:ext cx="2202816" cy="1313862"/>
            <a:chOff x="332936" y="2535434"/>
            <a:chExt cx="2937088" cy="175181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AD47F3D-9BB3-4304-A5D8-6B0281B37AF4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EB9F8D-FAD8-4020-A105-CA956833FF2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63CB01E-3850-492A-98B3-FF213024FD7F}"/>
              </a:ext>
            </a:extLst>
          </p:cNvPr>
          <p:cNvGrpSpPr/>
          <p:nvPr/>
        </p:nvGrpSpPr>
        <p:grpSpPr>
          <a:xfrm>
            <a:off x="6688559" y="2099423"/>
            <a:ext cx="2202816" cy="1313862"/>
            <a:chOff x="8921977" y="1374393"/>
            <a:chExt cx="2937088" cy="1751816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0CFA21E-8EC1-4D64-B1AE-5E528DDE29CE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3890431-7EDA-4737-9FB9-7508F41BE11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80ED1C7-E34F-4A8D-B467-3661E4F3C713}"/>
              </a:ext>
            </a:extLst>
          </p:cNvPr>
          <p:cNvGrpSpPr/>
          <p:nvPr/>
        </p:nvGrpSpPr>
        <p:grpSpPr>
          <a:xfrm>
            <a:off x="252625" y="2099423"/>
            <a:ext cx="2202816" cy="1313862"/>
            <a:chOff x="332936" y="2535434"/>
            <a:chExt cx="2937088" cy="1751816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2E92DB2-737C-4E0D-99B7-62D5EEB06FBD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A2839C6-B887-450F-80F7-A0BEB0D617D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88" name="Freeform 13">
            <a:extLst>
              <a:ext uri="{FF2B5EF4-FFF2-40B4-BE49-F238E27FC236}">
                <a16:creationId xmlns:a16="http://schemas.microsoft.com/office/drawing/2014/main" id="{7BECD0E0-3C20-44AD-96C6-88CD5B4DE9D9}"/>
              </a:ext>
            </a:extLst>
          </p:cNvPr>
          <p:cNvSpPr>
            <a:spLocks/>
          </p:cNvSpPr>
          <p:nvPr/>
        </p:nvSpPr>
        <p:spPr bwMode="auto">
          <a:xfrm>
            <a:off x="3081806" y="1608552"/>
            <a:ext cx="1898862" cy="1896985"/>
          </a:xfrm>
          <a:custGeom>
            <a:avLst/>
            <a:gdLst>
              <a:gd name="T0" fmla="*/ 1000 w 1095"/>
              <a:gd name="T1" fmla="*/ 571 h 1094"/>
              <a:gd name="T2" fmla="*/ 920 w 1095"/>
              <a:gd name="T3" fmla="*/ 594 h 1094"/>
              <a:gd name="T4" fmla="*/ 860 w 1095"/>
              <a:gd name="T5" fmla="*/ 555 h 1094"/>
              <a:gd name="T6" fmla="*/ 860 w 1095"/>
              <a:gd name="T7" fmla="*/ 300 h 1094"/>
              <a:gd name="T8" fmla="*/ 860 w 1095"/>
              <a:gd name="T9" fmla="*/ 300 h 1094"/>
              <a:gd name="T10" fmla="*/ 860 w 1095"/>
              <a:gd name="T11" fmla="*/ 235 h 1094"/>
              <a:gd name="T12" fmla="*/ 795 w 1095"/>
              <a:gd name="T13" fmla="*/ 235 h 1094"/>
              <a:gd name="T14" fmla="*/ 795 w 1095"/>
              <a:gd name="T15" fmla="*/ 235 h 1094"/>
              <a:gd name="T16" fmla="*/ 540 w 1095"/>
              <a:gd name="T17" fmla="*/ 235 h 1094"/>
              <a:gd name="T18" fmla="*/ 501 w 1095"/>
              <a:gd name="T19" fmla="*/ 175 h 1094"/>
              <a:gd name="T20" fmla="*/ 501 w 1095"/>
              <a:gd name="T21" fmla="*/ 175 h 1094"/>
              <a:gd name="T22" fmla="*/ 524 w 1095"/>
              <a:gd name="T23" fmla="*/ 94 h 1094"/>
              <a:gd name="T24" fmla="*/ 524 w 1095"/>
              <a:gd name="T25" fmla="*/ 94 h 1094"/>
              <a:gd name="T26" fmla="*/ 524 w 1095"/>
              <a:gd name="T27" fmla="*/ 94 h 1094"/>
              <a:gd name="T28" fmla="*/ 524 w 1095"/>
              <a:gd name="T29" fmla="*/ 94 h 1094"/>
              <a:gd name="T30" fmla="*/ 511 w 1095"/>
              <a:gd name="T31" fmla="*/ 46 h 1094"/>
              <a:gd name="T32" fmla="*/ 508 w 1095"/>
              <a:gd name="T33" fmla="*/ 42 h 1094"/>
              <a:gd name="T34" fmla="*/ 430 w 1095"/>
              <a:gd name="T35" fmla="*/ 0 h 1094"/>
              <a:gd name="T36" fmla="*/ 352 w 1095"/>
              <a:gd name="T37" fmla="*/ 42 h 1094"/>
              <a:gd name="T38" fmla="*/ 350 w 1095"/>
              <a:gd name="T39" fmla="*/ 46 h 1094"/>
              <a:gd name="T40" fmla="*/ 336 w 1095"/>
              <a:gd name="T41" fmla="*/ 94 h 1094"/>
              <a:gd name="T42" fmla="*/ 336 w 1095"/>
              <a:gd name="T43" fmla="*/ 94 h 1094"/>
              <a:gd name="T44" fmla="*/ 336 w 1095"/>
              <a:gd name="T45" fmla="*/ 94 h 1094"/>
              <a:gd name="T46" fmla="*/ 336 w 1095"/>
              <a:gd name="T47" fmla="*/ 94 h 1094"/>
              <a:gd name="T48" fmla="*/ 360 w 1095"/>
              <a:gd name="T49" fmla="*/ 175 h 1094"/>
              <a:gd name="T50" fmla="*/ 360 w 1095"/>
              <a:gd name="T51" fmla="*/ 175 h 1094"/>
              <a:gd name="T52" fmla="*/ 321 w 1095"/>
              <a:gd name="T53" fmla="*/ 235 h 1094"/>
              <a:gd name="T54" fmla="*/ 66 w 1095"/>
              <a:gd name="T55" fmla="*/ 235 h 1094"/>
              <a:gd name="T56" fmla="*/ 65 w 1095"/>
              <a:gd name="T57" fmla="*/ 235 h 1094"/>
              <a:gd name="T58" fmla="*/ 0 w 1095"/>
              <a:gd name="T59" fmla="*/ 235 h 1094"/>
              <a:gd name="T60" fmla="*/ 0 w 1095"/>
              <a:gd name="T61" fmla="*/ 286 h 1094"/>
              <a:gd name="T62" fmla="*/ 2 w 1095"/>
              <a:gd name="T63" fmla="*/ 300 h 1094"/>
              <a:gd name="T64" fmla="*/ 2 w 1095"/>
              <a:gd name="T65" fmla="*/ 555 h 1094"/>
              <a:gd name="T66" fmla="*/ 62 w 1095"/>
              <a:gd name="T67" fmla="*/ 594 h 1094"/>
              <a:gd name="T68" fmla="*/ 142 w 1095"/>
              <a:gd name="T69" fmla="*/ 571 h 1094"/>
              <a:gd name="T70" fmla="*/ 236 w 1095"/>
              <a:gd name="T71" fmla="*/ 665 h 1094"/>
              <a:gd name="T72" fmla="*/ 142 w 1095"/>
              <a:gd name="T73" fmla="*/ 759 h 1094"/>
              <a:gd name="T74" fmla="*/ 62 w 1095"/>
              <a:gd name="T75" fmla="*/ 735 h 1094"/>
              <a:gd name="T76" fmla="*/ 2 w 1095"/>
              <a:gd name="T77" fmla="*/ 774 h 1094"/>
              <a:gd name="T78" fmla="*/ 2 w 1095"/>
              <a:gd name="T79" fmla="*/ 1029 h 1094"/>
              <a:gd name="T80" fmla="*/ 0 w 1095"/>
              <a:gd name="T81" fmla="*/ 1043 h 1094"/>
              <a:gd name="T82" fmla="*/ 0 w 1095"/>
              <a:gd name="T83" fmla="*/ 1094 h 1094"/>
              <a:gd name="T84" fmla="*/ 66 w 1095"/>
              <a:gd name="T85" fmla="*/ 1094 h 1094"/>
              <a:gd name="T86" fmla="*/ 321 w 1095"/>
              <a:gd name="T87" fmla="*/ 1094 h 1094"/>
              <a:gd name="T88" fmla="*/ 360 w 1095"/>
              <a:gd name="T89" fmla="*/ 1035 h 1094"/>
              <a:gd name="T90" fmla="*/ 336 w 1095"/>
              <a:gd name="T91" fmla="*/ 954 h 1094"/>
              <a:gd name="T92" fmla="*/ 430 w 1095"/>
              <a:gd name="T93" fmla="*/ 860 h 1094"/>
              <a:gd name="T94" fmla="*/ 524 w 1095"/>
              <a:gd name="T95" fmla="*/ 954 h 1094"/>
              <a:gd name="T96" fmla="*/ 501 w 1095"/>
              <a:gd name="T97" fmla="*/ 1035 h 1094"/>
              <a:gd name="T98" fmla="*/ 540 w 1095"/>
              <a:gd name="T99" fmla="*/ 1094 h 1094"/>
              <a:gd name="T100" fmla="*/ 795 w 1095"/>
              <a:gd name="T101" fmla="*/ 1094 h 1094"/>
              <a:gd name="T102" fmla="*/ 860 w 1095"/>
              <a:gd name="T103" fmla="*/ 1094 h 1094"/>
              <a:gd name="T104" fmla="*/ 860 w 1095"/>
              <a:gd name="T105" fmla="*/ 1029 h 1094"/>
              <a:gd name="T106" fmla="*/ 860 w 1095"/>
              <a:gd name="T107" fmla="*/ 774 h 1094"/>
              <a:gd name="T108" fmla="*/ 920 w 1095"/>
              <a:gd name="T109" fmla="*/ 735 h 1094"/>
              <a:gd name="T110" fmla="*/ 1000 w 1095"/>
              <a:gd name="T111" fmla="*/ 759 h 1094"/>
              <a:gd name="T112" fmla="*/ 1095 w 1095"/>
              <a:gd name="T113" fmla="*/ 665 h 1094"/>
              <a:gd name="T114" fmla="*/ 1000 w 1095"/>
              <a:gd name="T115" fmla="*/ 571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95" h="1094">
                <a:moveTo>
                  <a:pt x="1000" y="571"/>
                </a:moveTo>
                <a:cubicBezTo>
                  <a:pt x="974" y="571"/>
                  <a:pt x="920" y="594"/>
                  <a:pt x="920" y="594"/>
                </a:cubicBezTo>
                <a:cubicBezTo>
                  <a:pt x="887" y="609"/>
                  <a:pt x="860" y="591"/>
                  <a:pt x="860" y="555"/>
                </a:cubicBezTo>
                <a:cubicBezTo>
                  <a:pt x="860" y="300"/>
                  <a:pt x="860" y="300"/>
                  <a:pt x="860" y="300"/>
                </a:cubicBezTo>
                <a:cubicBezTo>
                  <a:pt x="860" y="300"/>
                  <a:pt x="860" y="300"/>
                  <a:pt x="860" y="300"/>
                </a:cubicBezTo>
                <a:cubicBezTo>
                  <a:pt x="860" y="235"/>
                  <a:pt x="860" y="235"/>
                  <a:pt x="860" y="235"/>
                </a:cubicBezTo>
                <a:cubicBezTo>
                  <a:pt x="795" y="235"/>
                  <a:pt x="795" y="235"/>
                  <a:pt x="795" y="235"/>
                </a:cubicBezTo>
                <a:cubicBezTo>
                  <a:pt x="795" y="235"/>
                  <a:pt x="795" y="235"/>
                  <a:pt x="795" y="235"/>
                </a:cubicBezTo>
                <a:cubicBezTo>
                  <a:pt x="540" y="235"/>
                  <a:pt x="540" y="235"/>
                  <a:pt x="540" y="235"/>
                </a:cubicBezTo>
                <a:cubicBezTo>
                  <a:pt x="504" y="235"/>
                  <a:pt x="486" y="208"/>
                  <a:pt x="501" y="175"/>
                </a:cubicBezTo>
                <a:cubicBezTo>
                  <a:pt x="501" y="175"/>
                  <a:pt x="501" y="175"/>
                  <a:pt x="501" y="175"/>
                </a:cubicBezTo>
                <a:cubicBezTo>
                  <a:pt x="503" y="171"/>
                  <a:pt x="524" y="120"/>
                  <a:pt x="524" y="94"/>
                </a:cubicBezTo>
                <a:cubicBezTo>
                  <a:pt x="524" y="94"/>
                  <a:pt x="524" y="94"/>
                  <a:pt x="524" y="94"/>
                </a:cubicBezTo>
                <a:cubicBezTo>
                  <a:pt x="524" y="94"/>
                  <a:pt x="524" y="94"/>
                  <a:pt x="524" y="94"/>
                </a:cubicBezTo>
                <a:cubicBezTo>
                  <a:pt x="524" y="94"/>
                  <a:pt x="524" y="94"/>
                  <a:pt x="524" y="94"/>
                </a:cubicBezTo>
                <a:cubicBezTo>
                  <a:pt x="524" y="77"/>
                  <a:pt x="519" y="60"/>
                  <a:pt x="511" y="46"/>
                </a:cubicBezTo>
                <a:cubicBezTo>
                  <a:pt x="510" y="44"/>
                  <a:pt x="509" y="43"/>
                  <a:pt x="508" y="42"/>
                </a:cubicBezTo>
                <a:cubicBezTo>
                  <a:pt x="491" y="17"/>
                  <a:pt x="463" y="0"/>
                  <a:pt x="430" y="0"/>
                </a:cubicBezTo>
                <a:cubicBezTo>
                  <a:pt x="398" y="0"/>
                  <a:pt x="369" y="17"/>
                  <a:pt x="352" y="42"/>
                </a:cubicBezTo>
                <a:cubicBezTo>
                  <a:pt x="351" y="43"/>
                  <a:pt x="351" y="44"/>
                  <a:pt x="350" y="46"/>
                </a:cubicBezTo>
                <a:cubicBezTo>
                  <a:pt x="341" y="60"/>
                  <a:pt x="336" y="77"/>
                  <a:pt x="336" y="94"/>
                </a:cubicBezTo>
                <a:cubicBezTo>
                  <a:pt x="336" y="94"/>
                  <a:pt x="336" y="94"/>
                  <a:pt x="336" y="94"/>
                </a:cubicBezTo>
                <a:cubicBezTo>
                  <a:pt x="336" y="94"/>
                  <a:pt x="336" y="94"/>
                  <a:pt x="336" y="94"/>
                </a:cubicBezTo>
                <a:cubicBezTo>
                  <a:pt x="336" y="94"/>
                  <a:pt x="336" y="94"/>
                  <a:pt x="336" y="94"/>
                </a:cubicBezTo>
                <a:cubicBezTo>
                  <a:pt x="336" y="120"/>
                  <a:pt x="358" y="171"/>
                  <a:pt x="360" y="175"/>
                </a:cubicBezTo>
                <a:cubicBezTo>
                  <a:pt x="360" y="175"/>
                  <a:pt x="360" y="175"/>
                  <a:pt x="360" y="175"/>
                </a:cubicBezTo>
                <a:cubicBezTo>
                  <a:pt x="374" y="208"/>
                  <a:pt x="357" y="235"/>
                  <a:pt x="321" y="235"/>
                </a:cubicBezTo>
                <a:cubicBezTo>
                  <a:pt x="66" y="235"/>
                  <a:pt x="66" y="235"/>
                  <a:pt x="66" y="235"/>
                </a:cubicBezTo>
                <a:cubicBezTo>
                  <a:pt x="66" y="235"/>
                  <a:pt x="66" y="235"/>
                  <a:pt x="65" y="235"/>
                </a:cubicBezTo>
                <a:cubicBezTo>
                  <a:pt x="0" y="235"/>
                  <a:pt x="0" y="235"/>
                  <a:pt x="0" y="235"/>
                </a:cubicBezTo>
                <a:cubicBezTo>
                  <a:pt x="0" y="286"/>
                  <a:pt x="0" y="286"/>
                  <a:pt x="0" y="286"/>
                </a:cubicBezTo>
                <a:cubicBezTo>
                  <a:pt x="1" y="291"/>
                  <a:pt x="2" y="295"/>
                  <a:pt x="2" y="300"/>
                </a:cubicBezTo>
                <a:cubicBezTo>
                  <a:pt x="2" y="555"/>
                  <a:pt x="2" y="555"/>
                  <a:pt x="2" y="555"/>
                </a:cubicBezTo>
                <a:cubicBezTo>
                  <a:pt x="2" y="591"/>
                  <a:pt x="29" y="609"/>
                  <a:pt x="62" y="594"/>
                </a:cubicBezTo>
                <a:cubicBezTo>
                  <a:pt x="62" y="594"/>
                  <a:pt x="115" y="571"/>
                  <a:pt x="142" y="571"/>
                </a:cubicBezTo>
                <a:cubicBezTo>
                  <a:pt x="194" y="571"/>
                  <a:pt x="236" y="613"/>
                  <a:pt x="236" y="665"/>
                </a:cubicBezTo>
                <a:cubicBezTo>
                  <a:pt x="236" y="717"/>
                  <a:pt x="194" y="759"/>
                  <a:pt x="142" y="759"/>
                </a:cubicBezTo>
                <a:cubicBezTo>
                  <a:pt x="115" y="759"/>
                  <a:pt x="62" y="735"/>
                  <a:pt x="62" y="735"/>
                </a:cubicBezTo>
                <a:cubicBezTo>
                  <a:pt x="29" y="721"/>
                  <a:pt x="2" y="738"/>
                  <a:pt x="2" y="774"/>
                </a:cubicBezTo>
                <a:cubicBezTo>
                  <a:pt x="2" y="1029"/>
                  <a:pt x="2" y="1029"/>
                  <a:pt x="2" y="1029"/>
                </a:cubicBezTo>
                <a:cubicBezTo>
                  <a:pt x="2" y="1034"/>
                  <a:pt x="1" y="1039"/>
                  <a:pt x="0" y="1043"/>
                </a:cubicBezTo>
                <a:cubicBezTo>
                  <a:pt x="0" y="1094"/>
                  <a:pt x="0" y="1094"/>
                  <a:pt x="0" y="1094"/>
                </a:cubicBezTo>
                <a:cubicBezTo>
                  <a:pt x="66" y="1094"/>
                  <a:pt x="66" y="1094"/>
                  <a:pt x="66" y="1094"/>
                </a:cubicBezTo>
                <a:cubicBezTo>
                  <a:pt x="321" y="1094"/>
                  <a:pt x="321" y="1094"/>
                  <a:pt x="321" y="1094"/>
                </a:cubicBezTo>
                <a:cubicBezTo>
                  <a:pt x="357" y="1094"/>
                  <a:pt x="374" y="1068"/>
                  <a:pt x="360" y="1035"/>
                </a:cubicBezTo>
                <a:cubicBezTo>
                  <a:pt x="360" y="1035"/>
                  <a:pt x="336" y="981"/>
                  <a:pt x="336" y="954"/>
                </a:cubicBezTo>
                <a:cubicBezTo>
                  <a:pt x="336" y="902"/>
                  <a:pt x="378" y="860"/>
                  <a:pt x="430" y="860"/>
                </a:cubicBezTo>
                <a:cubicBezTo>
                  <a:pt x="482" y="860"/>
                  <a:pt x="524" y="902"/>
                  <a:pt x="524" y="954"/>
                </a:cubicBezTo>
                <a:cubicBezTo>
                  <a:pt x="524" y="981"/>
                  <a:pt x="501" y="1035"/>
                  <a:pt x="501" y="1035"/>
                </a:cubicBezTo>
                <a:cubicBezTo>
                  <a:pt x="486" y="1068"/>
                  <a:pt x="504" y="1094"/>
                  <a:pt x="540" y="1094"/>
                </a:cubicBezTo>
                <a:cubicBezTo>
                  <a:pt x="795" y="1094"/>
                  <a:pt x="795" y="1094"/>
                  <a:pt x="795" y="1094"/>
                </a:cubicBezTo>
                <a:cubicBezTo>
                  <a:pt x="860" y="1094"/>
                  <a:pt x="860" y="1094"/>
                  <a:pt x="860" y="1094"/>
                </a:cubicBezTo>
                <a:cubicBezTo>
                  <a:pt x="860" y="1029"/>
                  <a:pt x="860" y="1029"/>
                  <a:pt x="860" y="1029"/>
                </a:cubicBezTo>
                <a:cubicBezTo>
                  <a:pt x="860" y="774"/>
                  <a:pt x="860" y="774"/>
                  <a:pt x="860" y="774"/>
                </a:cubicBezTo>
                <a:cubicBezTo>
                  <a:pt x="860" y="738"/>
                  <a:pt x="887" y="721"/>
                  <a:pt x="920" y="735"/>
                </a:cubicBezTo>
                <a:cubicBezTo>
                  <a:pt x="920" y="735"/>
                  <a:pt x="974" y="759"/>
                  <a:pt x="1000" y="759"/>
                </a:cubicBezTo>
                <a:cubicBezTo>
                  <a:pt x="1052" y="759"/>
                  <a:pt x="1095" y="717"/>
                  <a:pt x="1095" y="665"/>
                </a:cubicBezTo>
                <a:cubicBezTo>
                  <a:pt x="1095" y="613"/>
                  <a:pt x="1052" y="571"/>
                  <a:pt x="1000" y="571"/>
                </a:cubicBezTo>
                <a:close/>
              </a:path>
            </a:pathLst>
          </a:custGeom>
          <a:solidFill>
            <a:schemeClr val="accent2"/>
          </a:solidFill>
          <a:ln w="3175">
            <a:solidFill>
              <a:schemeClr val="accent2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pic>
        <p:nvPicPr>
          <p:cNvPr id="4" name="Graphic 3" descr="Chat">
            <a:extLst>
              <a:ext uri="{FF2B5EF4-FFF2-40B4-BE49-F238E27FC236}">
                <a16:creationId xmlns:a16="http://schemas.microsoft.com/office/drawing/2014/main" id="{782D1FE5-227C-42C9-8827-2495CB7C0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1245" y="2150225"/>
            <a:ext cx="888045" cy="888045"/>
          </a:xfrm>
          <a:prstGeom prst="rect">
            <a:avLst/>
          </a:prstGeom>
        </p:spPr>
      </p:pic>
      <p:pic>
        <p:nvPicPr>
          <p:cNvPr id="6" name="Graphic 5" descr="Link">
            <a:extLst>
              <a:ext uri="{FF2B5EF4-FFF2-40B4-BE49-F238E27FC236}">
                <a16:creationId xmlns:a16="http://schemas.microsoft.com/office/drawing/2014/main" id="{2F3BE871-0AAB-46C2-AC36-BF413B86A9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40177" y="2531984"/>
            <a:ext cx="888045" cy="888045"/>
          </a:xfrm>
          <a:prstGeom prst="rect">
            <a:avLst/>
          </a:prstGeom>
        </p:spPr>
      </p:pic>
      <p:pic>
        <p:nvPicPr>
          <p:cNvPr id="8" name="Graphic 7" descr="Trophy">
            <a:extLst>
              <a:ext uri="{FF2B5EF4-FFF2-40B4-BE49-F238E27FC236}">
                <a16:creationId xmlns:a16="http://schemas.microsoft.com/office/drawing/2014/main" id="{2AFB3F8F-3F00-4FFA-BD3C-8FBD713626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67195" y="3977372"/>
            <a:ext cx="888045" cy="888045"/>
          </a:xfrm>
          <a:prstGeom prst="rect">
            <a:avLst/>
          </a:prstGeom>
        </p:spPr>
      </p:pic>
      <p:pic>
        <p:nvPicPr>
          <p:cNvPr id="10" name="Graphic 9" descr="Warning">
            <a:extLst>
              <a:ext uri="{FF2B5EF4-FFF2-40B4-BE49-F238E27FC236}">
                <a16:creationId xmlns:a16="http://schemas.microsoft.com/office/drawing/2014/main" id="{EB1064EA-01BB-4B06-84A7-C437471C16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79485" y="3602700"/>
            <a:ext cx="888045" cy="88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541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Puzzle Matrix for PowerPoint</a:t>
            </a: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8E7FDEF1-0D20-4E73-A96B-5EB1B480DC4A}"/>
              </a:ext>
            </a:extLst>
          </p:cNvPr>
          <p:cNvSpPr>
            <a:spLocks/>
          </p:cNvSpPr>
          <p:nvPr/>
        </p:nvSpPr>
        <p:spPr bwMode="auto">
          <a:xfrm>
            <a:off x="2675014" y="3099782"/>
            <a:ext cx="1896986" cy="1887009"/>
          </a:xfrm>
          <a:custGeom>
            <a:avLst/>
            <a:gdLst>
              <a:gd name="connsiteX0" fmla="*/ 1536618 w 2529314"/>
              <a:gd name="connsiteY0" fmla="*/ 0 h 2516012"/>
              <a:gd name="connsiteX1" fmla="*/ 1753961 w 2529314"/>
              <a:gd name="connsiteY1" fmla="*/ 217327 h 2516012"/>
              <a:gd name="connsiteX2" fmla="*/ 1700782 w 2529314"/>
              <a:gd name="connsiteY2" fmla="*/ 404598 h 2516012"/>
              <a:gd name="connsiteX3" fmla="*/ 1790956 w 2529314"/>
              <a:gd name="connsiteY3" fmla="*/ 541005 h 2516012"/>
              <a:gd name="connsiteX4" fmla="*/ 2380557 w 2529314"/>
              <a:gd name="connsiteY4" fmla="*/ 541005 h 2516012"/>
              <a:gd name="connsiteX5" fmla="*/ 2528499 w 2529314"/>
              <a:gd name="connsiteY5" fmla="*/ 541005 h 2516012"/>
              <a:gd name="connsiteX6" fmla="*/ 2529314 w 2529314"/>
              <a:gd name="connsiteY6" fmla="*/ 541005 h 2516012"/>
              <a:gd name="connsiteX7" fmla="*/ 2529314 w 2529314"/>
              <a:gd name="connsiteY7" fmla="*/ 545515 h 2516012"/>
              <a:gd name="connsiteX8" fmla="*/ 2529314 w 2529314"/>
              <a:gd name="connsiteY8" fmla="*/ 677074 h 2516012"/>
              <a:gd name="connsiteX9" fmla="*/ 2529314 w 2529314"/>
              <a:gd name="connsiteY9" fmla="*/ 1269235 h 2516012"/>
              <a:gd name="connsiteX10" fmla="*/ 2392907 w 2529314"/>
              <a:gd name="connsiteY10" fmla="*/ 1359447 h 2516012"/>
              <a:gd name="connsiteX11" fmla="*/ 2205636 w 2529314"/>
              <a:gd name="connsiteY11" fmla="*/ 1303932 h 2516012"/>
              <a:gd name="connsiteX12" fmla="*/ 1988309 w 2529314"/>
              <a:gd name="connsiteY12" fmla="*/ 1521366 h 2516012"/>
              <a:gd name="connsiteX13" fmla="*/ 2205636 w 2529314"/>
              <a:gd name="connsiteY13" fmla="*/ 1738801 h 2516012"/>
              <a:gd name="connsiteX14" fmla="*/ 2392907 w 2529314"/>
              <a:gd name="connsiteY14" fmla="*/ 1685599 h 2516012"/>
              <a:gd name="connsiteX15" fmla="*/ 2529314 w 2529314"/>
              <a:gd name="connsiteY15" fmla="*/ 1775811 h 2516012"/>
              <a:gd name="connsiteX16" fmla="*/ 2529314 w 2529314"/>
              <a:gd name="connsiteY16" fmla="*/ 2365659 h 2516012"/>
              <a:gd name="connsiteX17" fmla="*/ 2529314 w 2529314"/>
              <a:gd name="connsiteY17" fmla="*/ 2516012 h 2516012"/>
              <a:gd name="connsiteX18" fmla="*/ 2411403 w 2529314"/>
              <a:gd name="connsiteY18" fmla="*/ 2516012 h 2516012"/>
              <a:gd name="connsiteX19" fmla="*/ 2379035 w 2529314"/>
              <a:gd name="connsiteY19" fmla="*/ 2513699 h 2516012"/>
              <a:gd name="connsiteX20" fmla="*/ 1789478 w 2529314"/>
              <a:gd name="connsiteY20" fmla="*/ 2513699 h 2516012"/>
              <a:gd name="connsiteX21" fmla="*/ 1699311 w 2529314"/>
              <a:gd name="connsiteY21" fmla="*/ 2374911 h 2516012"/>
              <a:gd name="connsiteX22" fmla="*/ 1752486 w 2529314"/>
              <a:gd name="connsiteY22" fmla="*/ 2187548 h 2516012"/>
              <a:gd name="connsiteX23" fmla="*/ 1535160 w 2529314"/>
              <a:gd name="connsiteY23" fmla="*/ 1970114 h 2516012"/>
              <a:gd name="connsiteX24" fmla="*/ 1317833 w 2529314"/>
              <a:gd name="connsiteY24" fmla="*/ 2187548 h 2516012"/>
              <a:gd name="connsiteX25" fmla="*/ 1373321 w 2529314"/>
              <a:gd name="connsiteY25" fmla="*/ 2374911 h 2516012"/>
              <a:gd name="connsiteX26" fmla="*/ 1283153 w 2529314"/>
              <a:gd name="connsiteY26" fmla="*/ 2513699 h 2516012"/>
              <a:gd name="connsiteX27" fmla="*/ 693596 w 2529314"/>
              <a:gd name="connsiteY27" fmla="*/ 2513699 h 2516012"/>
              <a:gd name="connsiteX28" fmla="*/ 661229 w 2529314"/>
              <a:gd name="connsiteY28" fmla="*/ 2516012 h 2516012"/>
              <a:gd name="connsiteX29" fmla="*/ 541005 w 2529314"/>
              <a:gd name="connsiteY29" fmla="*/ 2516012 h 2516012"/>
              <a:gd name="connsiteX30" fmla="*/ 541005 w 2529314"/>
              <a:gd name="connsiteY30" fmla="*/ 2365659 h 2516012"/>
              <a:gd name="connsiteX31" fmla="*/ 541005 w 2529314"/>
              <a:gd name="connsiteY31" fmla="*/ 1775811 h 2516012"/>
              <a:gd name="connsiteX32" fmla="*/ 404598 w 2529314"/>
              <a:gd name="connsiteY32" fmla="*/ 1685599 h 2516012"/>
              <a:gd name="connsiteX33" fmla="*/ 217327 w 2529314"/>
              <a:gd name="connsiteY33" fmla="*/ 1738801 h 2516012"/>
              <a:gd name="connsiteX34" fmla="*/ 104040 w 2529314"/>
              <a:gd name="connsiteY34" fmla="*/ 1708730 h 2516012"/>
              <a:gd name="connsiteX35" fmla="*/ 94792 w 2529314"/>
              <a:gd name="connsiteY35" fmla="*/ 1701790 h 2516012"/>
              <a:gd name="connsiteX36" fmla="*/ 0 w 2529314"/>
              <a:gd name="connsiteY36" fmla="*/ 1521366 h 2516012"/>
              <a:gd name="connsiteX37" fmla="*/ 94792 w 2529314"/>
              <a:gd name="connsiteY37" fmla="*/ 1340942 h 2516012"/>
              <a:gd name="connsiteX38" fmla="*/ 104040 w 2529314"/>
              <a:gd name="connsiteY38" fmla="*/ 1336316 h 2516012"/>
              <a:gd name="connsiteX39" fmla="*/ 217327 w 2529314"/>
              <a:gd name="connsiteY39" fmla="*/ 1303932 h 2516012"/>
              <a:gd name="connsiteX40" fmla="*/ 404598 w 2529314"/>
              <a:gd name="connsiteY40" fmla="*/ 1359447 h 2516012"/>
              <a:gd name="connsiteX41" fmla="*/ 541005 w 2529314"/>
              <a:gd name="connsiteY41" fmla="*/ 1269235 h 2516012"/>
              <a:gd name="connsiteX42" fmla="*/ 541005 w 2529314"/>
              <a:gd name="connsiteY42" fmla="*/ 677074 h 2516012"/>
              <a:gd name="connsiteX43" fmla="*/ 541005 w 2529314"/>
              <a:gd name="connsiteY43" fmla="*/ 526721 h 2516012"/>
              <a:gd name="connsiteX44" fmla="*/ 542389 w 2529314"/>
              <a:gd name="connsiteY44" fmla="*/ 526721 h 2516012"/>
              <a:gd name="connsiteX45" fmla="*/ 542389 w 2529314"/>
              <a:gd name="connsiteY45" fmla="*/ 539163 h 2516012"/>
              <a:gd name="connsiteX46" fmla="*/ 542389 w 2529314"/>
              <a:gd name="connsiteY46" fmla="*/ 541005 h 2516012"/>
              <a:gd name="connsiteX47" fmla="*/ 694992 w 2529314"/>
              <a:gd name="connsiteY47" fmla="*/ 541005 h 2516012"/>
              <a:gd name="connsiteX48" fmla="*/ 1284593 w 2529314"/>
              <a:gd name="connsiteY48" fmla="*/ 541005 h 2516012"/>
              <a:gd name="connsiteX49" fmla="*/ 1374767 w 2529314"/>
              <a:gd name="connsiteY49" fmla="*/ 404598 h 2516012"/>
              <a:gd name="connsiteX50" fmla="*/ 1319275 w 2529314"/>
              <a:gd name="connsiteY50" fmla="*/ 217327 h 2516012"/>
              <a:gd name="connsiteX51" fmla="*/ 1536618 w 2529314"/>
              <a:gd name="connsiteY51" fmla="*/ 0 h 251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529314" h="2516012">
                <a:moveTo>
                  <a:pt x="1536618" y="0"/>
                </a:moveTo>
                <a:cubicBezTo>
                  <a:pt x="1656851" y="0"/>
                  <a:pt x="1753961" y="97104"/>
                  <a:pt x="1753961" y="217327"/>
                </a:cubicBezTo>
                <a:cubicBezTo>
                  <a:pt x="1753961" y="279751"/>
                  <a:pt x="1700782" y="404598"/>
                  <a:pt x="1700782" y="404598"/>
                </a:cubicBezTo>
                <a:cubicBezTo>
                  <a:pt x="1666099" y="480893"/>
                  <a:pt x="1707718" y="541005"/>
                  <a:pt x="1790956" y="541005"/>
                </a:cubicBezTo>
                <a:cubicBezTo>
                  <a:pt x="2380557" y="541005"/>
                  <a:pt x="2380557" y="541005"/>
                  <a:pt x="2380557" y="541005"/>
                </a:cubicBezTo>
                <a:cubicBezTo>
                  <a:pt x="2493275" y="541005"/>
                  <a:pt x="2521454" y="541005"/>
                  <a:pt x="2528499" y="541005"/>
                </a:cubicBezTo>
                <a:lnTo>
                  <a:pt x="2529314" y="541005"/>
                </a:lnTo>
                <a:lnTo>
                  <a:pt x="2529314" y="545515"/>
                </a:lnTo>
                <a:cubicBezTo>
                  <a:pt x="2529314" y="564309"/>
                  <a:pt x="2529314" y="601898"/>
                  <a:pt x="2529314" y="677074"/>
                </a:cubicBezTo>
                <a:cubicBezTo>
                  <a:pt x="2529314" y="677074"/>
                  <a:pt x="2529314" y="677074"/>
                  <a:pt x="2529314" y="1269235"/>
                </a:cubicBezTo>
                <a:cubicBezTo>
                  <a:pt x="2529314" y="1352508"/>
                  <a:pt x="2466890" y="1391831"/>
                  <a:pt x="2392907" y="1359447"/>
                </a:cubicBezTo>
                <a:cubicBezTo>
                  <a:pt x="2392907" y="1359447"/>
                  <a:pt x="2268060" y="1303932"/>
                  <a:pt x="2205636" y="1303932"/>
                </a:cubicBezTo>
                <a:cubicBezTo>
                  <a:pt x="2085413" y="1303932"/>
                  <a:pt x="1988309" y="1401084"/>
                  <a:pt x="1988309" y="1521366"/>
                </a:cubicBezTo>
                <a:cubicBezTo>
                  <a:pt x="1988309" y="1641649"/>
                  <a:pt x="2085413" y="1738801"/>
                  <a:pt x="2205636" y="1738801"/>
                </a:cubicBezTo>
                <a:cubicBezTo>
                  <a:pt x="2268060" y="1738801"/>
                  <a:pt x="2392907" y="1685599"/>
                  <a:pt x="2392907" y="1685599"/>
                </a:cubicBezTo>
                <a:cubicBezTo>
                  <a:pt x="2466890" y="1650902"/>
                  <a:pt x="2529314" y="1692538"/>
                  <a:pt x="2529314" y="1775811"/>
                </a:cubicBezTo>
                <a:cubicBezTo>
                  <a:pt x="2529314" y="1775811"/>
                  <a:pt x="2529314" y="1775811"/>
                  <a:pt x="2529314" y="2365659"/>
                </a:cubicBezTo>
                <a:cubicBezTo>
                  <a:pt x="2529314" y="2365659"/>
                  <a:pt x="2529314" y="2365659"/>
                  <a:pt x="2529314" y="2516012"/>
                </a:cubicBezTo>
                <a:cubicBezTo>
                  <a:pt x="2529314" y="2516012"/>
                  <a:pt x="2529314" y="2516012"/>
                  <a:pt x="2411403" y="2516012"/>
                </a:cubicBezTo>
                <a:cubicBezTo>
                  <a:pt x="2399843" y="2513699"/>
                  <a:pt x="2390595" y="2513699"/>
                  <a:pt x="2379035" y="2513699"/>
                </a:cubicBezTo>
                <a:cubicBezTo>
                  <a:pt x="2379035" y="2513699"/>
                  <a:pt x="2379035" y="2513699"/>
                  <a:pt x="1789478" y="2513699"/>
                </a:cubicBezTo>
                <a:cubicBezTo>
                  <a:pt x="1706247" y="2513699"/>
                  <a:pt x="1664631" y="2451244"/>
                  <a:pt x="1699311" y="2374911"/>
                </a:cubicBezTo>
                <a:cubicBezTo>
                  <a:pt x="1699311" y="2374911"/>
                  <a:pt x="1752486" y="2250002"/>
                  <a:pt x="1752486" y="2187548"/>
                </a:cubicBezTo>
                <a:cubicBezTo>
                  <a:pt x="1752486" y="2067265"/>
                  <a:pt x="1655383" y="1970114"/>
                  <a:pt x="1535160" y="1970114"/>
                </a:cubicBezTo>
                <a:cubicBezTo>
                  <a:pt x="1414936" y="1970114"/>
                  <a:pt x="1317833" y="2067265"/>
                  <a:pt x="1317833" y="2187548"/>
                </a:cubicBezTo>
                <a:cubicBezTo>
                  <a:pt x="1317833" y="2250002"/>
                  <a:pt x="1373321" y="2374911"/>
                  <a:pt x="1373321" y="2374911"/>
                </a:cubicBezTo>
                <a:cubicBezTo>
                  <a:pt x="1405688" y="2451244"/>
                  <a:pt x="1366385" y="2513699"/>
                  <a:pt x="1283153" y="2513699"/>
                </a:cubicBezTo>
                <a:cubicBezTo>
                  <a:pt x="1283153" y="2513699"/>
                  <a:pt x="1283153" y="2513699"/>
                  <a:pt x="693596" y="2513699"/>
                </a:cubicBezTo>
                <a:cubicBezTo>
                  <a:pt x="682036" y="2513699"/>
                  <a:pt x="670477" y="2513699"/>
                  <a:pt x="661229" y="2516012"/>
                </a:cubicBezTo>
                <a:cubicBezTo>
                  <a:pt x="661229" y="2516012"/>
                  <a:pt x="661229" y="2516012"/>
                  <a:pt x="541005" y="2516012"/>
                </a:cubicBezTo>
                <a:cubicBezTo>
                  <a:pt x="541005" y="2516012"/>
                  <a:pt x="541005" y="2516012"/>
                  <a:pt x="541005" y="2365659"/>
                </a:cubicBezTo>
                <a:cubicBezTo>
                  <a:pt x="541005" y="2365659"/>
                  <a:pt x="541005" y="2365659"/>
                  <a:pt x="541005" y="1775811"/>
                </a:cubicBezTo>
                <a:cubicBezTo>
                  <a:pt x="541005" y="1692538"/>
                  <a:pt x="480893" y="1650902"/>
                  <a:pt x="404598" y="1685599"/>
                </a:cubicBezTo>
                <a:cubicBezTo>
                  <a:pt x="393038" y="1690225"/>
                  <a:pt x="277439" y="1738801"/>
                  <a:pt x="217327" y="1738801"/>
                </a:cubicBezTo>
                <a:cubicBezTo>
                  <a:pt x="175711" y="1738801"/>
                  <a:pt x="138719" y="1727235"/>
                  <a:pt x="104040" y="1708730"/>
                </a:cubicBezTo>
                <a:cubicBezTo>
                  <a:pt x="101728" y="1706417"/>
                  <a:pt x="99416" y="1704104"/>
                  <a:pt x="94792" y="1701790"/>
                </a:cubicBezTo>
                <a:cubicBezTo>
                  <a:pt x="36992" y="1662467"/>
                  <a:pt x="0" y="1597700"/>
                  <a:pt x="0" y="1521366"/>
                </a:cubicBezTo>
                <a:cubicBezTo>
                  <a:pt x="0" y="1447346"/>
                  <a:pt x="36992" y="1380265"/>
                  <a:pt x="94792" y="1340942"/>
                </a:cubicBezTo>
                <a:cubicBezTo>
                  <a:pt x="99416" y="1338629"/>
                  <a:pt x="101728" y="1336316"/>
                  <a:pt x="104040" y="1336316"/>
                </a:cubicBezTo>
                <a:cubicBezTo>
                  <a:pt x="138719" y="1315498"/>
                  <a:pt x="175711" y="1303932"/>
                  <a:pt x="217327" y="1303932"/>
                </a:cubicBezTo>
                <a:cubicBezTo>
                  <a:pt x="277439" y="1303932"/>
                  <a:pt x="393038" y="1354821"/>
                  <a:pt x="404598" y="1359447"/>
                </a:cubicBezTo>
                <a:cubicBezTo>
                  <a:pt x="480893" y="1391831"/>
                  <a:pt x="541005" y="1350195"/>
                  <a:pt x="541005" y="1269235"/>
                </a:cubicBezTo>
                <a:cubicBezTo>
                  <a:pt x="541005" y="1269235"/>
                  <a:pt x="541005" y="1269235"/>
                  <a:pt x="541005" y="677074"/>
                </a:cubicBezTo>
                <a:cubicBezTo>
                  <a:pt x="541005" y="677074"/>
                  <a:pt x="541005" y="677074"/>
                  <a:pt x="541005" y="526721"/>
                </a:cubicBezTo>
                <a:lnTo>
                  <a:pt x="542389" y="526721"/>
                </a:lnTo>
                <a:lnTo>
                  <a:pt x="542389" y="539163"/>
                </a:lnTo>
                <a:cubicBezTo>
                  <a:pt x="542389" y="541005"/>
                  <a:pt x="542389" y="541005"/>
                  <a:pt x="542389" y="541005"/>
                </a:cubicBezTo>
                <a:cubicBezTo>
                  <a:pt x="694992" y="541005"/>
                  <a:pt x="694992" y="541005"/>
                  <a:pt x="694992" y="541005"/>
                </a:cubicBezTo>
                <a:cubicBezTo>
                  <a:pt x="1284593" y="541005"/>
                  <a:pt x="1284593" y="541005"/>
                  <a:pt x="1284593" y="541005"/>
                </a:cubicBezTo>
                <a:cubicBezTo>
                  <a:pt x="1367831" y="541005"/>
                  <a:pt x="1407137" y="480893"/>
                  <a:pt x="1374767" y="404598"/>
                </a:cubicBezTo>
                <a:cubicBezTo>
                  <a:pt x="1374767" y="404598"/>
                  <a:pt x="1319275" y="279751"/>
                  <a:pt x="1319275" y="217327"/>
                </a:cubicBezTo>
                <a:cubicBezTo>
                  <a:pt x="1319275" y="97104"/>
                  <a:pt x="1416386" y="0"/>
                  <a:pt x="1536618" y="0"/>
                </a:cubicBezTo>
                <a:close/>
              </a:path>
            </a:pathLst>
          </a:custGeom>
          <a:solidFill>
            <a:schemeClr val="accent5"/>
          </a:solidFill>
          <a:ln w="3175">
            <a:solidFill>
              <a:schemeClr val="accent5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450E5E74-6C67-4762-BA22-95292826D643}"/>
              </a:ext>
            </a:extLst>
          </p:cNvPr>
          <p:cNvSpPr>
            <a:spLocks/>
          </p:cNvSpPr>
          <p:nvPr/>
        </p:nvSpPr>
        <p:spPr bwMode="auto">
          <a:xfrm>
            <a:off x="4572000" y="2016163"/>
            <a:ext cx="1896986" cy="1887872"/>
          </a:xfrm>
          <a:custGeom>
            <a:avLst/>
            <a:gdLst>
              <a:gd name="connsiteX0" fmla="*/ 0 w 2318460"/>
              <a:gd name="connsiteY0" fmla="*/ 0 h 2307322"/>
              <a:gd name="connsiteX1" fmla="*/ 110201 w 2318460"/>
              <a:gd name="connsiteY1" fmla="*/ 0 h 2307322"/>
              <a:gd name="connsiteX2" fmla="*/ 137752 w 2318460"/>
              <a:gd name="connsiteY2" fmla="*/ 4239 h 2307322"/>
              <a:gd name="connsiteX3" fmla="*/ 680280 w 2318460"/>
              <a:gd name="connsiteY3" fmla="*/ 4239 h 2307322"/>
              <a:gd name="connsiteX4" fmla="*/ 760811 w 2318460"/>
              <a:gd name="connsiteY4" fmla="*/ 129274 h 2307322"/>
              <a:gd name="connsiteX5" fmla="*/ 712068 w 2318460"/>
              <a:gd name="connsiteY5" fmla="*/ 300934 h 2307322"/>
              <a:gd name="connsiteX6" fmla="*/ 911278 w 2318460"/>
              <a:gd name="connsiteY6" fmla="*/ 500143 h 2307322"/>
              <a:gd name="connsiteX7" fmla="*/ 1110487 w 2318460"/>
              <a:gd name="connsiteY7" fmla="*/ 300934 h 2307322"/>
              <a:gd name="connsiteX8" fmla="*/ 1059625 w 2318460"/>
              <a:gd name="connsiteY8" fmla="*/ 129274 h 2307322"/>
              <a:gd name="connsiteX9" fmla="*/ 1142276 w 2318460"/>
              <a:gd name="connsiteY9" fmla="*/ 4239 h 2307322"/>
              <a:gd name="connsiteX10" fmla="*/ 1684804 w 2318460"/>
              <a:gd name="connsiteY10" fmla="*/ 4239 h 2307322"/>
              <a:gd name="connsiteX11" fmla="*/ 1712355 w 2318460"/>
              <a:gd name="connsiteY11" fmla="*/ 0 h 2307322"/>
              <a:gd name="connsiteX12" fmla="*/ 1822556 w 2318460"/>
              <a:gd name="connsiteY12" fmla="*/ 0 h 2307322"/>
              <a:gd name="connsiteX13" fmla="*/ 1822556 w 2318460"/>
              <a:gd name="connsiteY13" fmla="*/ 137751 h 2307322"/>
              <a:gd name="connsiteX14" fmla="*/ 1822556 w 2318460"/>
              <a:gd name="connsiteY14" fmla="*/ 680279 h 2307322"/>
              <a:gd name="connsiteX15" fmla="*/ 1947591 w 2318460"/>
              <a:gd name="connsiteY15" fmla="*/ 762930 h 2307322"/>
              <a:gd name="connsiteX16" fmla="*/ 1949711 w 2318460"/>
              <a:gd name="connsiteY16" fmla="*/ 760811 h 2307322"/>
              <a:gd name="connsiteX17" fmla="*/ 2119251 w 2318460"/>
              <a:gd name="connsiteY17" fmla="*/ 712068 h 2307322"/>
              <a:gd name="connsiteX18" fmla="*/ 2223094 w 2318460"/>
              <a:gd name="connsiteY18" fmla="*/ 741737 h 2307322"/>
              <a:gd name="connsiteX19" fmla="*/ 2231571 w 2318460"/>
              <a:gd name="connsiteY19" fmla="*/ 745976 h 2307322"/>
              <a:gd name="connsiteX20" fmla="*/ 2318460 w 2318460"/>
              <a:gd name="connsiteY20" fmla="*/ 911277 h 2307322"/>
              <a:gd name="connsiteX21" fmla="*/ 2231571 w 2318460"/>
              <a:gd name="connsiteY21" fmla="*/ 1076579 h 2307322"/>
              <a:gd name="connsiteX22" fmla="*/ 2223094 w 2318460"/>
              <a:gd name="connsiteY22" fmla="*/ 1080817 h 2307322"/>
              <a:gd name="connsiteX23" fmla="*/ 2119251 w 2318460"/>
              <a:gd name="connsiteY23" fmla="*/ 1110487 h 2307322"/>
              <a:gd name="connsiteX24" fmla="*/ 1949711 w 2318460"/>
              <a:gd name="connsiteY24" fmla="*/ 1061744 h 2307322"/>
              <a:gd name="connsiteX25" fmla="*/ 1947591 w 2318460"/>
              <a:gd name="connsiteY25" fmla="*/ 1059625 h 2307322"/>
              <a:gd name="connsiteX26" fmla="*/ 1822556 w 2318460"/>
              <a:gd name="connsiteY26" fmla="*/ 1142276 h 2307322"/>
              <a:gd name="connsiteX27" fmla="*/ 1822556 w 2318460"/>
              <a:gd name="connsiteY27" fmla="*/ 1684804 h 2307322"/>
              <a:gd name="connsiteX28" fmla="*/ 1822556 w 2318460"/>
              <a:gd name="connsiteY28" fmla="*/ 1822555 h 2307322"/>
              <a:gd name="connsiteX29" fmla="*/ 1821648 w 2318460"/>
              <a:gd name="connsiteY29" fmla="*/ 1822555 h 2307322"/>
              <a:gd name="connsiteX30" fmla="*/ 1818252 w 2318460"/>
              <a:gd name="connsiteY30" fmla="*/ 1822555 h 2307322"/>
              <a:gd name="connsiteX31" fmla="*/ 1818252 w 2318460"/>
              <a:gd name="connsiteY31" fmla="*/ 1811020 h 2307322"/>
              <a:gd name="connsiteX32" fmla="*/ 1818252 w 2318460"/>
              <a:gd name="connsiteY32" fmla="*/ 1809298 h 2307322"/>
              <a:gd name="connsiteX33" fmla="*/ 1680501 w 2318460"/>
              <a:gd name="connsiteY33" fmla="*/ 1809298 h 2307322"/>
              <a:gd name="connsiteX34" fmla="*/ 1137973 w 2318460"/>
              <a:gd name="connsiteY34" fmla="*/ 1809298 h 2307322"/>
              <a:gd name="connsiteX35" fmla="*/ 1055322 w 2318460"/>
              <a:gd name="connsiteY35" fmla="*/ 1936453 h 2307322"/>
              <a:gd name="connsiteX36" fmla="*/ 1106184 w 2318460"/>
              <a:gd name="connsiteY36" fmla="*/ 2108112 h 2307322"/>
              <a:gd name="connsiteX37" fmla="*/ 906974 w 2318460"/>
              <a:gd name="connsiteY37" fmla="*/ 2307322 h 2307322"/>
              <a:gd name="connsiteX38" fmla="*/ 707765 w 2318460"/>
              <a:gd name="connsiteY38" fmla="*/ 2108112 h 2307322"/>
              <a:gd name="connsiteX39" fmla="*/ 756508 w 2318460"/>
              <a:gd name="connsiteY39" fmla="*/ 1936453 h 2307322"/>
              <a:gd name="connsiteX40" fmla="*/ 673857 w 2318460"/>
              <a:gd name="connsiteY40" fmla="*/ 1809298 h 2307322"/>
              <a:gd name="connsiteX41" fmla="*/ 133448 w 2318460"/>
              <a:gd name="connsiteY41" fmla="*/ 1809298 h 2307322"/>
              <a:gd name="connsiteX42" fmla="*/ 12916 w 2318460"/>
              <a:gd name="connsiteY42" fmla="*/ 1809298 h 2307322"/>
              <a:gd name="connsiteX43" fmla="*/ 0 w 2318460"/>
              <a:gd name="connsiteY43" fmla="*/ 1809298 h 2307322"/>
              <a:gd name="connsiteX44" fmla="*/ 0 w 2318460"/>
              <a:gd name="connsiteY44" fmla="*/ 1805336 h 2307322"/>
              <a:gd name="connsiteX45" fmla="*/ 0 w 2318460"/>
              <a:gd name="connsiteY45" fmla="*/ 1684804 h 2307322"/>
              <a:gd name="connsiteX46" fmla="*/ 0 w 2318460"/>
              <a:gd name="connsiteY46" fmla="*/ 1142276 h 2307322"/>
              <a:gd name="connsiteX47" fmla="*/ 127155 w 2318460"/>
              <a:gd name="connsiteY47" fmla="*/ 1059625 h 2307322"/>
              <a:gd name="connsiteX48" fmla="*/ 298815 w 2318460"/>
              <a:gd name="connsiteY48" fmla="*/ 1110487 h 2307322"/>
              <a:gd name="connsiteX49" fmla="*/ 498024 w 2318460"/>
              <a:gd name="connsiteY49" fmla="*/ 911277 h 2307322"/>
              <a:gd name="connsiteX50" fmla="*/ 298815 w 2318460"/>
              <a:gd name="connsiteY50" fmla="*/ 712068 h 2307322"/>
              <a:gd name="connsiteX51" fmla="*/ 127155 w 2318460"/>
              <a:gd name="connsiteY51" fmla="*/ 760811 h 2307322"/>
              <a:gd name="connsiteX52" fmla="*/ 0 w 2318460"/>
              <a:gd name="connsiteY52" fmla="*/ 680279 h 2307322"/>
              <a:gd name="connsiteX53" fmla="*/ 0 w 2318460"/>
              <a:gd name="connsiteY53" fmla="*/ 137751 h 2307322"/>
              <a:gd name="connsiteX54" fmla="*/ 0 w 2318460"/>
              <a:gd name="connsiteY54" fmla="*/ 0 h 23073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318460" h="2307322">
                <a:moveTo>
                  <a:pt x="0" y="0"/>
                </a:moveTo>
                <a:cubicBezTo>
                  <a:pt x="0" y="0"/>
                  <a:pt x="0" y="0"/>
                  <a:pt x="110201" y="0"/>
                </a:cubicBezTo>
                <a:cubicBezTo>
                  <a:pt x="118678" y="2119"/>
                  <a:pt x="129275" y="4239"/>
                  <a:pt x="137752" y="4239"/>
                </a:cubicBezTo>
                <a:cubicBezTo>
                  <a:pt x="137752" y="4239"/>
                  <a:pt x="137752" y="4239"/>
                  <a:pt x="680280" y="4239"/>
                </a:cubicBezTo>
                <a:cubicBezTo>
                  <a:pt x="754453" y="4239"/>
                  <a:pt x="792600" y="59339"/>
                  <a:pt x="760811" y="129274"/>
                </a:cubicBezTo>
                <a:cubicBezTo>
                  <a:pt x="760811" y="129274"/>
                  <a:pt x="712068" y="243714"/>
                  <a:pt x="712068" y="300934"/>
                </a:cubicBezTo>
                <a:cubicBezTo>
                  <a:pt x="712068" y="411134"/>
                  <a:pt x="801077" y="500143"/>
                  <a:pt x="911278" y="500143"/>
                </a:cubicBezTo>
                <a:cubicBezTo>
                  <a:pt x="1021479" y="500143"/>
                  <a:pt x="1110487" y="411134"/>
                  <a:pt x="1110487" y="300934"/>
                </a:cubicBezTo>
                <a:cubicBezTo>
                  <a:pt x="1110487" y="243714"/>
                  <a:pt x="1059625" y="129274"/>
                  <a:pt x="1059625" y="129274"/>
                </a:cubicBezTo>
                <a:cubicBezTo>
                  <a:pt x="1029956" y="59339"/>
                  <a:pt x="1068102" y="4239"/>
                  <a:pt x="1142276" y="4239"/>
                </a:cubicBezTo>
                <a:cubicBezTo>
                  <a:pt x="1142276" y="4239"/>
                  <a:pt x="1142276" y="4239"/>
                  <a:pt x="1684804" y="4239"/>
                </a:cubicBezTo>
                <a:cubicBezTo>
                  <a:pt x="1693281" y="4239"/>
                  <a:pt x="1703878" y="2119"/>
                  <a:pt x="1712355" y="0"/>
                </a:cubicBezTo>
                <a:cubicBezTo>
                  <a:pt x="1712355" y="0"/>
                  <a:pt x="1712355" y="0"/>
                  <a:pt x="1822556" y="0"/>
                </a:cubicBezTo>
                <a:cubicBezTo>
                  <a:pt x="1822556" y="0"/>
                  <a:pt x="1822556" y="0"/>
                  <a:pt x="1822556" y="137751"/>
                </a:cubicBezTo>
                <a:cubicBezTo>
                  <a:pt x="1822556" y="137751"/>
                  <a:pt x="1822556" y="137751"/>
                  <a:pt x="1822556" y="680279"/>
                </a:cubicBezTo>
                <a:cubicBezTo>
                  <a:pt x="1822556" y="754453"/>
                  <a:pt x="1879775" y="792599"/>
                  <a:pt x="1947591" y="762930"/>
                </a:cubicBezTo>
                <a:cubicBezTo>
                  <a:pt x="1947591" y="760811"/>
                  <a:pt x="1949711" y="760811"/>
                  <a:pt x="1949711" y="760811"/>
                </a:cubicBezTo>
                <a:cubicBezTo>
                  <a:pt x="1958188" y="758691"/>
                  <a:pt x="2064150" y="712068"/>
                  <a:pt x="2119251" y="712068"/>
                </a:cubicBezTo>
                <a:cubicBezTo>
                  <a:pt x="2157397" y="712068"/>
                  <a:pt x="2193424" y="722664"/>
                  <a:pt x="2223094" y="741737"/>
                </a:cubicBezTo>
                <a:cubicBezTo>
                  <a:pt x="2225213" y="741737"/>
                  <a:pt x="2229452" y="743857"/>
                  <a:pt x="2231571" y="745976"/>
                </a:cubicBezTo>
                <a:cubicBezTo>
                  <a:pt x="2284552" y="782003"/>
                  <a:pt x="2318460" y="841342"/>
                  <a:pt x="2318460" y="911277"/>
                </a:cubicBezTo>
                <a:cubicBezTo>
                  <a:pt x="2318460" y="979093"/>
                  <a:pt x="2284552" y="1040552"/>
                  <a:pt x="2231571" y="1076579"/>
                </a:cubicBezTo>
                <a:cubicBezTo>
                  <a:pt x="2229452" y="1078698"/>
                  <a:pt x="2225213" y="1080817"/>
                  <a:pt x="2223094" y="1080817"/>
                </a:cubicBezTo>
                <a:cubicBezTo>
                  <a:pt x="2193424" y="1099891"/>
                  <a:pt x="2157397" y="1110487"/>
                  <a:pt x="2119251" y="1110487"/>
                </a:cubicBezTo>
                <a:cubicBezTo>
                  <a:pt x="2064150" y="1110487"/>
                  <a:pt x="1958188" y="1063863"/>
                  <a:pt x="1949711" y="1061744"/>
                </a:cubicBezTo>
                <a:cubicBezTo>
                  <a:pt x="1949711" y="1061744"/>
                  <a:pt x="1947591" y="1059625"/>
                  <a:pt x="1947591" y="1059625"/>
                </a:cubicBezTo>
                <a:cubicBezTo>
                  <a:pt x="1879775" y="1029955"/>
                  <a:pt x="1822556" y="1068102"/>
                  <a:pt x="1822556" y="1142276"/>
                </a:cubicBezTo>
                <a:cubicBezTo>
                  <a:pt x="1822556" y="1142276"/>
                  <a:pt x="1822556" y="1142276"/>
                  <a:pt x="1822556" y="1684804"/>
                </a:cubicBezTo>
                <a:cubicBezTo>
                  <a:pt x="1822556" y="1684804"/>
                  <a:pt x="1822556" y="1684804"/>
                  <a:pt x="1822556" y="1822555"/>
                </a:cubicBezTo>
                <a:cubicBezTo>
                  <a:pt x="1822556" y="1822555"/>
                  <a:pt x="1822556" y="1822555"/>
                  <a:pt x="1821648" y="1822555"/>
                </a:cubicBezTo>
                <a:lnTo>
                  <a:pt x="1818252" y="1822555"/>
                </a:lnTo>
                <a:lnTo>
                  <a:pt x="1818252" y="1811020"/>
                </a:lnTo>
                <a:cubicBezTo>
                  <a:pt x="1818252" y="1809298"/>
                  <a:pt x="1818252" y="1809298"/>
                  <a:pt x="1818252" y="1809298"/>
                </a:cubicBezTo>
                <a:cubicBezTo>
                  <a:pt x="1680501" y="1809298"/>
                  <a:pt x="1680501" y="1809298"/>
                  <a:pt x="1680501" y="1809298"/>
                </a:cubicBezTo>
                <a:cubicBezTo>
                  <a:pt x="1137973" y="1809298"/>
                  <a:pt x="1137973" y="1809298"/>
                  <a:pt x="1137973" y="1809298"/>
                </a:cubicBezTo>
                <a:cubicBezTo>
                  <a:pt x="1061680" y="1809298"/>
                  <a:pt x="1025653" y="1866518"/>
                  <a:pt x="1055322" y="1936453"/>
                </a:cubicBezTo>
                <a:cubicBezTo>
                  <a:pt x="1055322" y="1936453"/>
                  <a:pt x="1106184" y="2050893"/>
                  <a:pt x="1106184" y="2108112"/>
                </a:cubicBezTo>
                <a:cubicBezTo>
                  <a:pt x="1106184" y="2218313"/>
                  <a:pt x="1017176" y="2307322"/>
                  <a:pt x="906974" y="2307322"/>
                </a:cubicBezTo>
                <a:cubicBezTo>
                  <a:pt x="796773" y="2307322"/>
                  <a:pt x="707765" y="2218313"/>
                  <a:pt x="707765" y="2108112"/>
                </a:cubicBezTo>
                <a:cubicBezTo>
                  <a:pt x="707765" y="2050893"/>
                  <a:pt x="756508" y="1936453"/>
                  <a:pt x="756508" y="1936453"/>
                </a:cubicBezTo>
                <a:cubicBezTo>
                  <a:pt x="788296" y="1866518"/>
                  <a:pt x="750150" y="1809298"/>
                  <a:pt x="673857" y="1809298"/>
                </a:cubicBezTo>
                <a:cubicBezTo>
                  <a:pt x="133448" y="1809298"/>
                  <a:pt x="133448" y="1809298"/>
                  <a:pt x="133448" y="1809298"/>
                </a:cubicBezTo>
                <a:cubicBezTo>
                  <a:pt x="64573" y="1809298"/>
                  <a:pt x="30135" y="1809298"/>
                  <a:pt x="12916" y="1809298"/>
                </a:cubicBezTo>
                <a:lnTo>
                  <a:pt x="0" y="1809298"/>
                </a:lnTo>
                <a:lnTo>
                  <a:pt x="0" y="1805336"/>
                </a:lnTo>
                <a:cubicBezTo>
                  <a:pt x="0" y="1788117"/>
                  <a:pt x="0" y="1753680"/>
                  <a:pt x="0" y="1684804"/>
                </a:cubicBezTo>
                <a:cubicBezTo>
                  <a:pt x="0" y="1684804"/>
                  <a:pt x="0" y="1684804"/>
                  <a:pt x="0" y="1142276"/>
                </a:cubicBezTo>
                <a:cubicBezTo>
                  <a:pt x="0" y="1068102"/>
                  <a:pt x="57220" y="1029955"/>
                  <a:pt x="127155" y="1059625"/>
                </a:cubicBezTo>
                <a:cubicBezTo>
                  <a:pt x="127155" y="1059625"/>
                  <a:pt x="241595" y="1110487"/>
                  <a:pt x="298815" y="1110487"/>
                </a:cubicBezTo>
                <a:cubicBezTo>
                  <a:pt x="406896" y="1110487"/>
                  <a:pt x="498024" y="1021478"/>
                  <a:pt x="498024" y="911277"/>
                </a:cubicBezTo>
                <a:cubicBezTo>
                  <a:pt x="498024" y="801076"/>
                  <a:pt x="406896" y="712068"/>
                  <a:pt x="298815" y="712068"/>
                </a:cubicBezTo>
                <a:cubicBezTo>
                  <a:pt x="241595" y="712068"/>
                  <a:pt x="127155" y="760811"/>
                  <a:pt x="127155" y="760811"/>
                </a:cubicBezTo>
                <a:cubicBezTo>
                  <a:pt x="57220" y="792599"/>
                  <a:pt x="0" y="754453"/>
                  <a:pt x="0" y="680279"/>
                </a:cubicBezTo>
                <a:cubicBezTo>
                  <a:pt x="0" y="680279"/>
                  <a:pt x="0" y="680279"/>
                  <a:pt x="0" y="137751"/>
                </a:cubicBezTo>
                <a:cubicBezTo>
                  <a:pt x="0" y="137751"/>
                  <a:pt x="0" y="137751"/>
                  <a:pt x="0" y="0"/>
                </a:cubicBezTo>
                <a:close/>
              </a:path>
            </a:pathLst>
          </a:custGeom>
          <a:solidFill>
            <a:schemeClr val="accent3"/>
          </a:solidFill>
          <a:ln w="3175">
            <a:solidFill>
              <a:schemeClr val="accent3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sp>
        <p:nvSpPr>
          <p:cNvPr id="40" name="Freeform 12">
            <a:extLst>
              <a:ext uri="{FF2B5EF4-FFF2-40B4-BE49-F238E27FC236}">
                <a16:creationId xmlns:a16="http://schemas.microsoft.com/office/drawing/2014/main" id="{F2810917-954A-417E-BC30-754A516C8AEF}"/>
              </a:ext>
            </a:extLst>
          </p:cNvPr>
          <p:cNvSpPr>
            <a:spLocks/>
          </p:cNvSpPr>
          <p:nvPr/>
        </p:nvSpPr>
        <p:spPr bwMode="auto">
          <a:xfrm>
            <a:off x="4162725" y="3496547"/>
            <a:ext cx="1896986" cy="1896985"/>
          </a:xfrm>
          <a:custGeom>
            <a:avLst/>
            <a:gdLst>
              <a:gd name="T0" fmla="*/ 94 w 1094"/>
              <a:gd name="T1" fmla="*/ 524 h 1094"/>
              <a:gd name="T2" fmla="*/ 174 w 1094"/>
              <a:gd name="T3" fmla="*/ 501 h 1094"/>
              <a:gd name="T4" fmla="*/ 234 w 1094"/>
              <a:gd name="T5" fmla="*/ 540 h 1094"/>
              <a:gd name="T6" fmla="*/ 234 w 1094"/>
              <a:gd name="T7" fmla="*/ 795 h 1094"/>
              <a:gd name="T8" fmla="*/ 234 w 1094"/>
              <a:gd name="T9" fmla="*/ 795 h 1094"/>
              <a:gd name="T10" fmla="*/ 234 w 1094"/>
              <a:gd name="T11" fmla="*/ 860 h 1094"/>
              <a:gd name="T12" fmla="*/ 299 w 1094"/>
              <a:gd name="T13" fmla="*/ 860 h 1094"/>
              <a:gd name="T14" fmla="*/ 299 w 1094"/>
              <a:gd name="T15" fmla="*/ 860 h 1094"/>
              <a:gd name="T16" fmla="*/ 554 w 1094"/>
              <a:gd name="T17" fmla="*/ 860 h 1094"/>
              <a:gd name="T18" fmla="*/ 593 w 1094"/>
              <a:gd name="T19" fmla="*/ 919 h 1094"/>
              <a:gd name="T20" fmla="*/ 593 w 1094"/>
              <a:gd name="T21" fmla="*/ 920 h 1094"/>
              <a:gd name="T22" fmla="*/ 570 w 1094"/>
              <a:gd name="T23" fmla="*/ 1000 h 1094"/>
              <a:gd name="T24" fmla="*/ 570 w 1094"/>
              <a:gd name="T25" fmla="*/ 1000 h 1094"/>
              <a:gd name="T26" fmla="*/ 570 w 1094"/>
              <a:gd name="T27" fmla="*/ 1000 h 1094"/>
              <a:gd name="T28" fmla="*/ 570 w 1094"/>
              <a:gd name="T29" fmla="*/ 1000 h 1094"/>
              <a:gd name="T30" fmla="*/ 583 w 1094"/>
              <a:gd name="T31" fmla="*/ 1049 h 1094"/>
              <a:gd name="T32" fmla="*/ 586 w 1094"/>
              <a:gd name="T33" fmla="*/ 1053 h 1094"/>
              <a:gd name="T34" fmla="*/ 664 w 1094"/>
              <a:gd name="T35" fmla="*/ 1094 h 1094"/>
              <a:gd name="T36" fmla="*/ 742 w 1094"/>
              <a:gd name="T37" fmla="*/ 1053 h 1094"/>
              <a:gd name="T38" fmla="*/ 744 w 1094"/>
              <a:gd name="T39" fmla="*/ 1049 h 1094"/>
              <a:gd name="T40" fmla="*/ 758 w 1094"/>
              <a:gd name="T41" fmla="*/ 1000 h 1094"/>
              <a:gd name="T42" fmla="*/ 758 w 1094"/>
              <a:gd name="T43" fmla="*/ 1000 h 1094"/>
              <a:gd name="T44" fmla="*/ 758 w 1094"/>
              <a:gd name="T45" fmla="*/ 1000 h 1094"/>
              <a:gd name="T46" fmla="*/ 758 w 1094"/>
              <a:gd name="T47" fmla="*/ 1000 h 1094"/>
              <a:gd name="T48" fmla="*/ 734 w 1094"/>
              <a:gd name="T49" fmla="*/ 920 h 1094"/>
              <a:gd name="T50" fmla="*/ 734 w 1094"/>
              <a:gd name="T51" fmla="*/ 919 h 1094"/>
              <a:gd name="T52" fmla="*/ 773 w 1094"/>
              <a:gd name="T53" fmla="*/ 860 h 1094"/>
              <a:gd name="T54" fmla="*/ 1029 w 1094"/>
              <a:gd name="T55" fmla="*/ 860 h 1094"/>
              <a:gd name="T56" fmla="*/ 1029 w 1094"/>
              <a:gd name="T57" fmla="*/ 860 h 1094"/>
              <a:gd name="T58" fmla="*/ 1094 w 1094"/>
              <a:gd name="T59" fmla="*/ 860 h 1094"/>
              <a:gd name="T60" fmla="*/ 1094 w 1094"/>
              <a:gd name="T61" fmla="*/ 808 h 1094"/>
              <a:gd name="T62" fmla="*/ 1092 w 1094"/>
              <a:gd name="T63" fmla="*/ 795 h 1094"/>
              <a:gd name="T64" fmla="*/ 1092 w 1094"/>
              <a:gd name="T65" fmla="*/ 540 h 1094"/>
              <a:gd name="T66" fmla="*/ 1033 w 1094"/>
              <a:gd name="T67" fmla="*/ 501 h 1094"/>
              <a:gd name="T68" fmla="*/ 952 w 1094"/>
              <a:gd name="T69" fmla="*/ 524 h 1094"/>
              <a:gd name="T70" fmla="*/ 858 w 1094"/>
              <a:gd name="T71" fmla="*/ 430 h 1094"/>
              <a:gd name="T72" fmla="*/ 952 w 1094"/>
              <a:gd name="T73" fmla="*/ 336 h 1094"/>
              <a:gd name="T74" fmla="*/ 1033 w 1094"/>
              <a:gd name="T75" fmla="*/ 360 h 1094"/>
              <a:gd name="T76" fmla="*/ 1092 w 1094"/>
              <a:gd name="T77" fmla="*/ 321 h 1094"/>
              <a:gd name="T78" fmla="*/ 1092 w 1094"/>
              <a:gd name="T79" fmla="*/ 65 h 1094"/>
              <a:gd name="T80" fmla="*/ 1094 w 1094"/>
              <a:gd name="T81" fmla="*/ 52 h 1094"/>
              <a:gd name="T82" fmla="*/ 1094 w 1094"/>
              <a:gd name="T83" fmla="*/ 0 h 1094"/>
              <a:gd name="T84" fmla="*/ 1029 w 1094"/>
              <a:gd name="T85" fmla="*/ 0 h 1094"/>
              <a:gd name="T86" fmla="*/ 773 w 1094"/>
              <a:gd name="T87" fmla="*/ 0 h 1094"/>
              <a:gd name="T88" fmla="*/ 734 w 1094"/>
              <a:gd name="T89" fmla="*/ 60 h 1094"/>
              <a:gd name="T90" fmla="*/ 758 w 1094"/>
              <a:gd name="T91" fmla="*/ 141 h 1094"/>
              <a:gd name="T92" fmla="*/ 664 w 1094"/>
              <a:gd name="T93" fmla="*/ 235 h 1094"/>
              <a:gd name="T94" fmla="*/ 570 w 1094"/>
              <a:gd name="T95" fmla="*/ 141 h 1094"/>
              <a:gd name="T96" fmla="*/ 593 w 1094"/>
              <a:gd name="T97" fmla="*/ 60 h 1094"/>
              <a:gd name="T98" fmla="*/ 554 w 1094"/>
              <a:gd name="T99" fmla="*/ 0 h 1094"/>
              <a:gd name="T100" fmla="*/ 299 w 1094"/>
              <a:gd name="T101" fmla="*/ 0 h 1094"/>
              <a:gd name="T102" fmla="*/ 234 w 1094"/>
              <a:gd name="T103" fmla="*/ 0 h 1094"/>
              <a:gd name="T104" fmla="*/ 234 w 1094"/>
              <a:gd name="T105" fmla="*/ 65 h 1094"/>
              <a:gd name="T106" fmla="*/ 234 w 1094"/>
              <a:gd name="T107" fmla="*/ 321 h 1094"/>
              <a:gd name="T108" fmla="*/ 174 w 1094"/>
              <a:gd name="T109" fmla="*/ 360 h 1094"/>
              <a:gd name="T110" fmla="*/ 94 w 1094"/>
              <a:gd name="T111" fmla="*/ 336 h 1094"/>
              <a:gd name="T112" fmla="*/ 0 w 1094"/>
              <a:gd name="T113" fmla="*/ 430 h 1094"/>
              <a:gd name="T114" fmla="*/ 94 w 1094"/>
              <a:gd name="T115" fmla="*/ 524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94" h="1094">
                <a:moveTo>
                  <a:pt x="94" y="524"/>
                </a:moveTo>
                <a:cubicBezTo>
                  <a:pt x="121" y="524"/>
                  <a:pt x="174" y="501"/>
                  <a:pt x="174" y="501"/>
                </a:cubicBezTo>
                <a:cubicBezTo>
                  <a:pt x="207" y="486"/>
                  <a:pt x="234" y="504"/>
                  <a:pt x="234" y="540"/>
                </a:cubicBezTo>
                <a:cubicBezTo>
                  <a:pt x="234" y="795"/>
                  <a:pt x="234" y="795"/>
                  <a:pt x="234" y="795"/>
                </a:cubicBezTo>
                <a:cubicBezTo>
                  <a:pt x="234" y="795"/>
                  <a:pt x="234" y="795"/>
                  <a:pt x="234" y="795"/>
                </a:cubicBezTo>
                <a:cubicBezTo>
                  <a:pt x="234" y="860"/>
                  <a:pt x="234" y="860"/>
                  <a:pt x="234" y="860"/>
                </a:cubicBezTo>
                <a:cubicBezTo>
                  <a:pt x="299" y="860"/>
                  <a:pt x="299" y="860"/>
                  <a:pt x="299" y="860"/>
                </a:cubicBezTo>
                <a:cubicBezTo>
                  <a:pt x="299" y="860"/>
                  <a:pt x="299" y="860"/>
                  <a:pt x="299" y="860"/>
                </a:cubicBezTo>
                <a:cubicBezTo>
                  <a:pt x="554" y="860"/>
                  <a:pt x="554" y="860"/>
                  <a:pt x="554" y="860"/>
                </a:cubicBezTo>
                <a:cubicBezTo>
                  <a:pt x="590" y="860"/>
                  <a:pt x="608" y="887"/>
                  <a:pt x="593" y="919"/>
                </a:cubicBezTo>
                <a:cubicBezTo>
                  <a:pt x="593" y="919"/>
                  <a:pt x="593" y="920"/>
                  <a:pt x="593" y="920"/>
                </a:cubicBezTo>
                <a:cubicBezTo>
                  <a:pt x="591" y="924"/>
                  <a:pt x="570" y="974"/>
                  <a:pt x="570" y="1000"/>
                </a:cubicBezTo>
                <a:cubicBezTo>
                  <a:pt x="570" y="1000"/>
                  <a:pt x="570" y="1000"/>
                  <a:pt x="570" y="1000"/>
                </a:cubicBezTo>
                <a:cubicBezTo>
                  <a:pt x="570" y="1000"/>
                  <a:pt x="570" y="1000"/>
                  <a:pt x="570" y="1000"/>
                </a:cubicBezTo>
                <a:cubicBezTo>
                  <a:pt x="570" y="1000"/>
                  <a:pt x="570" y="1000"/>
                  <a:pt x="570" y="1000"/>
                </a:cubicBezTo>
                <a:cubicBezTo>
                  <a:pt x="570" y="1018"/>
                  <a:pt x="575" y="1035"/>
                  <a:pt x="583" y="1049"/>
                </a:cubicBezTo>
                <a:cubicBezTo>
                  <a:pt x="584" y="1050"/>
                  <a:pt x="585" y="1052"/>
                  <a:pt x="586" y="1053"/>
                </a:cubicBezTo>
                <a:cubicBezTo>
                  <a:pt x="603" y="1078"/>
                  <a:pt x="631" y="1094"/>
                  <a:pt x="664" y="1094"/>
                </a:cubicBezTo>
                <a:cubicBezTo>
                  <a:pt x="696" y="1094"/>
                  <a:pt x="725" y="1078"/>
                  <a:pt x="742" y="1053"/>
                </a:cubicBezTo>
                <a:cubicBezTo>
                  <a:pt x="743" y="1052"/>
                  <a:pt x="744" y="1050"/>
                  <a:pt x="744" y="1049"/>
                </a:cubicBezTo>
                <a:cubicBezTo>
                  <a:pt x="753" y="1035"/>
                  <a:pt x="758" y="1018"/>
                  <a:pt x="758" y="1000"/>
                </a:cubicBezTo>
                <a:cubicBezTo>
                  <a:pt x="758" y="1000"/>
                  <a:pt x="758" y="1000"/>
                  <a:pt x="758" y="1000"/>
                </a:cubicBezTo>
                <a:cubicBezTo>
                  <a:pt x="758" y="1000"/>
                  <a:pt x="758" y="1000"/>
                  <a:pt x="758" y="1000"/>
                </a:cubicBezTo>
                <a:cubicBezTo>
                  <a:pt x="758" y="1000"/>
                  <a:pt x="758" y="1000"/>
                  <a:pt x="758" y="1000"/>
                </a:cubicBezTo>
                <a:cubicBezTo>
                  <a:pt x="758" y="974"/>
                  <a:pt x="736" y="924"/>
                  <a:pt x="734" y="920"/>
                </a:cubicBezTo>
                <a:cubicBezTo>
                  <a:pt x="734" y="920"/>
                  <a:pt x="734" y="919"/>
                  <a:pt x="734" y="919"/>
                </a:cubicBezTo>
                <a:cubicBezTo>
                  <a:pt x="720" y="887"/>
                  <a:pt x="738" y="860"/>
                  <a:pt x="773" y="860"/>
                </a:cubicBezTo>
                <a:cubicBezTo>
                  <a:pt x="1029" y="860"/>
                  <a:pt x="1029" y="860"/>
                  <a:pt x="1029" y="860"/>
                </a:cubicBezTo>
                <a:cubicBezTo>
                  <a:pt x="1029" y="860"/>
                  <a:pt x="1029" y="860"/>
                  <a:pt x="1029" y="860"/>
                </a:cubicBezTo>
                <a:cubicBezTo>
                  <a:pt x="1094" y="860"/>
                  <a:pt x="1094" y="860"/>
                  <a:pt x="1094" y="860"/>
                </a:cubicBezTo>
                <a:cubicBezTo>
                  <a:pt x="1094" y="808"/>
                  <a:pt x="1094" y="808"/>
                  <a:pt x="1094" y="808"/>
                </a:cubicBezTo>
                <a:cubicBezTo>
                  <a:pt x="1093" y="804"/>
                  <a:pt x="1092" y="799"/>
                  <a:pt x="1092" y="795"/>
                </a:cubicBezTo>
                <a:cubicBezTo>
                  <a:pt x="1092" y="540"/>
                  <a:pt x="1092" y="540"/>
                  <a:pt x="1092" y="540"/>
                </a:cubicBezTo>
                <a:cubicBezTo>
                  <a:pt x="1092" y="504"/>
                  <a:pt x="1065" y="486"/>
                  <a:pt x="1033" y="501"/>
                </a:cubicBezTo>
                <a:cubicBezTo>
                  <a:pt x="1033" y="501"/>
                  <a:pt x="979" y="524"/>
                  <a:pt x="952" y="524"/>
                </a:cubicBezTo>
                <a:cubicBezTo>
                  <a:pt x="900" y="524"/>
                  <a:pt x="858" y="482"/>
                  <a:pt x="858" y="430"/>
                </a:cubicBezTo>
                <a:cubicBezTo>
                  <a:pt x="858" y="378"/>
                  <a:pt x="900" y="336"/>
                  <a:pt x="952" y="336"/>
                </a:cubicBezTo>
                <a:cubicBezTo>
                  <a:pt x="979" y="336"/>
                  <a:pt x="1033" y="360"/>
                  <a:pt x="1033" y="360"/>
                </a:cubicBezTo>
                <a:cubicBezTo>
                  <a:pt x="1065" y="374"/>
                  <a:pt x="1092" y="356"/>
                  <a:pt x="1092" y="321"/>
                </a:cubicBezTo>
                <a:cubicBezTo>
                  <a:pt x="1092" y="65"/>
                  <a:pt x="1092" y="65"/>
                  <a:pt x="1092" y="65"/>
                </a:cubicBezTo>
                <a:cubicBezTo>
                  <a:pt x="1092" y="61"/>
                  <a:pt x="1093" y="56"/>
                  <a:pt x="1094" y="52"/>
                </a:cubicBezTo>
                <a:cubicBezTo>
                  <a:pt x="1094" y="0"/>
                  <a:pt x="1094" y="0"/>
                  <a:pt x="1094" y="0"/>
                </a:cubicBezTo>
                <a:cubicBezTo>
                  <a:pt x="1029" y="0"/>
                  <a:pt x="1029" y="0"/>
                  <a:pt x="1029" y="0"/>
                </a:cubicBezTo>
                <a:cubicBezTo>
                  <a:pt x="773" y="0"/>
                  <a:pt x="773" y="0"/>
                  <a:pt x="773" y="0"/>
                </a:cubicBezTo>
                <a:cubicBezTo>
                  <a:pt x="737" y="0"/>
                  <a:pt x="720" y="27"/>
                  <a:pt x="734" y="60"/>
                </a:cubicBezTo>
                <a:cubicBezTo>
                  <a:pt x="734" y="60"/>
                  <a:pt x="758" y="114"/>
                  <a:pt x="758" y="141"/>
                </a:cubicBezTo>
                <a:cubicBezTo>
                  <a:pt x="758" y="193"/>
                  <a:pt x="716" y="235"/>
                  <a:pt x="664" y="235"/>
                </a:cubicBezTo>
                <a:cubicBezTo>
                  <a:pt x="612" y="235"/>
                  <a:pt x="570" y="193"/>
                  <a:pt x="570" y="141"/>
                </a:cubicBezTo>
                <a:cubicBezTo>
                  <a:pt x="570" y="114"/>
                  <a:pt x="593" y="60"/>
                  <a:pt x="593" y="60"/>
                </a:cubicBezTo>
                <a:cubicBezTo>
                  <a:pt x="608" y="27"/>
                  <a:pt x="590" y="0"/>
                  <a:pt x="554" y="0"/>
                </a:cubicBezTo>
                <a:cubicBezTo>
                  <a:pt x="299" y="0"/>
                  <a:pt x="299" y="0"/>
                  <a:pt x="299" y="0"/>
                </a:cubicBezTo>
                <a:cubicBezTo>
                  <a:pt x="234" y="0"/>
                  <a:pt x="234" y="0"/>
                  <a:pt x="234" y="0"/>
                </a:cubicBezTo>
                <a:cubicBezTo>
                  <a:pt x="234" y="65"/>
                  <a:pt x="234" y="65"/>
                  <a:pt x="234" y="65"/>
                </a:cubicBezTo>
                <a:cubicBezTo>
                  <a:pt x="234" y="321"/>
                  <a:pt x="234" y="321"/>
                  <a:pt x="234" y="321"/>
                </a:cubicBezTo>
                <a:cubicBezTo>
                  <a:pt x="234" y="356"/>
                  <a:pt x="207" y="374"/>
                  <a:pt x="174" y="360"/>
                </a:cubicBezTo>
                <a:cubicBezTo>
                  <a:pt x="174" y="360"/>
                  <a:pt x="121" y="336"/>
                  <a:pt x="94" y="336"/>
                </a:cubicBezTo>
                <a:cubicBezTo>
                  <a:pt x="42" y="336"/>
                  <a:pt x="0" y="378"/>
                  <a:pt x="0" y="430"/>
                </a:cubicBezTo>
                <a:cubicBezTo>
                  <a:pt x="0" y="482"/>
                  <a:pt x="42" y="524"/>
                  <a:pt x="94" y="524"/>
                </a:cubicBezTo>
                <a:close/>
              </a:path>
            </a:pathLst>
          </a:custGeom>
          <a:solidFill>
            <a:schemeClr val="accent6"/>
          </a:solidFill>
          <a:ln w="3175">
            <a:solidFill>
              <a:schemeClr val="accent6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6608A6FB-7288-4DEF-9DDE-226A05E515FF}"/>
              </a:ext>
            </a:extLst>
          </p:cNvPr>
          <p:cNvGrpSpPr/>
          <p:nvPr/>
        </p:nvGrpSpPr>
        <p:grpSpPr>
          <a:xfrm>
            <a:off x="6688559" y="3579617"/>
            <a:ext cx="2202816" cy="1313862"/>
            <a:chOff x="8921977" y="1374393"/>
            <a:chExt cx="2937088" cy="175181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1C74EF19-4937-4CC8-AF02-199D75AB44F3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852CC72-6F9E-4770-89C1-F66A91F38C41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C596AF11-4287-4B85-A540-0C25A0F90888}"/>
              </a:ext>
            </a:extLst>
          </p:cNvPr>
          <p:cNvGrpSpPr/>
          <p:nvPr/>
        </p:nvGrpSpPr>
        <p:grpSpPr>
          <a:xfrm>
            <a:off x="252625" y="3579617"/>
            <a:ext cx="2202816" cy="1313862"/>
            <a:chOff x="332936" y="2535434"/>
            <a:chExt cx="2937088" cy="175181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AD47F3D-9BB3-4304-A5D8-6B0281B37AF4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ADEB9F8D-FAD8-4020-A105-CA956833FF2E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A63CB01E-3850-492A-98B3-FF213024FD7F}"/>
              </a:ext>
            </a:extLst>
          </p:cNvPr>
          <p:cNvGrpSpPr/>
          <p:nvPr/>
        </p:nvGrpSpPr>
        <p:grpSpPr>
          <a:xfrm>
            <a:off x="6688559" y="2099423"/>
            <a:ext cx="2202816" cy="1313862"/>
            <a:chOff x="8921977" y="1374393"/>
            <a:chExt cx="2937088" cy="1751816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0CFA21E-8EC1-4D64-B1AE-5E528DDE29CE}"/>
                </a:ext>
              </a:extLst>
            </p:cNvPr>
            <p:cNvSpPr txBox="1"/>
            <p:nvPr/>
          </p:nvSpPr>
          <p:spPr>
            <a:xfrm>
              <a:off x="8921977" y="137439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1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43890431-7EDA-4737-9FB9-7508F41BE116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80ED1C7-E34F-4A8D-B467-3661E4F3C713}"/>
              </a:ext>
            </a:extLst>
          </p:cNvPr>
          <p:cNvGrpSpPr/>
          <p:nvPr/>
        </p:nvGrpSpPr>
        <p:grpSpPr>
          <a:xfrm>
            <a:off x="252625" y="2099423"/>
            <a:ext cx="2202816" cy="1313862"/>
            <a:chOff x="332936" y="2535434"/>
            <a:chExt cx="2937088" cy="1751816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02E92DB2-737C-4E0D-99B7-62D5EEB06FBD}"/>
                </a:ext>
              </a:extLst>
            </p:cNvPr>
            <p:cNvSpPr txBox="1"/>
            <p:nvPr/>
          </p:nvSpPr>
          <p:spPr>
            <a:xfrm>
              <a:off x="332936" y="2535434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A2839C6-B887-450F-80F7-A0BEB0D617D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88" name="Freeform 13">
            <a:extLst>
              <a:ext uri="{FF2B5EF4-FFF2-40B4-BE49-F238E27FC236}">
                <a16:creationId xmlns:a16="http://schemas.microsoft.com/office/drawing/2014/main" id="{7BECD0E0-3C20-44AD-96C6-88CD5B4DE9D9}"/>
              </a:ext>
            </a:extLst>
          </p:cNvPr>
          <p:cNvSpPr>
            <a:spLocks/>
          </p:cNvSpPr>
          <p:nvPr/>
        </p:nvSpPr>
        <p:spPr bwMode="auto">
          <a:xfrm>
            <a:off x="3081806" y="1608552"/>
            <a:ext cx="1898862" cy="1896985"/>
          </a:xfrm>
          <a:custGeom>
            <a:avLst/>
            <a:gdLst>
              <a:gd name="T0" fmla="*/ 1000 w 1095"/>
              <a:gd name="T1" fmla="*/ 571 h 1094"/>
              <a:gd name="T2" fmla="*/ 920 w 1095"/>
              <a:gd name="T3" fmla="*/ 594 h 1094"/>
              <a:gd name="T4" fmla="*/ 860 w 1095"/>
              <a:gd name="T5" fmla="*/ 555 h 1094"/>
              <a:gd name="T6" fmla="*/ 860 w 1095"/>
              <a:gd name="T7" fmla="*/ 300 h 1094"/>
              <a:gd name="T8" fmla="*/ 860 w 1095"/>
              <a:gd name="T9" fmla="*/ 300 h 1094"/>
              <a:gd name="T10" fmla="*/ 860 w 1095"/>
              <a:gd name="T11" fmla="*/ 235 h 1094"/>
              <a:gd name="T12" fmla="*/ 795 w 1095"/>
              <a:gd name="T13" fmla="*/ 235 h 1094"/>
              <a:gd name="T14" fmla="*/ 795 w 1095"/>
              <a:gd name="T15" fmla="*/ 235 h 1094"/>
              <a:gd name="T16" fmla="*/ 540 w 1095"/>
              <a:gd name="T17" fmla="*/ 235 h 1094"/>
              <a:gd name="T18" fmla="*/ 501 w 1095"/>
              <a:gd name="T19" fmla="*/ 175 h 1094"/>
              <a:gd name="T20" fmla="*/ 501 w 1095"/>
              <a:gd name="T21" fmla="*/ 175 h 1094"/>
              <a:gd name="T22" fmla="*/ 524 w 1095"/>
              <a:gd name="T23" fmla="*/ 94 h 1094"/>
              <a:gd name="T24" fmla="*/ 524 w 1095"/>
              <a:gd name="T25" fmla="*/ 94 h 1094"/>
              <a:gd name="T26" fmla="*/ 524 w 1095"/>
              <a:gd name="T27" fmla="*/ 94 h 1094"/>
              <a:gd name="T28" fmla="*/ 524 w 1095"/>
              <a:gd name="T29" fmla="*/ 94 h 1094"/>
              <a:gd name="T30" fmla="*/ 511 w 1095"/>
              <a:gd name="T31" fmla="*/ 46 h 1094"/>
              <a:gd name="T32" fmla="*/ 508 w 1095"/>
              <a:gd name="T33" fmla="*/ 42 h 1094"/>
              <a:gd name="T34" fmla="*/ 430 w 1095"/>
              <a:gd name="T35" fmla="*/ 0 h 1094"/>
              <a:gd name="T36" fmla="*/ 352 w 1095"/>
              <a:gd name="T37" fmla="*/ 42 h 1094"/>
              <a:gd name="T38" fmla="*/ 350 w 1095"/>
              <a:gd name="T39" fmla="*/ 46 h 1094"/>
              <a:gd name="T40" fmla="*/ 336 w 1095"/>
              <a:gd name="T41" fmla="*/ 94 h 1094"/>
              <a:gd name="T42" fmla="*/ 336 w 1095"/>
              <a:gd name="T43" fmla="*/ 94 h 1094"/>
              <a:gd name="T44" fmla="*/ 336 w 1095"/>
              <a:gd name="T45" fmla="*/ 94 h 1094"/>
              <a:gd name="T46" fmla="*/ 336 w 1095"/>
              <a:gd name="T47" fmla="*/ 94 h 1094"/>
              <a:gd name="T48" fmla="*/ 360 w 1095"/>
              <a:gd name="T49" fmla="*/ 175 h 1094"/>
              <a:gd name="T50" fmla="*/ 360 w 1095"/>
              <a:gd name="T51" fmla="*/ 175 h 1094"/>
              <a:gd name="T52" fmla="*/ 321 w 1095"/>
              <a:gd name="T53" fmla="*/ 235 h 1094"/>
              <a:gd name="T54" fmla="*/ 66 w 1095"/>
              <a:gd name="T55" fmla="*/ 235 h 1094"/>
              <a:gd name="T56" fmla="*/ 65 w 1095"/>
              <a:gd name="T57" fmla="*/ 235 h 1094"/>
              <a:gd name="T58" fmla="*/ 0 w 1095"/>
              <a:gd name="T59" fmla="*/ 235 h 1094"/>
              <a:gd name="T60" fmla="*/ 0 w 1095"/>
              <a:gd name="T61" fmla="*/ 286 h 1094"/>
              <a:gd name="T62" fmla="*/ 2 w 1095"/>
              <a:gd name="T63" fmla="*/ 300 h 1094"/>
              <a:gd name="T64" fmla="*/ 2 w 1095"/>
              <a:gd name="T65" fmla="*/ 555 h 1094"/>
              <a:gd name="T66" fmla="*/ 62 w 1095"/>
              <a:gd name="T67" fmla="*/ 594 h 1094"/>
              <a:gd name="T68" fmla="*/ 142 w 1095"/>
              <a:gd name="T69" fmla="*/ 571 h 1094"/>
              <a:gd name="T70" fmla="*/ 236 w 1095"/>
              <a:gd name="T71" fmla="*/ 665 h 1094"/>
              <a:gd name="T72" fmla="*/ 142 w 1095"/>
              <a:gd name="T73" fmla="*/ 759 h 1094"/>
              <a:gd name="T74" fmla="*/ 62 w 1095"/>
              <a:gd name="T75" fmla="*/ 735 h 1094"/>
              <a:gd name="T76" fmla="*/ 2 w 1095"/>
              <a:gd name="T77" fmla="*/ 774 h 1094"/>
              <a:gd name="T78" fmla="*/ 2 w 1095"/>
              <a:gd name="T79" fmla="*/ 1029 h 1094"/>
              <a:gd name="T80" fmla="*/ 0 w 1095"/>
              <a:gd name="T81" fmla="*/ 1043 h 1094"/>
              <a:gd name="T82" fmla="*/ 0 w 1095"/>
              <a:gd name="T83" fmla="*/ 1094 h 1094"/>
              <a:gd name="T84" fmla="*/ 66 w 1095"/>
              <a:gd name="T85" fmla="*/ 1094 h 1094"/>
              <a:gd name="T86" fmla="*/ 321 w 1095"/>
              <a:gd name="T87" fmla="*/ 1094 h 1094"/>
              <a:gd name="T88" fmla="*/ 360 w 1095"/>
              <a:gd name="T89" fmla="*/ 1035 h 1094"/>
              <a:gd name="T90" fmla="*/ 336 w 1095"/>
              <a:gd name="T91" fmla="*/ 954 h 1094"/>
              <a:gd name="T92" fmla="*/ 430 w 1095"/>
              <a:gd name="T93" fmla="*/ 860 h 1094"/>
              <a:gd name="T94" fmla="*/ 524 w 1095"/>
              <a:gd name="T95" fmla="*/ 954 h 1094"/>
              <a:gd name="T96" fmla="*/ 501 w 1095"/>
              <a:gd name="T97" fmla="*/ 1035 h 1094"/>
              <a:gd name="T98" fmla="*/ 540 w 1095"/>
              <a:gd name="T99" fmla="*/ 1094 h 1094"/>
              <a:gd name="T100" fmla="*/ 795 w 1095"/>
              <a:gd name="T101" fmla="*/ 1094 h 1094"/>
              <a:gd name="T102" fmla="*/ 860 w 1095"/>
              <a:gd name="T103" fmla="*/ 1094 h 1094"/>
              <a:gd name="T104" fmla="*/ 860 w 1095"/>
              <a:gd name="T105" fmla="*/ 1029 h 1094"/>
              <a:gd name="T106" fmla="*/ 860 w 1095"/>
              <a:gd name="T107" fmla="*/ 774 h 1094"/>
              <a:gd name="T108" fmla="*/ 920 w 1095"/>
              <a:gd name="T109" fmla="*/ 735 h 1094"/>
              <a:gd name="T110" fmla="*/ 1000 w 1095"/>
              <a:gd name="T111" fmla="*/ 759 h 1094"/>
              <a:gd name="T112" fmla="*/ 1095 w 1095"/>
              <a:gd name="T113" fmla="*/ 665 h 1094"/>
              <a:gd name="T114" fmla="*/ 1000 w 1095"/>
              <a:gd name="T115" fmla="*/ 571 h 10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95" h="1094">
                <a:moveTo>
                  <a:pt x="1000" y="571"/>
                </a:moveTo>
                <a:cubicBezTo>
                  <a:pt x="974" y="571"/>
                  <a:pt x="920" y="594"/>
                  <a:pt x="920" y="594"/>
                </a:cubicBezTo>
                <a:cubicBezTo>
                  <a:pt x="887" y="609"/>
                  <a:pt x="860" y="591"/>
                  <a:pt x="860" y="555"/>
                </a:cubicBezTo>
                <a:cubicBezTo>
                  <a:pt x="860" y="300"/>
                  <a:pt x="860" y="300"/>
                  <a:pt x="860" y="300"/>
                </a:cubicBezTo>
                <a:cubicBezTo>
                  <a:pt x="860" y="300"/>
                  <a:pt x="860" y="300"/>
                  <a:pt x="860" y="300"/>
                </a:cubicBezTo>
                <a:cubicBezTo>
                  <a:pt x="860" y="235"/>
                  <a:pt x="860" y="235"/>
                  <a:pt x="860" y="235"/>
                </a:cubicBezTo>
                <a:cubicBezTo>
                  <a:pt x="795" y="235"/>
                  <a:pt x="795" y="235"/>
                  <a:pt x="795" y="235"/>
                </a:cubicBezTo>
                <a:cubicBezTo>
                  <a:pt x="795" y="235"/>
                  <a:pt x="795" y="235"/>
                  <a:pt x="795" y="235"/>
                </a:cubicBezTo>
                <a:cubicBezTo>
                  <a:pt x="540" y="235"/>
                  <a:pt x="540" y="235"/>
                  <a:pt x="540" y="235"/>
                </a:cubicBezTo>
                <a:cubicBezTo>
                  <a:pt x="504" y="235"/>
                  <a:pt x="486" y="208"/>
                  <a:pt x="501" y="175"/>
                </a:cubicBezTo>
                <a:cubicBezTo>
                  <a:pt x="501" y="175"/>
                  <a:pt x="501" y="175"/>
                  <a:pt x="501" y="175"/>
                </a:cubicBezTo>
                <a:cubicBezTo>
                  <a:pt x="503" y="171"/>
                  <a:pt x="524" y="120"/>
                  <a:pt x="524" y="94"/>
                </a:cubicBezTo>
                <a:cubicBezTo>
                  <a:pt x="524" y="94"/>
                  <a:pt x="524" y="94"/>
                  <a:pt x="524" y="94"/>
                </a:cubicBezTo>
                <a:cubicBezTo>
                  <a:pt x="524" y="94"/>
                  <a:pt x="524" y="94"/>
                  <a:pt x="524" y="94"/>
                </a:cubicBezTo>
                <a:cubicBezTo>
                  <a:pt x="524" y="94"/>
                  <a:pt x="524" y="94"/>
                  <a:pt x="524" y="94"/>
                </a:cubicBezTo>
                <a:cubicBezTo>
                  <a:pt x="524" y="77"/>
                  <a:pt x="519" y="60"/>
                  <a:pt x="511" y="46"/>
                </a:cubicBezTo>
                <a:cubicBezTo>
                  <a:pt x="510" y="44"/>
                  <a:pt x="509" y="43"/>
                  <a:pt x="508" y="42"/>
                </a:cubicBezTo>
                <a:cubicBezTo>
                  <a:pt x="491" y="17"/>
                  <a:pt x="463" y="0"/>
                  <a:pt x="430" y="0"/>
                </a:cubicBezTo>
                <a:cubicBezTo>
                  <a:pt x="398" y="0"/>
                  <a:pt x="369" y="17"/>
                  <a:pt x="352" y="42"/>
                </a:cubicBezTo>
                <a:cubicBezTo>
                  <a:pt x="351" y="43"/>
                  <a:pt x="351" y="44"/>
                  <a:pt x="350" y="46"/>
                </a:cubicBezTo>
                <a:cubicBezTo>
                  <a:pt x="341" y="60"/>
                  <a:pt x="336" y="77"/>
                  <a:pt x="336" y="94"/>
                </a:cubicBezTo>
                <a:cubicBezTo>
                  <a:pt x="336" y="94"/>
                  <a:pt x="336" y="94"/>
                  <a:pt x="336" y="94"/>
                </a:cubicBezTo>
                <a:cubicBezTo>
                  <a:pt x="336" y="94"/>
                  <a:pt x="336" y="94"/>
                  <a:pt x="336" y="94"/>
                </a:cubicBezTo>
                <a:cubicBezTo>
                  <a:pt x="336" y="94"/>
                  <a:pt x="336" y="94"/>
                  <a:pt x="336" y="94"/>
                </a:cubicBezTo>
                <a:cubicBezTo>
                  <a:pt x="336" y="120"/>
                  <a:pt x="358" y="171"/>
                  <a:pt x="360" y="175"/>
                </a:cubicBezTo>
                <a:cubicBezTo>
                  <a:pt x="360" y="175"/>
                  <a:pt x="360" y="175"/>
                  <a:pt x="360" y="175"/>
                </a:cubicBezTo>
                <a:cubicBezTo>
                  <a:pt x="374" y="208"/>
                  <a:pt x="357" y="235"/>
                  <a:pt x="321" y="235"/>
                </a:cubicBezTo>
                <a:cubicBezTo>
                  <a:pt x="66" y="235"/>
                  <a:pt x="66" y="235"/>
                  <a:pt x="66" y="235"/>
                </a:cubicBezTo>
                <a:cubicBezTo>
                  <a:pt x="66" y="235"/>
                  <a:pt x="66" y="235"/>
                  <a:pt x="65" y="235"/>
                </a:cubicBezTo>
                <a:cubicBezTo>
                  <a:pt x="0" y="235"/>
                  <a:pt x="0" y="235"/>
                  <a:pt x="0" y="235"/>
                </a:cubicBezTo>
                <a:cubicBezTo>
                  <a:pt x="0" y="286"/>
                  <a:pt x="0" y="286"/>
                  <a:pt x="0" y="286"/>
                </a:cubicBezTo>
                <a:cubicBezTo>
                  <a:pt x="1" y="291"/>
                  <a:pt x="2" y="295"/>
                  <a:pt x="2" y="300"/>
                </a:cubicBezTo>
                <a:cubicBezTo>
                  <a:pt x="2" y="555"/>
                  <a:pt x="2" y="555"/>
                  <a:pt x="2" y="555"/>
                </a:cubicBezTo>
                <a:cubicBezTo>
                  <a:pt x="2" y="591"/>
                  <a:pt x="29" y="609"/>
                  <a:pt x="62" y="594"/>
                </a:cubicBezTo>
                <a:cubicBezTo>
                  <a:pt x="62" y="594"/>
                  <a:pt x="115" y="571"/>
                  <a:pt x="142" y="571"/>
                </a:cubicBezTo>
                <a:cubicBezTo>
                  <a:pt x="194" y="571"/>
                  <a:pt x="236" y="613"/>
                  <a:pt x="236" y="665"/>
                </a:cubicBezTo>
                <a:cubicBezTo>
                  <a:pt x="236" y="717"/>
                  <a:pt x="194" y="759"/>
                  <a:pt x="142" y="759"/>
                </a:cubicBezTo>
                <a:cubicBezTo>
                  <a:pt x="115" y="759"/>
                  <a:pt x="62" y="735"/>
                  <a:pt x="62" y="735"/>
                </a:cubicBezTo>
                <a:cubicBezTo>
                  <a:pt x="29" y="721"/>
                  <a:pt x="2" y="738"/>
                  <a:pt x="2" y="774"/>
                </a:cubicBezTo>
                <a:cubicBezTo>
                  <a:pt x="2" y="1029"/>
                  <a:pt x="2" y="1029"/>
                  <a:pt x="2" y="1029"/>
                </a:cubicBezTo>
                <a:cubicBezTo>
                  <a:pt x="2" y="1034"/>
                  <a:pt x="1" y="1039"/>
                  <a:pt x="0" y="1043"/>
                </a:cubicBezTo>
                <a:cubicBezTo>
                  <a:pt x="0" y="1094"/>
                  <a:pt x="0" y="1094"/>
                  <a:pt x="0" y="1094"/>
                </a:cubicBezTo>
                <a:cubicBezTo>
                  <a:pt x="66" y="1094"/>
                  <a:pt x="66" y="1094"/>
                  <a:pt x="66" y="1094"/>
                </a:cubicBezTo>
                <a:cubicBezTo>
                  <a:pt x="321" y="1094"/>
                  <a:pt x="321" y="1094"/>
                  <a:pt x="321" y="1094"/>
                </a:cubicBezTo>
                <a:cubicBezTo>
                  <a:pt x="357" y="1094"/>
                  <a:pt x="374" y="1068"/>
                  <a:pt x="360" y="1035"/>
                </a:cubicBezTo>
                <a:cubicBezTo>
                  <a:pt x="360" y="1035"/>
                  <a:pt x="336" y="981"/>
                  <a:pt x="336" y="954"/>
                </a:cubicBezTo>
                <a:cubicBezTo>
                  <a:pt x="336" y="902"/>
                  <a:pt x="378" y="860"/>
                  <a:pt x="430" y="860"/>
                </a:cubicBezTo>
                <a:cubicBezTo>
                  <a:pt x="482" y="860"/>
                  <a:pt x="524" y="902"/>
                  <a:pt x="524" y="954"/>
                </a:cubicBezTo>
                <a:cubicBezTo>
                  <a:pt x="524" y="981"/>
                  <a:pt x="501" y="1035"/>
                  <a:pt x="501" y="1035"/>
                </a:cubicBezTo>
                <a:cubicBezTo>
                  <a:pt x="486" y="1068"/>
                  <a:pt x="504" y="1094"/>
                  <a:pt x="540" y="1094"/>
                </a:cubicBezTo>
                <a:cubicBezTo>
                  <a:pt x="795" y="1094"/>
                  <a:pt x="795" y="1094"/>
                  <a:pt x="795" y="1094"/>
                </a:cubicBezTo>
                <a:cubicBezTo>
                  <a:pt x="860" y="1094"/>
                  <a:pt x="860" y="1094"/>
                  <a:pt x="860" y="1094"/>
                </a:cubicBezTo>
                <a:cubicBezTo>
                  <a:pt x="860" y="1029"/>
                  <a:pt x="860" y="1029"/>
                  <a:pt x="860" y="1029"/>
                </a:cubicBezTo>
                <a:cubicBezTo>
                  <a:pt x="860" y="774"/>
                  <a:pt x="860" y="774"/>
                  <a:pt x="860" y="774"/>
                </a:cubicBezTo>
                <a:cubicBezTo>
                  <a:pt x="860" y="738"/>
                  <a:pt x="887" y="721"/>
                  <a:pt x="920" y="735"/>
                </a:cubicBezTo>
                <a:cubicBezTo>
                  <a:pt x="920" y="735"/>
                  <a:pt x="974" y="759"/>
                  <a:pt x="1000" y="759"/>
                </a:cubicBezTo>
                <a:cubicBezTo>
                  <a:pt x="1052" y="759"/>
                  <a:pt x="1095" y="717"/>
                  <a:pt x="1095" y="665"/>
                </a:cubicBezTo>
                <a:cubicBezTo>
                  <a:pt x="1095" y="613"/>
                  <a:pt x="1052" y="571"/>
                  <a:pt x="1000" y="571"/>
                </a:cubicBezTo>
                <a:close/>
              </a:path>
            </a:pathLst>
          </a:custGeom>
          <a:solidFill>
            <a:schemeClr val="accent2"/>
          </a:solidFill>
          <a:ln w="3175">
            <a:solidFill>
              <a:schemeClr val="accent2"/>
            </a:solidFill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350"/>
          </a:p>
        </p:txBody>
      </p:sp>
      <p:pic>
        <p:nvPicPr>
          <p:cNvPr id="4" name="Graphic 3" descr="Chat">
            <a:extLst>
              <a:ext uri="{FF2B5EF4-FFF2-40B4-BE49-F238E27FC236}">
                <a16:creationId xmlns:a16="http://schemas.microsoft.com/office/drawing/2014/main" id="{782D1FE5-227C-42C9-8827-2495CB7C0A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71245" y="2150225"/>
            <a:ext cx="888045" cy="888045"/>
          </a:xfrm>
          <a:prstGeom prst="rect">
            <a:avLst/>
          </a:prstGeom>
        </p:spPr>
      </p:pic>
      <p:pic>
        <p:nvPicPr>
          <p:cNvPr id="6" name="Graphic 5" descr="Link">
            <a:extLst>
              <a:ext uri="{FF2B5EF4-FFF2-40B4-BE49-F238E27FC236}">
                <a16:creationId xmlns:a16="http://schemas.microsoft.com/office/drawing/2014/main" id="{2F3BE871-0AAB-46C2-AC36-BF413B86A9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40177" y="2531984"/>
            <a:ext cx="888045" cy="888045"/>
          </a:xfrm>
          <a:prstGeom prst="rect">
            <a:avLst/>
          </a:prstGeom>
        </p:spPr>
      </p:pic>
      <p:pic>
        <p:nvPicPr>
          <p:cNvPr id="8" name="Graphic 7" descr="Trophy">
            <a:extLst>
              <a:ext uri="{FF2B5EF4-FFF2-40B4-BE49-F238E27FC236}">
                <a16:creationId xmlns:a16="http://schemas.microsoft.com/office/drawing/2014/main" id="{2AFB3F8F-3F00-4FFA-BD3C-8FBD713626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67195" y="3977372"/>
            <a:ext cx="888045" cy="888045"/>
          </a:xfrm>
          <a:prstGeom prst="rect">
            <a:avLst/>
          </a:prstGeom>
        </p:spPr>
      </p:pic>
      <p:pic>
        <p:nvPicPr>
          <p:cNvPr id="10" name="Graphic 9" descr="Warning">
            <a:extLst>
              <a:ext uri="{FF2B5EF4-FFF2-40B4-BE49-F238E27FC236}">
                <a16:creationId xmlns:a16="http://schemas.microsoft.com/office/drawing/2014/main" id="{EB1064EA-01BB-4B06-84A7-C437471C164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179485" y="3602700"/>
            <a:ext cx="888045" cy="88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698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9950</TotalTime>
  <Words>356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Puzzle Matrix for PowerPoint</vt:lpstr>
      <vt:lpstr>Puzzle Matrix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Puzzle Matrix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2017-10-24T16:35:16Z</dcterms:modified>
  <cp:category>Charts &amp; Diagrams</cp:category>
</cp:coreProperties>
</file>