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59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B2FE762-0160-42E2-9F50-31CE52E210EC}"/>
              </a:ext>
            </a:extLst>
          </p:cNvPr>
          <p:cNvSpPr/>
          <p:nvPr/>
        </p:nvSpPr>
        <p:spPr>
          <a:xfrm>
            <a:off x="6150562" y="4006067"/>
            <a:ext cx="1903813" cy="1509557"/>
          </a:xfrm>
          <a:custGeom>
            <a:avLst/>
            <a:gdLst>
              <a:gd name="connsiteX0" fmla="*/ 1903813 w 1903813"/>
              <a:gd name="connsiteY0" fmla="*/ 667 h 1509557"/>
              <a:gd name="connsiteX1" fmla="*/ 1226373 w 1903813"/>
              <a:gd name="connsiteY1" fmla="*/ 1056897 h 1509557"/>
              <a:gd name="connsiteX2" fmla="*/ 0 w 1903813"/>
              <a:gd name="connsiteY2" fmla="*/ 1509557 h 1509557"/>
              <a:gd name="connsiteX3" fmla="*/ 0 w 1903813"/>
              <a:gd name="connsiteY3" fmla="*/ 1435711 h 1509557"/>
              <a:gd name="connsiteX4" fmla="*/ 83468 w 1903813"/>
              <a:gd name="connsiteY4" fmla="*/ 1462983 h 1509557"/>
              <a:gd name="connsiteX5" fmla="*/ 190999 w 1903813"/>
              <a:gd name="connsiteY5" fmla="*/ 1414871 h 1509557"/>
              <a:gd name="connsiteX6" fmla="*/ 226342 w 1903813"/>
              <a:gd name="connsiteY6" fmla="*/ 1302493 h 1509557"/>
              <a:gd name="connsiteX7" fmla="*/ 109117 w 1903813"/>
              <a:gd name="connsiteY7" fmla="*/ 1177248 h 1509557"/>
              <a:gd name="connsiteX8" fmla="*/ 85055 w 1903813"/>
              <a:gd name="connsiteY8" fmla="*/ 1175709 h 1509557"/>
              <a:gd name="connsiteX9" fmla="*/ 1587 w 1903813"/>
              <a:gd name="connsiteY9" fmla="*/ 1202982 h 1509557"/>
              <a:gd name="connsiteX10" fmla="*/ 1587 w 1903813"/>
              <a:gd name="connsiteY10" fmla="*/ 241438 h 1509557"/>
              <a:gd name="connsiteX11" fmla="*/ 14455 w 1903813"/>
              <a:gd name="connsiteY11" fmla="*/ 241438 h 1509557"/>
              <a:gd name="connsiteX12" fmla="*/ 38517 w 1903813"/>
              <a:gd name="connsiteY12" fmla="*/ 241438 h 1509557"/>
              <a:gd name="connsiteX13" fmla="*/ 83468 w 1903813"/>
              <a:gd name="connsiteY13" fmla="*/ 241438 h 1509557"/>
              <a:gd name="connsiteX14" fmla="*/ 141288 w 1903813"/>
              <a:gd name="connsiteY14" fmla="*/ 241438 h 1509557"/>
              <a:gd name="connsiteX15" fmla="*/ 213474 w 1903813"/>
              <a:gd name="connsiteY15" fmla="*/ 239830 h 1509557"/>
              <a:gd name="connsiteX16" fmla="*/ 263273 w 1903813"/>
              <a:gd name="connsiteY16" fmla="*/ 238221 h 1509557"/>
              <a:gd name="connsiteX17" fmla="*/ 341893 w 1903813"/>
              <a:gd name="connsiteY17" fmla="*/ 235004 h 1509557"/>
              <a:gd name="connsiteX18" fmla="*/ 385258 w 1903813"/>
              <a:gd name="connsiteY18" fmla="*/ 233396 h 1509557"/>
              <a:gd name="connsiteX19" fmla="*/ 467140 w 1903813"/>
              <a:gd name="connsiteY19" fmla="*/ 228571 h 1509557"/>
              <a:gd name="connsiteX20" fmla="*/ 507243 w 1903813"/>
              <a:gd name="connsiteY20" fmla="*/ 227032 h 1509557"/>
              <a:gd name="connsiteX21" fmla="*/ 589125 w 1903813"/>
              <a:gd name="connsiteY21" fmla="*/ 220599 h 1509557"/>
              <a:gd name="connsiteX22" fmla="*/ 629228 w 1903813"/>
              <a:gd name="connsiteY22" fmla="*/ 217382 h 1509557"/>
              <a:gd name="connsiteX23" fmla="*/ 711110 w 1903813"/>
              <a:gd name="connsiteY23" fmla="*/ 210948 h 1509557"/>
              <a:gd name="connsiteX24" fmla="*/ 751213 w 1903813"/>
              <a:gd name="connsiteY24" fmla="*/ 207732 h 1509557"/>
              <a:gd name="connsiteX25" fmla="*/ 833095 w 1903813"/>
              <a:gd name="connsiteY25" fmla="*/ 199690 h 1509557"/>
              <a:gd name="connsiteX26" fmla="*/ 873286 w 1903813"/>
              <a:gd name="connsiteY26" fmla="*/ 194864 h 1509557"/>
              <a:gd name="connsiteX27" fmla="*/ 951907 w 1903813"/>
              <a:gd name="connsiteY27" fmla="*/ 185284 h 1509557"/>
              <a:gd name="connsiteX28" fmla="*/ 995271 w 1903813"/>
              <a:gd name="connsiteY28" fmla="*/ 180459 h 1509557"/>
              <a:gd name="connsiteX29" fmla="*/ 1070719 w 1903813"/>
              <a:gd name="connsiteY29" fmla="*/ 170808 h 1509557"/>
              <a:gd name="connsiteX30" fmla="*/ 1115670 w 1903813"/>
              <a:gd name="connsiteY30" fmla="*/ 164375 h 1509557"/>
              <a:gd name="connsiteX31" fmla="*/ 1187856 w 1903813"/>
              <a:gd name="connsiteY31" fmla="*/ 153186 h 1509557"/>
              <a:gd name="connsiteX32" fmla="*/ 1236068 w 1903813"/>
              <a:gd name="connsiteY32" fmla="*/ 145144 h 1509557"/>
              <a:gd name="connsiteX33" fmla="*/ 1305082 w 1903813"/>
              <a:gd name="connsiteY33" fmla="*/ 133885 h 1509557"/>
              <a:gd name="connsiteX34" fmla="*/ 1356467 w 1903813"/>
              <a:gd name="connsiteY34" fmla="*/ 124235 h 1509557"/>
              <a:gd name="connsiteX35" fmla="*/ 1422219 w 1903813"/>
              <a:gd name="connsiteY35" fmla="*/ 111437 h 1509557"/>
              <a:gd name="connsiteX36" fmla="*/ 1476777 w 1903813"/>
              <a:gd name="connsiteY36" fmla="*/ 100178 h 1509557"/>
              <a:gd name="connsiteX37" fmla="*/ 1539445 w 1903813"/>
              <a:gd name="connsiteY37" fmla="*/ 87311 h 1509557"/>
              <a:gd name="connsiteX38" fmla="*/ 1595589 w 1903813"/>
              <a:gd name="connsiteY38" fmla="*/ 74514 h 1509557"/>
              <a:gd name="connsiteX39" fmla="*/ 1654995 w 1903813"/>
              <a:gd name="connsiteY39" fmla="*/ 61647 h 1509557"/>
              <a:gd name="connsiteX40" fmla="*/ 1714401 w 1903813"/>
              <a:gd name="connsiteY40" fmla="*/ 47241 h 1509557"/>
              <a:gd name="connsiteX41" fmla="*/ 1770546 w 1903813"/>
              <a:gd name="connsiteY41" fmla="*/ 32766 h 1509557"/>
              <a:gd name="connsiteX42" fmla="*/ 1829952 w 1903813"/>
              <a:gd name="connsiteY42" fmla="*/ 16682 h 1509557"/>
              <a:gd name="connsiteX43" fmla="*/ 1884511 w 1903813"/>
              <a:gd name="connsiteY43" fmla="*/ 2276 h 1509557"/>
              <a:gd name="connsiteX44" fmla="*/ 1903813 w 1903813"/>
              <a:gd name="connsiteY44" fmla="*/ 667 h 1509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903813" h="1509557">
                <a:moveTo>
                  <a:pt x="1903813" y="667"/>
                </a:moveTo>
                <a:cubicBezTo>
                  <a:pt x="1797870" y="413187"/>
                  <a:pt x="1558659" y="785637"/>
                  <a:pt x="1226373" y="1056897"/>
                </a:cubicBezTo>
                <a:cubicBezTo>
                  <a:pt x="879632" y="1339416"/>
                  <a:pt x="446250" y="1498298"/>
                  <a:pt x="0" y="1509557"/>
                </a:cubicBezTo>
                <a:lnTo>
                  <a:pt x="0" y="1435711"/>
                </a:lnTo>
                <a:cubicBezTo>
                  <a:pt x="24062" y="1453403"/>
                  <a:pt x="52972" y="1462983"/>
                  <a:pt x="83468" y="1462983"/>
                </a:cubicBezTo>
                <a:cubicBezTo>
                  <a:pt x="125246" y="1462983"/>
                  <a:pt x="163763" y="1445361"/>
                  <a:pt x="190999" y="1414871"/>
                </a:cubicBezTo>
                <a:cubicBezTo>
                  <a:pt x="218322" y="1384382"/>
                  <a:pt x="231190" y="1342633"/>
                  <a:pt x="226342" y="1302493"/>
                </a:cubicBezTo>
                <a:cubicBezTo>
                  <a:pt x="219908" y="1238297"/>
                  <a:pt x="171784" y="1188506"/>
                  <a:pt x="109117" y="1177248"/>
                </a:cubicBezTo>
                <a:cubicBezTo>
                  <a:pt x="101096" y="1175709"/>
                  <a:pt x="93076" y="1175709"/>
                  <a:pt x="85055" y="1175709"/>
                </a:cubicBezTo>
                <a:cubicBezTo>
                  <a:pt x="54559" y="1175709"/>
                  <a:pt x="25649" y="1185290"/>
                  <a:pt x="1587" y="1202982"/>
                </a:cubicBezTo>
                <a:lnTo>
                  <a:pt x="1587" y="241438"/>
                </a:lnTo>
                <a:cubicBezTo>
                  <a:pt x="4848" y="241438"/>
                  <a:pt x="9607" y="241438"/>
                  <a:pt x="14455" y="241438"/>
                </a:cubicBezTo>
                <a:cubicBezTo>
                  <a:pt x="22476" y="241438"/>
                  <a:pt x="30497" y="241438"/>
                  <a:pt x="38517" y="241438"/>
                </a:cubicBezTo>
                <a:cubicBezTo>
                  <a:pt x="52972" y="241438"/>
                  <a:pt x="69013" y="241438"/>
                  <a:pt x="83468" y="241438"/>
                </a:cubicBezTo>
                <a:cubicBezTo>
                  <a:pt x="102771" y="241438"/>
                  <a:pt x="121985" y="241438"/>
                  <a:pt x="141288" y="241438"/>
                </a:cubicBezTo>
                <a:cubicBezTo>
                  <a:pt x="165350" y="241438"/>
                  <a:pt x="189412" y="239830"/>
                  <a:pt x="213474" y="239830"/>
                </a:cubicBezTo>
                <a:cubicBezTo>
                  <a:pt x="231190" y="239830"/>
                  <a:pt x="247232" y="238221"/>
                  <a:pt x="263273" y="238221"/>
                </a:cubicBezTo>
                <a:cubicBezTo>
                  <a:pt x="290508" y="236613"/>
                  <a:pt x="316245" y="236613"/>
                  <a:pt x="341893" y="235004"/>
                </a:cubicBezTo>
                <a:cubicBezTo>
                  <a:pt x="356348" y="235004"/>
                  <a:pt x="370803" y="233396"/>
                  <a:pt x="385258" y="233396"/>
                </a:cubicBezTo>
                <a:cubicBezTo>
                  <a:pt x="412581" y="231788"/>
                  <a:pt x="439816" y="230179"/>
                  <a:pt x="467140" y="228571"/>
                </a:cubicBezTo>
                <a:cubicBezTo>
                  <a:pt x="480008" y="228571"/>
                  <a:pt x="494375" y="228571"/>
                  <a:pt x="507243" y="227032"/>
                </a:cubicBezTo>
                <a:cubicBezTo>
                  <a:pt x="534566" y="223816"/>
                  <a:pt x="561801" y="222207"/>
                  <a:pt x="589125" y="220599"/>
                </a:cubicBezTo>
                <a:cubicBezTo>
                  <a:pt x="603579" y="218990"/>
                  <a:pt x="616448" y="218990"/>
                  <a:pt x="629228" y="217382"/>
                </a:cubicBezTo>
                <a:cubicBezTo>
                  <a:pt x="656551" y="215774"/>
                  <a:pt x="683875" y="214165"/>
                  <a:pt x="711110" y="210948"/>
                </a:cubicBezTo>
                <a:cubicBezTo>
                  <a:pt x="725565" y="210948"/>
                  <a:pt x="738433" y="209340"/>
                  <a:pt x="751213" y="207732"/>
                </a:cubicBezTo>
                <a:cubicBezTo>
                  <a:pt x="778536" y="206123"/>
                  <a:pt x="805860" y="202906"/>
                  <a:pt x="833095" y="199690"/>
                </a:cubicBezTo>
                <a:cubicBezTo>
                  <a:pt x="845963" y="198081"/>
                  <a:pt x="860418" y="196473"/>
                  <a:pt x="873286" y="194864"/>
                </a:cubicBezTo>
                <a:cubicBezTo>
                  <a:pt x="898935" y="191717"/>
                  <a:pt x="926258" y="188501"/>
                  <a:pt x="951907" y="185284"/>
                </a:cubicBezTo>
                <a:cubicBezTo>
                  <a:pt x="966362" y="183675"/>
                  <a:pt x="980816" y="182067"/>
                  <a:pt x="995271" y="180459"/>
                </a:cubicBezTo>
                <a:cubicBezTo>
                  <a:pt x="1019333" y="177242"/>
                  <a:pt x="1044982" y="174025"/>
                  <a:pt x="1070719" y="170808"/>
                </a:cubicBezTo>
                <a:cubicBezTo>
                  <a:pt x="1085174" y="169200"/>
                  <a:pt x="1101215" y="165983"/>
                  <a:pt x="1115670" y="164375"/>
                </a:cubicBezTo>
                <a:cubicBezTo>
                  <a:pt x="1139732" y="161158"/>
                  <a:pt x="1163794" y="156403"/>
                  <a:pt x="1187856" y="153186"/>
                </a:cubicBezTo>
                <a:cubicBezTo>
                  <a:pt x="1203897" y="149969"/>
                  <a:pt x="1219939" y="148361"/>
                  <a:pt x="1236068" y="145144"/>
                </a:cubicBezTo>
                <a:cubicBezTo>
                  <a:pt x="1258544" y="141927"/>
                  <a:pt x="1282606" y="138710"/>
                  <a:pt x="1305082" y="133885"/>
                </a:cubicBezTo>
                <a:cubicBezTo>
                  <a:pt x="1322710" y="130668"/>
                  <a:pt x="1338751" y="127451"/>
                  <a:pt x="1356467" y="124235"/>
                </a:cubicBezTo>
                <a:cubicBezTo>
                  <a:pt x="1378943" y="119479"/>
                  <a:pt x="1399743" y="116262"/>
                  <a:pt x="1422219" y="111437"/>
                </a:cubicBezTo>
                <a:cubicBezTo>
                  <a:pt x="1441522" y="108220"/>
                  <a:pt x="1459149" y="103395"/>
                  <a:pt x="1476777" y="100178"/>
                </a:cubicBezTo>
                <a:cubicBezTo>
                  <a:pt x="1497666" y="95353"/>
                  <a:pt x="1518555" y="92136"/>
                  <a:pt x="1539445" y="87311"/>
                </a:cubicBezTo>
                <a:cubicBezTo>
                  <a:pt x="1557072" y="82556"/>
                  <a:pt x="1576375" y="79339"/>
                  <a:pt x="1595589" y="74514"/>
                </a:cubicBezTo>
                <a:cubicBezTo>
                  <a:pt x="1616478" y="71297"/>
                  <a:pt x="1635781" y="66472"/>
                  <a:pt x="1654995" y="61647"/>
                </a:cubicBezTo>
                <a:cubicBezTo>
                  <a:pt x="1675884" y="56822"/>
                  <a:pt x="1695099" y="51996"/>
                  <a:pt x="1714401" y="47241"/>
                </a:cubicBezTo>
                <a:cubicBezTo>
                  <a:pt x="1733616" y="42416"/>
                  <a:pt x="1751332" y="37591"/>
                  <a:pt x="1770546" y="32766"/>
                </a:cubicBezTo>
                <a:cubicBezTo>
                  <a:pt x="1789849" y="26332"/>
                  <a:pt x="1810738" y="21507"/>
                  <a:pt x="1829952" y="16682"/>
                </a:cubicBezTo>
                <a:cubicBezTo>
                  <a:pt x="1847668" y="11926"/>
                  <a:pt x="1866883" y="7101"/>
                  <a:pt x="1884511" y="2276"/>
                </a:cubicBezTo>
                <a:cubicBezTo>
                  <a:pt x="1890945" y="667"/>
                  <a:pt x="1897379" y="-941"/>
                  <a:pt x="1903813" y="667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BEE3527-91B1-44E7-9C5D-08168DA10026}"/>
              </a:ext>
            </a:extLst>
          </p:cNvPr>
          <p:cNvSpPr/>
          <p:nvPr/>
        </p:nvSpPr>
        <p:spPr>
          <a:xfrm>
            <a:off x="4079804" y="2481057"/>
            <a:ext cx="1968022" cy="1667840"/>
          </a:xfrm>
          <a:custGeom>
            <a:avLst/>
            <a:gdLst>
              <a:gd name="connsiteX0" fmla="*/ 284088 w 1968022"/>
              <a:gd name="connsiteY0" fmla="*/ 0 h 1667840"/>
              <a:gd name="connsiteX1" fmla="*/ 304953 w 1968022"/>
              <a:gd name="connsiteY1" fmla="*/ 12818 h 1667840"/>
              <a:gd name="connsiteX2" fmla="*/ 319439 w 1968022"/>
              <a:gd name="connsiteY2" fmla="*/ 20848 h 1667840"/>
              <a:gd name="connsiteX3" fmla="*/ 349962 w 1968022"/>
              <a:gd name="connsiteY3" fmla="*/ 38530 h 1667840"/>
              <a:gd name="connsiteX4" fmla="*/ 357980 w 1968022"/>
              <a:gd name="connsiteY4" fmla="*/ 43318 h 1667840"/>
              <a:gd name="connsiteX5" fmla="*/ 398069 w 1968022"/>
              <a:gd name="connsiteY5" fmla="*/ 64243 h 1667840"/>
              <a:gd name="connsiteX6" fmla="*/ 414196 w 1968022"/>
              <a:gd name="connsiteY6" fmla="*/ 72273 h 1667840"/>
              <a:gd name="connsiteX7" fmla="*/ 439798 w 1968022"/>
              <a:gd name="connsiteY7" fmla="*/ 85091 h 1667840"/>
              <a:gd name="connsiteX8" fmla="*/ 459114 w 1968022"/>
              <a:gd name="connsiteY8" fmla="*/ 93121 h 1667840"/>
              <a:gd name="connsiteX9" fmla="*/ 483168 w 1968022"/>
              <a:gd name="connsiteY9" fmla="*/ 104317 h 1667840"/>
              <a:gd name="connsiteX10" fmla="*/ 504033 w 1968022"/>
              <a:gd name="connsiteY10" fmla="*/ 112348 h 1667840"/>
              <a:gd name="connsiteX11" fmla="*/ 528086 w 1968022"/>
              <a:gd name="connsiteY11" fmla="*/ 123621 h 1667840"/>
              <a:gd name="connsiteX12" fmla="*/ 548951 w 1968022"/>
              <a:gd name="connsiteY12" fmla="*/ 131651 h 1667840"/>
              <a:gd name="connsiteX13" fmla="*/ 573096 w 1968022"/>
              <a:gd name="connsiteY13" fmla="*/ 141226 h 1667840"/>
              <a:gd name="connsiteX14" fmla="*/ 595509 w 1968022"/>
              <a:gd name="connsiteY14" fmla="*/ 149256 h 1667840"/>
              <a:gd name="connsiteX15" fmla="*/ 621203 w 1968022"/>
              <a:gd name="connsiteY15" fmla="*/ 158908 h 1667840"/>
              <a:gd name="connsiteX16" fmla="*/ 643707 w 1968022"/>
              <a:gd name="connsiteY16" fmla="*/ 166939 h 1667840"/>
              <a:gd name="connsiteX17" fmla="*/ 669401 w 1968022"/>
              <a:gd name="connsiteY17" fmla="*/ 176590 h 1667840"/>
              <a:gd name="connsiteX18" fmla="*/ 693455 w 1968022"/>
              <a:gd name="connsiteY18" fmla="*/ 184621 h 1667840"/>
              <a:gd name="connsiteX19" fmla="*/ 719148 w 1968022"/>
              <a:gd name="connsiteY19" fmla="*/ 192651 h 1667840"/>
              <a:gd name="connsiteX20" fmla="*/ 743202 w 1968022"/>
              <a:gd name="connsiteY20" fmla="*/ 200681 h 1667840"/>
              <a:gd name="connsiteX21" fmla="*/ 768895 w 1968022"/>
              <a:gd name="connsiteY21" fmla="*/ 208712 h 1667840"/>
              <a:gd name="connsiteX22" fmla="*/ 792949 w 1968022"/>
              <a:gd name="connsiteY22" fmla="*/ 216742 h 1667840"/>
              <a:gd name="connsiteX23" fmla="*/ 820283 w 1968022"/>
              <a:gd name="connsiteY23" fmla="*/ 224772 h 1667840"/>
              <a:gd name="connsiteX24" fmla="*/ 845976 w 1968022"/>
              <a:gd name="connsiteY24" fmla="*/ 231181 h 1667840"/>
              <a:gd name="connsiteX25" fmla="*/ 873219 w 1968022"/>
              <a:gd name="connsiteY25" fmla="*/ 239212 h 1667840"/>
              <a:gd name="connsiteX26" fmla="*/ 898912 w 1968022"/>
              <a:gd name="connsiteY26" fmla="*/ 245620 h 1667840"/>
              <a:gd name="connsiteX27" fmla="*/ 927795 w 1968022"/>
              <a:gd name="connsiteY27" fmla="*/ 252029 h 1667840"/>
              <a:gd name="connsiteX28" fmla="*/ 953489 w 1968022"/>
              <a:gd name="connsiteY28" fmla="*/ 258438 h 1667840"/>
              <a:gd name="connsiteX29" fmla="*/ 982371 w 1968022"/>
              <a:gd name="connsiteY29" fmla="*/ 264847 h 1667840"/>
              <a:gd name="connsiteX30" fmla="*/ 1008065 w 1968022"/>
              <a:gd name="connsiteY30" fmla="*/ 271256 h 1667840"/>
              <a:gd name="connsiteX31" fmla="*/ 1038587 w 1968022"/>
              <a:gd name="connsiteY31" fmla="*/ 277742 h 1667840"/>
              <a:gd name="connsiteX32" fmla="*/ 1064281 w 1968022"/>
              <a:gd name="connsiteY32" fmla="*/ 284151 h 1667840"/>
              <a:gd name="connsiteX33" fmla="*/ 1096352 w 1968022"/>
              <a:gd name="connsiteY33" fmla="*/ 290559 h 1667840"/>
              <a:gd name="connsiteX34" fmla="*/ 1122046 w 1968022"/>
              <a:gd name="connsiteY34" fmla="*/ 295347 h 1667840"/>
              <a:gd name="connsiteX35" fmla="*/ 1155758 w 1968022"/>
              <a:gd name="connsiteY35" fmla="*/ 301756 h 1667840"/>
              <a:gd name="connsiteX36" fmla="*/ 1179811 w 1968022"/>
              <a:gd name="connsiteY36" fmla="*/ 306620 h 1667840"/>
              <a:gd name="connsiteX37" fmla="*/ 1237667 w 1968022"/>
              <a:gd name="connsiteY37" fmla="*/ 316195 h 1667840"/>
              <a:gd name="connsiteX38" fmla="*/ 1260081 w 1968022"/>
              <a:gd name="connsiteY38" fmla="*/ 319438 h 1667840"/>
              <a:gd name="connsiteX39" fmla="*/ 1297072 w 1968022"/>
              <a:gd name="connsiteY39" fmla="*/ 325847 h 1667840"/>
              <a:gd name="connsiteX40" fmla="*/ 1324315 w 1968022"/>
              <a:gd name="connsiteY40" fmla="*/ 329090 h 1667840"/>
              <a:gd name="connsiteX41" fmla="*/ 1358026 w 1968022"/>
              <a:gd name="connsiteY41" fmla="*/ 333877 h 1667840"/>
              <a:gd name="connsiteX42" fmla="*/ 1386909 w 1968022"/>
              <a:gd name="connsiteY42" fmla="*/ 337120 h 1667840"/>
              <a:gd name="connsiteX43" fmla="*/ 1419072 w 1968022"/>
              <a:gd name="connsiteY43" fmla="*/ 341907 h 1667840"/>
              <a:gd name="connsiteX44" fmla="*/ 1447954 w 1968022"/>
              <a:gd name="connsiteY44" fmla="*/ 345150 h 1667840"/>
              <a:gd name="connsiteX45" fmla="*/ 1480026 w 1968022"/>
              <a:gd name="connsiteY45" fmla="*/ 348316 h 1667840"/>
              <a:gd name="connsiteX46" fmla="*/ 1510548 w 1968022"/>
              <a:gd name="connsiteY46" fmla="*/ 351559 h 1667840"/>
              <a:gd name="connsiteX47" fmla="*/ 1542620 w 1968022"/>
              <a:gd name="connsiteY47" fmla="*/ 354725 h 1667840"/>
              <a:gd name="connsiteX48" fmla="*/ 1573142 w 1968022"/>
              <a:gd name="connsiteY48" fmla="*/ 357968 h 1667840"/>
              <a:gd name="connsiteX49" fmla="*/ 1605214 w 1968022"/>
              <a:gd name="connsiteY49" fmla="*/ 361211 h 1667840"/>
              <a:gd name="connsiteX50" fmla="*/ 1635736 w 1968022"/>
              <a:gd name="connsiteY50" fmla="*/ 362755 h 1667840"/>
              <a:gd name="connsiteX51" fmla="*/ 1646943 w 1968022"/>
              <a:gd name="connsiteY51" fmla="*/ 362755 h 1667840"/>
              <a:gd name="connsiteX52" fmla="*/ 1616512 w 1968022"/>
              <a:gd name="connsiteY52" fmla="*/ 441437 h 1667840"/>
              <a:gd name="connsiteX53" fmla="*/ 1654961 w 1968022"/>
              <a:gd name="connsiteY53" fmla="*/ 548997 h 1667840"/>
              <a:gd name="connsiteX54" fmla="*/ 1759375 w 1968022"/>
              <a:gd name="connsiteY54" fmla="*/ 593937 h 1667840"/>
              <a:gd name="connsiteX55" fmla="*/ 1765753 w 1968022"/>
              <a:gd name="connsiteY55" fmla="*/ 593937 h 1667840"/>
              <a:gd name="connsiteX56" fmla="*/ 1898959 w 1968022"/>
              <a:gd name="connsiteY56" fmla="*/ 486376 h 1667840"/>
              <a:gd name="connsiteX57" fmla="*/ 1881375 w 1968022"/>
              <a:gd name="connsiteY57" fmla="*/ 374029 h 1667840"/>
              <a:gd name="connsiteX58" fmla="*/ 1894221 w 1968022"/>
              <a:gd name="connsiteY58" fmla="*/ 374029 h 1667840"/>
              <a:gd name="connsiteX59" fmla="*/ 1929482 w 1968022"/>
              <a:gd name="connsiteY59" fmla="*/ 374029 h 1667840"/>
              <a:gd name="connsiteX60" fmla="*/ 1960004 w 1968022"/>
              <a:gd name="connsiteY60" fmla="*/ 374029 h 1667840"/>
              <a:gd name="connsiteX61" fmla="*/ 1968022 w 1968022"/>
              <a:gd name="connsiteY61" fmla="*/ 374029 h 1667840"/>
              <a:gd name="connsiteX62" fmla="*/ 1968022 w 1968022"/>
              <a:gd name="connsiteY62" fmla="*/ 1667840 h 1667840"/>
              <a:gd name="connsiteX63" fmla="*/ 1948798 w 1968022"/>
              <a:gd name="connsiteY63" fmla="*/ 1667840 h 1667840"/>
              <a:gd name="connsiteX64" fmla="*/ 1910257 w 1968022"/>
              <a:gd name="connsiteY64" fmla="*/ 1666219 h 1667840"/>
              <a:gd name="connsiteX65" fmla="*/ 1866888 w 1968022"/>
              <a:gd name="connsiteY65" fmla="*/ 1664597 h 1667840"/>
              <a:gd name="connsiteX66" fmla="*/ 1828347 w 1968022"/>
              <a:gd name="connsiteY66" fmla="*/ 1663053 h 1667840"/>
              <a:gd name="connsiteX67" fmla="*/ 1785069 w 1968022"/>
              <a:gd name="connsiteY67" fmla="*/ 1661431 h 1667840"/>
              <a:gd name="connsiteX68" fmla="*/ 1746529 w 1968022"/>
              <a:gd name="connsiteY68" fmla="*/ 1659810 h 1667840"/>
              <a:gd name="connsiteX69" fmla="*/ 1703159 w 1968022"/>
              <a:gd name="connsiteY69" fmla="*/ 1658188 h 1667840"/>
              <a:gd name="connsiteX70" fmla="*/ 1666259 w 1968022"/>
              <a:gd name="connsiteY70" fmla="*/ 1656567 h 1667840"/>
              <a:gd name="connsiteX71" fmla="*/ 1624529 w 1968022"/>
              <a:gd name="connsiteY71" fmla="*/ 1653401 h 1667840"/>
              <a:gd name="connsiteX72" fmla="*/ 1587538 w 1968022"/>
              <a:gd name="connsiteY72" fmla="*/ 1651780 h 1667840"/>
              <a:gd name="connsiteX73" fmla="*/ 1545809 w 1968022"/>
              <a:gd name="connsiteY73" fmla="*/ 1648614 h 1667840"/>
              <a:gd name="connsiteX74" fmla="*/ 1508908 w 1968022"/>
              <a:gd name="connsiteY74" fmla="*/ 1645371 h 1667840"/>
              <a:gd name="connsiteX75" fmla="*/ 1468819 w 1968022"/>
              <a:gd name="connsiteY75" fmla="*/ 1642128 h 1667840"/>
              <a:gd name="connsiteX76" fmla="*/ 1433467 w 1968022"/>
              <a:gd name="connsiteY76" fmla="*/ 1638962 h 1667840"/>
              <a:gd name="connsiteX77" fmla="*/ 1393378 w 1968022"/>
              <a:gd name="connsiteY77" fmla="*/ 1635719 h 1667840"/>
              <a:gd name="connsiteX78" fmla="*/ 1358026 w 1968022"/>
              <a:gd name="connsiteY78" fmla="*/ 1632553 h 1667840"/>
              <a:gd name="connsiteX79" fmla="*/ 1317937 w 1968022"/>
              <a:gd name="connsiteY79" fmla="*/ 1629310 h 1667840"/>
              <a:gd name="connsiteX80" fmla="*/ 1284226 w 1968022"/>
              <a:gd name="connsiteY80" fmla="*/ 1626067 h 1667840"/>
              <a:gd name="connsiteX81" fmla="*/ 1245685 w 1968022"/>
              <a:gd name="connsiteY81" fmla="*/ 1621280 h 1667840"/>
              <a:gd name="connsiteX82" fmla="*/ 1211974 w 1968022"/>
              <a:gd name="connsiteY82" fmla="*/ 1618114 h 1667840"/>
              <a:gd name="connsiteX83" fmla="*/ 1173433 w 1968022"/>
              <a:gd name="connsiteY83" fmla="*/ 1613249 h 1667840"/>
              <a:gd name="connsiteX84" fmla="*/ 1141362 w 1968022"/>
              <a:gd name="connsiteY84" fmla="*/ 1610084 h 1667840"/>
              <a:gd name="connsiteX85" fmla="*/ 1101181 w 1968022"/>
              <a:gd name="connsiteY85" fmla="*/ 1605219 h 1667840"/>
              <a:gd name="connsiteX86" fmla="*/ 1072299 w 1968022"/>
              <a:gd name="connsiteY86" fmla="*/ 1602053 h 1667840"/>
              <a:gd name="connsiteX87" fmla="*/ 1022552 w 1968022"/>
              <a:gd name="connsiteY87" fmla="*/ 1595567 h 1667840"/>
              <a:gd name="connsiteX88" fmla="*/ 982371 w 1968022"/>
              <a:gd name="connsiteY88" fmla="*/ 1589158 h 1667840"/>
              <a:gd name="connsiteX89" fmla="*/ 937453 w 1968022"/>
              <a:gd name="connsiteY89" fmla="*/ 1582749 h 1667840"/>
              <a:gd name="connsiteX90" fmla="*/ 906930 w 1968022"/>
              <a:gd name="connsiteY90" fmla="*/ 1577962 h 1667840"/>
              <a:gd name="connsiteX91" fmla="*/ 871670 w 1968022"/>
              <a:gd name="connsiteY91" fmla="*/ 1573098 h 1667840"/>
              <a:gd name="connsiteX92" fmla="*/ 841147 w 1968022"/>
              <a:gd name="connsiteY92" fmla="*/ 1568310 h 1667840"/>
              <a:gd name="connsiteX93" fmla="*/ 809076 w 1968022"/>
              <a:gd name="connsiteY93" fmla="*/ 1563523 h 1667840"/>
              <a:gd name="connsiteX94" fmla="*/ 778553 w 1968022"/>
              <a:gd name="connsiteY94" fmla="*/ 1558658 h 1667840"/>
              <a:gd name="connsiteX95" fmla="*/ 746391 w 1968022"/>
              <a:gd name="connsiteY95" fmla="*/ 1553871 h 1667840"/>
              <a:gd name="connsiteX96" fmla="*/ 715959 w 1968022"/>
              <a:gd name="connsiteY96" fmla="*/ 1549084 h 1667840"/>
              <a:gd name="connsiteX97" fmla="*/ 685437 w 1968022"/>
              <a:gd name="connsiteY97" fmla="*/ 1544219 h 1667840"/>
              <a:gd name="connsiteX98" fmla="*/ 654914 w 1968022"/>
              <a:gd name="connsiteY98" fmla="*/ 1539432 h 1667840"/>
              <a:gd name="connsiteX99" fmla="*/ 626032 w 1968022"/>
              <a:gd name="connsiteY99" fmla="*/ 1534567 h 1667840"/>
              <a:gd name="connsiteX100" fmla="*/ 597149 w 1968022"/>
              <a:gd name="connsiteY100" fmla="*/ 1529780 h 1667840"/>
              <a:gd name="connsiteX101" fmla="*/ 568267 w 1968022"/>
              <a:gd name="connsiteY101" fmla="*/ 1524993 h 1667840"/>
              <a:gd name="connsiteX102" fmla="*/ 540933 w 1968022"/>
              <a:gd name="connsiteY102" fmla="*/ 1520128 h 1667840"/>
              <a:gd name="connsiteX103" fmla="*/ 513690 w 1968022"/>
              <a:gd name="connsiteY103" fmla="*/ 1515341 h 1667840"/>
              <a:gd name="connsiteX104" fmla="*/ 486357 w 1968022"/>
              <a:gd name="connsiteY104" fmla="*/ 1508932 h 1667840"/>
              <a:gd name="connsiteX105" fmla="*/ 459114 w 1968022"/>
              <a:gd name="connsiteY105" fmla="*/ 1504145 h 1667840"/>
              <a:gd name="connsiteX106" fmla="*/ 431781 w 1968022"/>
              <a:gd name="connsiteY106" fmla="*/ 1497659 h 1667840"/>
              <a:gd name="connsiteX107" fmla="*/ 406087 w 1968022"/>
              <a:gd name="connsiteY107" fmla="*/ 1492871 h 1667840"/>
              <a:gd name="connsiteX108" fmla="*/ 380484 w 1968022"/>
              <a:gd name="connsiteY108" fmla="*/ 1486463 h 1667840"/>
              <a:gd name="connsiteX109" fmla="*/ 356340 w 1968022"/>
              <a:gd name="connsiteY109" fmla="*/ 1481598 h 1667840"/>
              <a:gd name="connsiteX110" fmla="*/ 330646 w 1968022"/>
              <a:gd name="connsiteY110" fmla="*/ 1475189 h 1667840"/>
              <a:gd name="connsiteX111" fmla="*/ 306593 w 1968022"/>
              <a:gd name="connsiteY111" fmla="*/ 1470402 h 1667840"/>
              <a:gd name="connsiteX112" fmla="*/ 282539 w 1968022"/>
              <a:gd name="connsiteY112" fmla="*/ 1465615 h 1667840"/>
              <a:gd name="connsiteX113" fmla="*/ 260034 w 1968022"/>
              <a:gd name="connsiteY113" fmla="*/ 1460750 h 1667840"/>
              <a:gd name="connsiteX114" fmla="*/ 237621 w 1968022"/>
              <a:gd name="connsiteY114" fmla="*/ 1455963 h 1667840"/>
              <a:gd name="connsiteX115" fmla="*/ 215116 w 1968022"/>
              <a:gd name="connsiteY115" fmla="*/ 1451098 h 1667840"/>
              <a:gd name="connsiteX116" fmla="*/ 192611 w 1968022"/>
              <a:gd name="connsiteY116" fmla="*/ 1446311 h 1667840"/>
              <a:gd name="connsiteX117" fmla="*/ 171747 w 1968022"/>
              <a:gd name="connsiteY117" fmla="*/ 1441524 h 1667840"/>
              <a:gd name="connsiteX118" fmla="*/ 150882 w 1968022"/>
              <a:gd name="connsiteY118" fmla="*/ 1436659 h 1667840"/>
              <a:gd name="connsiteX119" fmla="*/ 130017 w 1968022"/>
              <a:gd name="connsiteY119" fmla="*/ 1431872 h 1667840"/>
              <a:gd name="connsiteX120" fmla="*/ 110792 w 1968022"/>
              <a:gd name="connsiteY120" fmla="*/ 1427084 h 1667840"/>
              <a:gd name="connsiteX121" fmla="*/ 91477 w 1968022"/>
              <a:gd name="connsiteY121" fmla="*/ 1422220 h 1667840"/>
              <a:gd name="connsiteX122" fmla="*/ 73801 w 1968022"/>
              <a:gd name="connsiteY122" fmla="*/ 1417433 h 1667840"/>
              <a:gd name="connsiteX123" fmla="*/ 54576 w 1968022"/>
              <a:gd name="connsiteY123" fmla="*/ 1412645 h 1667840"/>
              <a:gd name="connsiteX124" fmla="*/ 38541 w 1968022"/>
              <a:gd name="connsiteY124" fmla="*/ 1407781 h 1667840"/>
              <a:gd name="connsiteX125" fmla="*/ 35352 w 1968022"/>
              <a:gd name="connsiteY125" fmla="*/ 1407781 h 1667840"/>
              <a:gd name="connsiteX126" fmla="*/ 28883 w 1968022"/>
              <a:gd name="connsiteY126" fmla="*/ 1370872 h 1667840"/>
              <a:gd name="connsiteX127" fmla="*/ 0 w 1968022"/>
              <a:gd name="connsiteY127" fmla="*/ 1032208 h 1667840"/>
              <a:gd name="connsiteX128" fmla="*/ 284088 w 1968022"/>
              <a:gd name="connsiteY128" fmla="*/ 0 h 166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1968022" h="1667840">
                <a:moveTo>
                  <a:pt x="284088" y="0"/>
                </a:moveTo>
                <a:cubicBezTo>
                  <a:pt x="290557" y="4787"/>
                  <a:pt x="298575" y="8030"/>
                  <a:pt x="304953" y="12818"/>
                </a:cubicBezTo>
                <a:cubicBezTo>
                  <a:pt x="309781" y="14439"/>
                  <a:pt x="314610" y="17682"/>
                  <a:pt x="319439" y="20848"/>
                </a:cubicBezTo>
                <a:cubicBezTo>
                  <a:pt x="329097" y="27257"/>
                  <a:pt x="340304" y="33743"/>
                  <a:pt x="349962" y="38530"/>
                </a:cubicBezTo>
                <a:cubicBezTo>
                  <a:pt x="353151" y="40152"/>
                  <a:pt x="354791" y="41773"/>
                  <a:pt x="357980" y="43318"/>
                </a:cubicBezTo>
                <a:cubicBezTo>
                  <a:pt x="370827" y="49726"/>
                  <a:pt x="383673" y="57757"/>
                  <a:pt x="398069" y="64243"/>
                </a:cubicBezTo>
                <a:cubicBezTo>
                  <a:pt x="402898" y="67409"/>
                  <a:pt x="409367" y="69030"/>
                  <a:pt x="414196" y="72273"/>
                </a:cubicBezTo>
                <a:cubicBezTo>
                  <a:pt x="422214" y="77061"/>
                  <a:pt x="430232" y="80226"/>
                  <a:pt x="439798" y="85091"/>
                </a:cubicBezTo>
                <a:cubicBezTo>
                  <a:pt x="446267" y="88257"/>
                  <a:pt x="452645" y="89878"/>
                  <a:pt x="459114" y="93121"/>
                </a:cubicBezTo>
                <a:cubicBezTo>
                  <a:pt x="467132" y="96287"/>
                  <a:pt x="475150" y="101152"/>
                  <a:pt x="483168" y="104317"/>
                </a:cubicBezTo>
                <a:cubicBezTo>
                  <a:pt x="491186" y="105939"/>
                  <a:pt x="497655" y="109182"/>
                  <a:pt x="504033" y="112348"/>
                </a:cubicBezTo>
                <a:cubicBezTo>
                  <a:pt x="512050" y="117212"/>
                  <a:pt x="520068" y="120378"/>
                  <a:pt x="528086" y="123621"/>
                </a:cubicBezTo>
                <a:cubicBezTo>
                  <a:pt x="534555" y="125243"/>
                  <a:pt x="542573" y="128408"/>
                  <a:pt x="548951" y="131651"/>
                </a:cubicBezTo>
                <a:cubicBezTo>
                  <a:pt x="557060" y="134817"/>
                  <a:pt x="565078" y="138060"/>
                  <a:pt x="573096" y="141226"/>
                </a:cubicBezTo>
                <a:cubicBezTo>
                  <a:pt x="581113" y="144469"/>
                  <a:pt x="587491" y="146091"/>
                  <a:pt x="595509" y="149256"/>
                </a:cubicBezTo>
                <a:cubicBezTo>
                  <a:pt x="605167" y="152499"/>
                  <a:pt x="613185" y="155742"/>
                  <a:pt x="621203" y="158908"/>
                </a:cubicBezTo>
                <a:cubicBezTo>
                  <a:pt x="627672" y="162151"/>
                  <a:pt x="635690" y="163773"/>
                  <a:pt x="643707" y="166939"/>
                </a:cubicBezTo>
                <a:cubicBezTo>
                  <a:pt x="651725" y="170182"/>
                  <a:pt x="661383" y="173347"/>
                  <a:pt x="669401" y="176590"/>
                </a:cubicBezTo>
                <a:cubicBezTo>
                  <a:pt x="677419" y="179756"/>
                  <a:pt x="685437" y="181378"/>
                  <a:pt x="693455" y="184621"/>
                </a:cubicBezTo>
                <a:cubicBezTo>
                  <a:pt x="701473" y="186242"/>
                  <a:pt x="711130" y="189408"/>
                  <a:pt x="719148" y="192651"/>
                </a:cubicBezTo>
                <a:cubicBezTo>
                  <a:pt x="727166" y="195817"/>
                  <a:pt x="735184" y="197438"/>
                  <a:pt x="743202" y="200681"/>
                </a:cubicBezTo>
                <a:cubicBezTo>
                  <a:pt x="751220" y="203847"/>
                  <a:pt x="759238" y="205469"/>
                  <a:pt x="768895" y="208712"/>
                </a:cubicBezTo>
                <a:cubicBezTo>
                  <a:pt x="776913" y="211878"/>
                  <a:pt x="784931" y="213499"/>
                  <a:pt x="792949" y="216742"/>
                </a:cubicBezTo>
                <a:cubicBezTo>
                  <a:pt x="802607" y="219908"/>
                  <a:pt x="810625" y="221529"/>
                  <a:pt x="820283" y="224772"/>
                </a:cubicBezTo>
                <a:cubicBezTo>
                  <a:pt x="828301" y="226317"/>
                  <a:pt x="837958" y="229560"/>
                  <a:pt x="845976" y="231181"/>
                </a:cubicBezTo>
                <a:cubicBezTo>
                  <a:pt x="855634" y="234347"/>
                  <a:pt x="863652" y="235969"/>
                  <a:pt x="873219" y="239212"/>
                </a:cubicBezTo>
                <a:cubicBezTo>
                  <a:pt x="881237" y="240756"/>
                  <a:pt x="890895" y="243999"/>
                  <a:pt x="898912" y="245620"/>
                </a:cubicBezTo>
                <a:cubicBezTo>
                  <a:pt x="908570" y="247242"/>
                  <a:pt x="918228" y="250408"/>
                  <a:pt x="927795" y="252029"/>
                </a:cubicBezTo>
                <a:cubicBezTo>
                  <a:pt x="935813" y="253651"/>
                  <a:pt x="945471" y="256817"/>
                  <a:pt x="953489" y="258438"/>
                </a:cubicBezTo>
                <a:cubicBezTo>
                  <a:pt x="963147" y="260060"/>
                  <a:pt x="972804" y="263225"/>
                  <a:pt x="982371" y="264847"/>
                </a:cubicBezTo>
                <a:cubicBezTo>
                  <a:pt x="990389" y="266468"/>
                  <a:pt x="1000047" y="269711"/>
                  <a:pt x="1008065" y="271256"/>
                </a:cubicBezTo>
                <a:cubicBezTo>
                  <a:pt x="1019363" y="272877"/>
                  <a:pt x="1028929" y="276120"/>
                  <a:pt x="1038587" y="277742"/>
                </a:cubicBezTo>
                <a:cubicBezTo>
                  <a:pt x="1046605" y="280908"/>
                  <a:pt x="1056263" y="282529"/>
                  <a:pt x="1064281" y="284151"/>
                </a:cubicBezTo>
                <a:cubicBezTo>
                  <a:pt x="1075488" y="285695"/>
                  <a:pt x="1085146" y="288938"/>
                  <a:pt x="1096352" y="290559"/>
                </a:cubicBezTo>
                <a:cubicBezTo>
                  <a:pt x="1104370" y="292181"/>
                  <a:pt x="1114028" y="293725"/>
                  <a:pt x="1122046" y="295347"/>
                </a:cubicBezTo>
                <a:cubicBezTo>
                  <a:pt x="1133344" y="296968"/>
                  <a:pt x="1144551" y="300211"/>
                  <a:pt x="1155758" y="301756"/>
                </a:cubicBezTo>
                <a:cubicBezTo>
                  <a:pt x="1163775" y="303377"/>
                  <a:pt x="1171793" y="304999"/>
                  <a:pt x="1179811" y="306620"/>
                </a:cubicBezTo>
                <a:cubicBezTo>
                  <a:pt x="1199127" y="309786"/>
                  <a:pt x="1218352" y="313029"/>
                  <a:pt x="1237667" y="316195"/>
                </a:cubicBezTo>
                <a:cubicBezTo>
                  <a:pt x="1245685" y="317816"/>
                  <a:pt x="1252063" y="317816"/>
                  <a:pt x="1260081" y="319438"/>
                </a:cubicBezTo>
                <a:cubicBezTo>
                  <a:pt x="1272928" y="322681"/>
                  <a:pt x="1284226" y="324225"/>
                  <a:pt x="1297072" y="325847"/>
                </a:cubicBezTo>
                <a:cubicBezTo>
                  <a:pt x="1306639" y="325847"/>
                  <a:pt x="1314657" y="327468"/>
                  <a:pt x="1324315" y="329090"/>
                </a:cubicBezTo>
                <a:cubicBezTo>
                  <a:pt x="1335522" y="330711"/>
                  <a:pt x="1346820" y="332255"/>
                  <a:pt x="1358026" y="333877"/>
                </a:cubicBezTo>
                <a:cubicBezTo>
                  <a:pt x="1367684" y="333877"/>
                  <a:pt x="1377251" y="335499"/>
                  <a:pt x="1386909" y="337120"/>
                </a:cubicBezTo>
                <a:cubicBezTo>
                  <a:pt x="1398207" y="338742"/>
                  <a:pt x="1407774" y="340286"/>
                  <a:pt x="1419072" y="341907"/>
                </a:cubicBezTo>
                <a:cubicBezTo>
                  <a:pt x="1428638" y="343529"/>
                  <a:pt x="1438296" y="343529"/>
                  <a:pt x="1447954" y="345150"/>
                </a:cubicBezTo>
                <a:cubicBezTo>
                  <a:pt x="1459161" y="345150"/>
                  <a:pt x="1468819" y="346695"/>
                  <a:pt x="1480026" y="348316"/>
                </a:cubicBezTo>
                <a:cubicBezTo>
                  <a:pt x="1491232" y="349938"/>
                  <a:pt x="1500890" y="349938"/>
                  <a:pt x="1510548" y="351559"/>
                </a:cubicBezTo>
                <a:cubicBezTo>
                  <a:pt x="1521755" y="353181"/>
                  <a:pt x="1531413" y="353181"/>
                  <a:pt x="1542620" y="354725"/>
                </a:cubicBezTo>
                <a:cubicBezTo>
                  <a:pt x="1552278" y="356347"/>
                  <a:pt x="1563484" y="356347"/>
                  <a:pt x="1573142" y="357968"/>
                </a:cubicBezTo>
                <a:cubicBezTo>
                  <a:pt x="1582800" y="359590"/>
                  <a:pt x="1594007" y="359590"/>
                  <a:pt x="1605214" y="361211"/>
                </a:cubicBezTo>
                <a:cubicBezTo>
                  <a:pt x="1614872" y="361211"/>
                  <a:pt x="1626078" y="362755"/>
                  <a:pt x="1635736" y="362755"/>
                </a:cubicBezTo>
                <a:cubicBezTo>
                  <a:pt x="1638925" y="362755"/>
                  <a:pt x="1643754" y="362755"/>
                  <a:pt x="1646943" y="362755"/>
                </a:cubicBezTo>
                <a:cubicBezTo>
                  <a:pt x="1629358" y="385225"/>
                  <a:pt x="1618060" y="412559"/>
                  <a:pt x="1616512" y="441437"/>
                </a:cubicBezTo>
                <a:cubicBezTo>
                  <a:pt x="1613232" y="479967"/>
                  <a:pt x="1627718" y="520119"/>
                  <a:pt x="1654961" y="548997"/>
                </a:cubicBezTo>
                <a:cubicBezTo>
                  <a:pt x="1680655" y="577876"/>
                  <a:pt x="1719195" y="593937"/>
                  <a:pt x="1759375" y="593937"/>
                </a:cubicBezTo>
                <a:cubicBezTo>
                  <a:pt x="1760924" y="593937"/>
                  <a:pt x="1764113" y="593937"/>
                  <a:pt x="1765753" y="593937"/>
                </a:cubicBezTo>
                <a:cubicBezTo>
                  <a:pt x="1829987" y="592315"/>
                  <a:pt x="1882923" y="548997"/>
                  <a:pt x="1898959" y="486376"/>
                </a:cubicBezTo>
                <a:cubicBezTo>
                  <a:pt x="1908617" y="446225"/>
                  <a:pt x="1902239" y="406150"/>
                  <a:pt x="1881375" y="374029"/>
                </a:cubicBezTo>
                <a:cubicBezTo>
                  <a:pt x="1886112" y="374029"/>
                  <a:pt x="1889392" y="374029"/>
                  <a:pt x="1894221" y="374029"/>
                </a:cubicBezTo>
                <a:cubicBezTo>
                  <a:pt x="1907068" y="374029"/>
                  <a:pt x="1918275" y="374029"/>
                  <a:pt x="1929482" y="374029"/>
                </a:cubicBezTo>
                <a:cubicBezTo>
                  <a:pt x="1939140" y="374029"/>
                  <a:pt x="1950346" y="374029"/>
                  <a:pt x="1960004" y="374029"/>
                </a:cubicBezTo>
                <a:cubicBezTo>
                  <a:pt x="1963193" y="374029"/>
                  <a:pt x="1966382" y="374029"/>
                  <a:pt x="1968022" y="374029"/>
                </a:cubicBezTo>
                <a:lnTo>
                  <a:pt x="1968022" y="1667840"/>
                </a:lnTo>
                <a:cubicBezTo>
                  <a:pt x="1961644" y="1667840"/>
                  <a:pt x="1955175" y="1667840"/>
                  <a:pt x="1948798" y="1667840"/>
                </a:cubicBezTo>
                <a:cubicBezTo>
                  <a:pt x="1935951" y="1666219"/>
                  <a:pt x="1923104" y="1666219"/>
                  <a:pt x="1910257" y="1666219"/>
                </a:cubicBezTo>
                <a:cubicBezTo>
                  <a:pt x="1895770" y="1666219"/>
                  <a:pt x="1881375" y="1664597"/>
                  <a:pt x="1866888" y="1664597"/>
                </a:cubicBezTo>
                <a:cubicBezTo>
                  <a:pt x="1854041" y="1664597"/>
                  <a:pt x="1841194" y="1663053"/>
                  <a:pt x="1828347" y="1663053"/>
                </a:cubicBezTo>
                <a:cubicBezTo>
                  <a:pt x="1813952" y="1663053"/>
                  <a:pt x="1799465" y="1661431"/>
                  <a:pt x="1785069" y="1661431"/>
                </a:cubicBezTo>
                <a:cubicBezTo>
                  <a:pt x="1772222" y="1661431"/>
                  <a:pt x="1759375" y="1659810"/>
                  <a:pt x="1746529" y="1659810"/>
                </a:cubicBezTo>
                <a:cubicBezTo>
                  <a:pt x="1732042" y="1659810"/>
                  <a:pt x="1717646" y="1658188"/>
                  <a:pt x="1703159" y="1658188"/>
                </a:cubicBezTo>
                <a:cubicBezTo>
                  <a:pt x="1691952" y="1658188"/>
                  <a:pt x="1679106" y="1656567"/>
                  <a:pt x="1666259" y="1656567"/>
                </a:cubicBezTo>
                <a:cubicBezTo>
                  <a:pt x="1651772" y="1655023"/>
                  <a:pt x="1638925" y="1655023"/>
                  <a:pt x="1624529" y="1653401"/>
                </a:cubicBezTo>
                <a:cubicBezTo>
                  <a:pt x="1611683" y="1653401"/>
                  <a:pt x="1600385" y="1653401"/>
                  <a:pt x="1587538" y="1651780"/>
                </a:cubicBezTo>
                <a:cubicBezTo>
                  <a:pt x="1573142" y="1650158"/>
                  <a:pt x="1560295" y="1650158"/>
                  <a:pt x="1545809" y="1648614"/>
                </a:cubicBezTo>
                <a:cubicBezTo>
                  <a:pt x="1532962" y="1646992"/>
                  <a:pt x="1521755" y="1646992"/>
                  <a:pt x="1508908" y="1645371"/>
                </a:cubicBezTo>
                <a:cubicBezTo>
                  <a:pt x="1496061" y="1643749"/>
                  <a:pt x="1481666" y="1643749"/>
                  <a:pt x="1468819" y="1642128"/>
                </a:cubicBezTo>
                <a:cubicBezTo>
                  <a:pt x="1457521" y="1640583"/>
                  <a:pt x="1444674" y="1640583"/>
                  <a:pt x="1433467" y="1638962"/>
                </a:cubicBezTo>
                <a:cubicBezTo>
                  <a:pt x="1420621" y="1638962"/>
                  <a:pt x="1406225" y="1637340"/>
                  <a:pt x="1393378" y="1635719"/>
                </a:cubicBezTo>
                <a:cubicBezTo>
                  <a:pt x="1382080" y="1634097"/>
                  <a:pt x="1369233" y="1634097"/>
                  <a:pt x="1358026" y="1632553"/>
                </a:cubicBezTo>
                <a:cubicBezTo>
                  <a:pt x="1343540" y="1632553"/>
                  <a:pt x="1330784" y="1630932"/>
                  <a:pt x="1317937" y="1629310"/>
                </a:cubicBezTo>
                <a:cubicBezTo>
                  <a:pt x="1306639" y="1627688"/>
                  <a:pt x="1295432" y="1627688"/>
                  <a:pt x="1284226" y="1626067"/>
                </a:cubicBezTo>
                <a:cubicBezTo>
                  <a:pt x="1271379" y="1624523"/>
                  <a:pt x="1258532" y="1622901"/>
                  <a:pt x="1245685" y="1621280"/>
                </a:cubicBezTo>
                <a:cubicBezTo>
                  <a:pt x="1234387" y="1621280"/>
                  <a:pt x="1223181" y="1619658"/>
                  <a:pt x="1211974" y="1618114"/>
                </a:cubicBezTo>
                <a:cubicBezTo>
                  <a:pt x="1199127" y="1616492"/>
                  <a:pt x="1186280" y="1614871"/>
                  <a:pt x="1173433" y="1613249"/>
                </a:cubicBezTo>
                <a:cubicBezTo>
                  <a:pt x="1162227" y="1613249"/>
                  <a:pt x="1152569" y="1611628"/>
                  <a:pt x="1141362" y="1610084"/>
                </a:cubicBezTo>
                <a:cubicBezTo>
                  <a:pt x="1128515" y="1608462"/>
                  <a:pt x="1114028" y="1606840"/>
                  <a:pt x="1101181" y="1605219"/>
                </a:cubicBezTo>
                <a:cubicBezTo>
                  <a:pt x="1091524" y="1605219"/>
                  <a:pt x="1081957" y="1603597"/>
                  <a:pt x="1072299" y="1602053"/>
                </a:cubicBezTo>
                <a:cubicBezTo>
                  <a:pt x="1054623" y="1600432"/>
                  <a:pt x="1038587" y="1597189"/>
                  <a:pt x="1022552" y="1595567"/>
                </a:cubicBezTo>
                <a:cubicBezTo>
                  <a:pt x="1009705" y="1592401"/>
                  <a:pt x="995218" y="1590780"/>
                  <a:pt x="982371" y="1589158"/>
                </a:cubicBezTo>
                <a:cubicBezTo>
                  <a:pt x="966335" y="1587614"/>
                  <a:pt x="951940" y="1584371"/>
                  <a:pt x="937453" y="1582749"/>
                </a:cubicBezTo>
                <a:cubicBezTo>
                  <a:pt x="927795" y="1581128"/>
                  <a:pt x="916588" y="1579584"/>
                  <a:pt x="906930" y="1577962"/>
                </a:cubicBezTo>
                <a:cubicBezTo>
                  <a:pt x="894084" y="1576341"/>
                  <a:pt x="882877" y="1574719"/>
                  <a:pt x="871670" y="1573098"/>
                </a:cubicBezTo>
                <a:cubicBezTo>
                  <a:pt x="862012" y="1571553"/>
                  <a:pt x="850805" y="1569932"/>
                  <a:pt x="841147" y="1568310"/>
                </a:cubicBezTo>
                <a:cubicBezTo>
                  <a:pt x="831490" y="1566689"/>
                  <a:pt x="820283" y="1565067"/>
                  <a:pt x="809076" y="1563523"/>
                </a:cubicBezTo>
                <a:cubicBezTo>
                  <a:pt x="799418" y="1561901"/>
                  <a:pt x="788211" y="1560280"/>
                  <a:pt x="778553" y="1558658"/>
                </a:cubicBezTo>
                <a:cubicBezTo>
                  <a:pt x="767347" y="1557114"/>
                  <a:pt x="757689" y="1555493"/>
                  <a:pt x="746391" y="1553871"/>
                </a:cubicBezTo>
                <a:cubicBezTo>
                  <a:pt x="735184" y="1552250"/>
                  <a:pt x="725526" y="1550628"/>
                  <a:pt x="715959" y="1549084"/>
                </a:cubicBezTo>
                <a:cubicBezTo>
                  <a:pt x="706301" y="1547462"/>
                  <a:pt x="695095" y="1545841"/>
                  <a:pt x="685437" y="1544219"/>
                </a:cubicBezTo>
                <a:cubicBezTo>
                  <a:pt x="674230" y="1542598"/>
                  <a:pt x="664572" y="1541053"/>
                  <a:pt x="654914" y="1539432"/>
                </a:cubicBezTo>
                <a:cubicBezTo>
                  <a:pt x="645347" y="1537810"/>
                  <a:pt x="635690" y="1536189"/>
                  <a:pt x="626032" y="1534567"/>
                </a:cubicBezTo>
                <a:cubicBezTo>
                  <a:pt x="616374" y="1533023"/>
                  <a:pt x="606807" y="1531402"/>
                  <a:pt x="597149" y="1529780"/>
                </a:cubicBezTo>
                <a:cubicBezTo>
                  <a:pt x="587491" y="1528159"/>
                  <a:pt x="577924" y="1526614"/>
                  <a:pt x="568267" y="1524993"/>
                </a:cubicBezTo>
                <a:cubicBezTo>
                  <a:pt x="560249" y="1523371"/>
                  <a:pt x="550591" y="1521750"/>
                  <a:pt x="540933" y="1520128"/>
                </a:cubicBezTo>
                <a:cubicBezTo>
                  <a:pt x="531366" y="1518584"/>
                  <a:pt x="523348" y="1516962"/>
                  <a:pt x="513690" y="1515341"/>
                </a:cubicBezTo>
                <a:cubicBezTo>
                  <a:pt x="504033" y="1512098"/>
                  <a:pt x="496015" y="1510554"/>
                  <a:pt x="486357" y="1508932"/>
                </a:cubicBezTo>
                <a:cubicBezTo>
                  <a:pt x="476790" y="1507311"/>
                  <a:pt x="467132" y="1505689"/>
                  <a:pt x="459114" y="1504145"/>
                </a:cubicBezTo>
                <a:cubicBezTo>
                  <a:pt x="449456" y="1500902"/>
                  <a:pt x="439798" y="1499280"/>
                  <a:pt x="431781" y="1497659"/>
                </a:cubicBezTo>
                <a:cubicBezTo>
                  <a:pt x="422214" y="1496114"/>
                  <a:pt x="414196" y="1494493"/>
                  <a:pt x="406087" y="1492871"/>
                </a:cubicBezTo>
                <a:cubicBezTo>
                  <a:pt x="398069" y="1489628"/>
                  <a:pt x="388502" y="1488084"/>
                  <a:pt x="380484" y="1486463"/>
                </a:cubicBezTo>
                <a:cubicBezTo>
                  <a:pt x="372376" y="1484841"/>
                  <a:pt x="364358" y="1483220"/>
                  <a:pt x="356340" y="1481598"/>
                </a:cubicBezTo>
                <a:cubicBezTo>
                  <a:pt x="346773" y="1478432"/>
                  <a:pt x="338664" y="1476811"/>
                  <a:pt x="330646" y="1475189"/>
                </a:cubicBezTo>
                <a:cubicBezTo>
                  <a:pt x="322628" y="1473645"/>
                  <a:pt x="314610" y="1472023"/>
                  <a:pt x="306593" y="1470402"/>
                </a:cubicBezTo>
                <a:cubicBezTo>
                  <a:pt x="298575" y="1468780"/>
                  <a:pt x="290557" y="1467159"/>
                  <a:pt x="282539" y="1465615"/>
                </a:cubicBezTo>
                <a:cubicBezTo>
                  <a:pt x="276070" y="1463993"/>
                  <a:pt x="268052" y="1462372"/>
                  <a:pt x="260034" y="1460750"/>
                </a:cubicBezTo>
                <a:cubicBezTo>
                  <a:pt x="252016" y="1459129"/>
                  <a:pt x="245639" y="1457584"/>
                  <a:pt x="237621" y="1455963"/>
                </a:cubicBezTo>
                <a:cubicBezTo>
                  <a:pt x="229512" y="1454341"/>
                  <a:pt x="221494" y="1452720"/>
                  <a:pt x="215116" y="1451098"/>
                </a:cubicBezTo>
                <a:cubicBezTo>
                  <a:pt x="207098" y="1449554"/>
                  <a:pt x="199080" y="1447932"/>
                  <a:pt x="192611" y="1446311"/>
                </a:cubicBezTo>
                <a:cubicBezTo>
                  <a:pt x="186233" y="1444689"/>
                  <a:pt x="178216" y="1443145"/>
                  <a:pt x="171747" y="1441524"/>
                </a:cubicBezTo>
                <a:cubicBezTo>
                  <a:pt x="165369" y="1439902"/>
                  <a:pt x="157351" y="1438281"/>
                  <a:pt x="150882" y="1436659"/>
                </a:cubicBezTo>
                <a:cubicBezTo>
                  <a:pt x="142864" y="1435115"/>
                  <a:pt x="136486" y="1433493"/>
                  <a:pt x="130017" y="1431872"/>
                </a:cubicBezTo>
                <a:cubicBezTo>
                  <a:pt x="123639" y="1430250"/>
                  <a:pt x="117170" y="1428629"/>
                  <a:pt x="110792" y="1427084"/>
                </a:cubicBezTo>
                <a:cubicBezTo>
                  <a:pt x="104324" y="1425463"/>
                  <a:pt x="97946" y="1423841"/>
                  <a:pt x="91477" y="1422220"/>
                </a:cubicBezTo>
                <a:cubicBezTo>
                  <a:pt x="86648" y="1420676"/>
                  <a:pt x="80270" y="1419054"/>
                  <a:pt x="73801" y="1417433"/>
                </a:cubicBezTo>
                <a:cubicBezTo>
                  <a:pt x="67423" y="1415811"/>
                  <a:pt x="60954" y="1414190"/>
                  <a:pt x="54576" y="1412645"/>
                </a:cubicBezTo>
                <a:cubicBezTo>
                  <a:pt x="49747" y="1411024"/>
                  <a:pt x="43370" y="1409402"/>
                  <a:pt x="38541" y="1407781"/>
                </a:cubicBezTo>
                <a:cubicBezTo>
                  <a:pt x="36901" y="1407781"/>
                  <a:pt x="36901" y="1407781"/>
                  <a:pt x="35352" y="1407781"/>
                </a:cubicBezTo>
                <a:cubicBezTo>
                  <a:pt x="33712" y="1396585"/>
                  <a:pt x="30523" y="1383690"/>
                  <a:pt x="28883" y="1370872"/>
                </a:cubicBezTo>
                <a:cubicBezTo>
                  <a:pt x="9658" y="1258524"/>
                  <a:pt x="0" y="1144555"/>
                  <a:pt x="0" y="1032208"/>
                </a:cubicBezTo>
                <a:cubicBezTo>
                  <a:pt x="0" y="667754"/>
                  <a:pt x="97946" y="311407"/>
                  <a:pt x="28408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Planet Saturn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0D1DDB6-C5FD-4671-B47D-5CD9E3CEC7EA}"/>
              </a:ext>
            </a:extLst>
          </p:cNvPr>
          <p:cNvSpPr/>
          <p:nvPr/>
        </p:nvSpPr>
        <p:spPr>
          <a:xfrm>
            <a:off x="6150560" y="2465004"/>
            <a:ext cx="1966419" cy="16838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6" y="0"/>
                </a:moveTo>
                <a:cubicBezTo>
                  <a:pt x="18338" y="62"/>
                  <a:pt x="18250" y="124"/>
                  <a:pt x="18162" y="165"/>
                </a:cubicBezTo>
                <a:cubicBezTo>
                  <a:pt x="18126" y="185"/>
                  <a:pt x="18073" y="227"/>
                  <a:pt x="18038" y="247"/>
                </a:cubicBezTo>
                <a:cubicBezTo>
                  <a:pt x="17897" y="329"/>
                  <a:pt x="17774" y="432"/>
                  <a:pt x="17633" y="515"/>
                </a:cubicBezTo>
                <a:cubicBezTo>
                  <a:pt x="17633" y="515"/>
                  <a:pt x="17615" y="535"/>
                  <a:pt x="17615" y="535"/>
                </a:cubicBezTo>
                <a:cubicBezTo>
                  <a:pt x="17474" y="618"/>
                  <a:pt x="17315" y="721"/>
                  <a:pt x="17174" y="803"/>
                </a:cubicBezTo>
                <a:cubicBezTo>
                  <a:pt x="17121" y="824"/>
                  <a:pt x="17086" y="844"/>
                  <a:pt x="17033" y="885"/>
                </a:cubicBezTo>
                <a:cubicBezTo>
                  <a:pt x="16927" y="947"/>
                  <a:pt x="16822" y="1009"/>
                  <a:pt x="16698" y="1071"/>
                </a:cubicBezTo>
                <a:cubicBezTo>
                  <a:pt x="16645" y="1112"/>
                  <a:pt x="16575" y="1133"/>
                  <a:pt x="16522" y="1174"/>
                </a:cubicBezTo>
                <a:cubicBezTo>
                  <a:pt x="16434" y="1235"/>
                  <a:pt x="16328" y="1277"/>
                  <a:pt x="16222" y="1338"/>
                </a:cubicBezTo>
                <a:cubicBezTo>
                  <a:pt x="16152" y="1380"/>
                  <a:pt x="16081" y="1400"/>
                  <a:pt x="16010" y="1441"/>
                </a:cubicBezTo>
                <a:cubicBezTo>
                  <a:pt x="15922" y="1483"/>
                  <a:pt x="15816" y="1544"/>
                  <a:pt x="15728" y="1586"/>
                </a:cubicBezTo>
                <a:cubicBezTo>
                  <a:pt x="15658" y="1627"/>
                  <a:pt x="15587" y="1647"/>
                  <a:pt x="15499" y="1688"/>
                </a:cubicBezTo>
                <a:cubicBezTo>
                  <a:pt x="15411" y="1730"/>
                  <a:pt x="15305" y="1771"/>
                  <a:pt x="15217" y="1812"/>
                </a:cubicBezTo>
                <a:cubicBezTo>
                  <a:pt x="15146" y="1853"/>
                  <a:pt x="15058" y="1874"/>
                  <a:pt x="14988" y="1915"/>
                </a:cubicBezTo>
                <a:cubicBezTo>
                  <a:pt x="14900" y="1956"/>
                  <a:pt x="14794" y="1997"/>
                  <a:pt x="14706" y="2039"/>
                </a:cubicBezTo>
                <a:cubicBezTo>
                  <a:pt x="14617" y="2080"/>
                  <a:pt x="14547" y="2100"/>
                  <a:pt x="14459" y="2141"/>
                </a:cubicBezTo>
                <a:cubicBezTo>
                  <a:pt x="14371" y="2183"/>
                  <a:pt x="14265" y="2224"/>
                  <a:pt x="14177" y="2265"/>
                </a:cubicBezTo>
                <a:cubicBezTo>
                  <a:pt x="14088" y="2306"/>
                  <a:pt x="14000" y="2327"/>
                  <a:pt x="13930" y="2368"/>
                </a:cubicBezTo>
                <a:cubicBezTo>
                  <a:pt x="13842" y="2409"/>
                  <a:pt x="13736" y="2450"/>
                  <a:pt x="13648" y="2471"/>
                </a:cubicBezTo>
                <a:cubicBezTo>
                  <a:pt x="13560" y="2512"/>
                  <a:pt x="13471" y="2533"/>
                  <a:pt x="13383" y="2574"/>
                </a:cubicBezTo>
                <a:cubicBezTo>
                  <a:pt x="13277" y="2615"/>
                  <a:pt x="13189" y="2636"/>
                  <a:pt x="13083" y="2677"/>
                </a:cubicBezTo>
                <a:cubicBezTo>
                  <a:pt x="12995" y="2718"/>
                  <a:pt x="12907" y="2739"/>
                  <a:pt x="12819" y="2780"/>
                </a:cubicBezTo>
                <a:cubicBezTo>
                  <a:pt x="12713" y="2821"/>
                  <a:pt x="12625" y="2842"/>
                  <a:pt x="12519" y="2883"/>
                </a:cubicBezTo>
                <a:cubicBezTo>
                  <a:pt x="12431" y="2903"/>
                  <a:pt x="12343" y="2945"/>
                  <a:pt x="12237" y="2965"/>
                </a:cubicBezTo>
                <a:cubicBezTo>
                  <a:pt x="12131" y="3006"/>
                  <a:pt x="12025" y="3027"/>
                  <a:pt x="11937" y="3068"/>
                </a:cubicBezTo>
                <a:cubicBezTo>
                  <a:pt x="11849" y="3089"/>
                  <a:pt x="11743" y="3130"/>
                  <a:pt x="11655" y="3150"/>
                </a:cubicBezTo>
                <a:cubicBezTo>
                  <a:pt x="11549" y="3192"/>
                  <a:pt x="11444" y="3212"/>
                  <a:pt x="11338" y="3233"/>
                </a:cubicBezTo>
                <a:cubicBezTo>
                  <a:pt x="11250" y="3253"/>
                  <a:pt x="11144" y="3295"/>
                  <a:pt x="11056" y="3315"/>
                </a:cubicBezTo>
                <a:cubicBezTo>
                  <a:pt x="10950" y="3336"/>
                  <a:pt x="10844" y="3377"/>
                  <a:pt x="10738" y="3398"/>
                </a:cubicBezTo>
                <a:cubicBezTo>
                  <a:pt x="10650" y="3418"/>
                  <a:pt x="10544" y="3459"/>
                  <a:pt x="10456" y="3480"/>
                </a:cubicBezTo>
                <a:cubicBezTo>
                  <a:pt x="10350" y="3500"/>
                  <a:pt x="10245" y="3542"/>
                  <a:pt x="10121" y="3562"/>
                </a:cubicBezTo>
                <a:cubicBezTo>
                  <a:pt x="10033" y="3583"/>
                  <a:pt x="9927" y="3603"/>
                  <a:pt x="9839" y="3645"/>
                </a:cubicBezTo>
                <a:cubicBezTo>
                  <a:pt x="9733" y="3665"/>
                  <a:pt x="9610" y="3706"/>
                  <a:pt x="9504" y="3727"/>
                </a:cubicBezTo>
                <a:cubicBezTo>
                  <a:pt x="9416" y="3748"/>
                  <a:pt x="9310" y="3768"/>
                  <a:pt x="9222" y="3789"/>
                </a:cubicBezTo>
                <a:cubicBezTo>
                  <a:pt x="9098" y="3809"/>
                  <a:pt x="8975" y="3851"/>
                  <a:pt x="8834" y="3871"/>
                </a:cubicBezTo>
                <a:cubicBezTo>
                  <a:pt x="8746" y="3892"/>
                  <a:pt x="8658" y="3912"/>
                  <a:pt x="8587" y="3933"/>
                </a:cubicBezTo>
                <a:cubicBezTo>
                  <a:pt x="8375" y="3974"/>
                  <a:pt x="8164" y="4015"/>
                  <a:pt x="7952" y="4056"/>
                </a:cubicBezTo>
                <a:cubicBezTo>
                  <a:pt x="7864" y="4077"/>
                  <a:pt x="7794" y="4077"/>
                  <a:pt x="7705" y="4098"/>
                </a:cubicBezTo>
                <a:cubicBezTo>
                  <a:pt x="7564" y="4118"/>
                  <a:pt x="7441" y="4139"/>
                  <a:pt x="7300" y="4180"/>
                </a:cubicBezTo>
                <a:cubicBezTo>
                  <a:pt x="7194" y="4201"/>
                  <a:pt x="7106" y="4221"/>
                  <a:pt x="7000" y="4221"/>
                </a:cubicBezTo>
                <a:cubicBezTo>
                  <a:pt x="6877" y="4242"/>
                  <a:pt x="6753" y="4262"/>
                  <a:pt x="6630" y="4283"/>
                </a:cubicBezTo>
                <a:cubicBezTo>
                  <a:pt x="6524" y="4304"/>
                  <a:pt x="6418" y="4324"/>
                  <a:pt x="6312" y="4324"/>
                </a:cubicBezTo>
                <a:cubicBezTo>
                  <a:pt x="6189" y="4345"/>
                  <a:pt x="6083" y="4365"/>
                  <a:pt x="5960" y="4386"/>
                </a:cubicBezTo>
                <a:cubicBezTo>
                  <a:pt x="5854" y="4406"/>
                  <a:pt x="5748" y="4406"/>
                  <a:pt x="5642" y="4427"/>
                </a:cubicBezTo>
                <a:cubicBezTo>
                  <a:pt x="5519" y="4448"/>
                  <a:pt x="5413" y="4468"/>
                  <a:pt x="5290" y="4468"/>
                </a:cubicBezTo>
                <a:cubicBezTo>
                  <a:pt x="5184" y="4489"/>
                  <a:pt x="5078" y="4489"/>
                  <a:pt x="4972" y="4509"/>
                </a:cubicBezTo>
                <a:cubicBezTo>
                  <a:pt x="4849" y="4530"/>
                  <a:pt x="4726" y="4530"/>
                  <a:pt x="4620" y="4551"/>
                </a:cubicBezTo>
                <a:cubicBezTo>
                  <a:pt x="4514" y="4571"/>
                  <a:pt x="4408" y="4571"/>
                  <a:pt x="4285" y="4592"/>
                </a:cubicBezTo>
                <a:cubicBezTo>
                  <a:pt x="4161" y="4612"/>
                  <a:pt x="4038" y="4612"/>
                  <a:pt x="3932" y="4633"/>
                </a:cubicBezTo>
                <a:cubicBezTo>
                  <a:pt x="3826" y="4654"/>
                  <a:pt x="3703" y="4654"/>
                  <a:pt x="3597" y="4654"/>
                </a:cubicBezTo>
                <a:cubicBezTo>
                  <a:pt x="3474" y="4674"/>
                  <a:pt x="3350" y="4674"/>
                  <a:pt x="3244" y="4674"/>
                </a:cubicBezTo>
                <a:cubicBezTo>
                  <a:pt x="3192" y="4674"/>
                  <a:pt x="3139" y="4674"/>
                  <a:pt x="3103" y="4695"/>
                </a:cubicBezTo>
                <a:cubicBezTo>
                  <a:pt x="2927" y="4592"/>
                  <a:pt x="2804" y="4406"/>
                  <a:pt x="2804" y="4159"/>
                </a:cubicBezTo>
                <a:lnTo>
                  <a:pt x="2804" y="4036"/>
                </a:lnTo>
                <a:cubicBezTo>
                  <a:pt x="2804" y="3809"/>
                  <a:pt x="2874" y="3562"/>
                  <a:pt x="3050" y="3439"/>
                </a:cubicBezTo>
                <a:cubicBezTo>
                  <a:pt x="3333" y="3212"/>
                  <a:pt x="3527" y="2821"/>
                  <a:pt x="3509" y="2389"/>
                </a:cubicBezTo>
                <a:cubicBezTo>
                  <a:pt x="3491" y="1668"/>
                  <a:pt x="2927" y="1112"/>
                  <a:pt x="2310" y="1235"/>
                </a:cubicBezTo>
                <a:cubicBezTo>
                  <a:pt x="1851" y="1318"/>
                  <a:pt x="1499" y="1730"/>
                  <a:pt x="1428" y="2265"/>
                </a:cubicBezTo>
                <a:cubicBezTo>
                  <a:pt x="1375" y="2780"/>
                  <a:pt x="1587" y="3253"/>
                  <a:pt x="1940" y="3480"/>
                </a:cubicBezTo>
                <a:cubicBezTo>
                  <a:pt x="2116" y="3603"/>
                  <a:pt x="2222" y="3789"/>
                  <a:pt x="2239" y="4036"/>
                </a:cubicBezTo>
                <a:lnTo>
                  <a:pt x="2239" y="4201"/>
                </a:lnTo>
                <a:cubicBezTo>
                  <a:pt x="2239" y="4448"/>
                  <a:pt x="2134" y="4674"/>
                  <a:pt x="1957" y="4777"/>
                </a:cubicBezTo>
                <a:cubicBezTo>
                  <a:pt x="1922" y="4777"/>
                  <a:pt x="1887" y="4777"/>
                  <a:pt x="1869" y="4777"/>
                </a:cubicBezTo>
                <a:cubicBezTo>
                  <a:pt x="1763" y="4777"/>
                  <a:pt x="1640" y="4798"/>
                  <a:pt x="1534" y="4798"/>
                </a:cubicBezTo>
                <a:cubicBezTo>
                  <a:pt x="1411" y="4798"/>
                  <a:pt x="1287" y="4798"/>
                  <a:pt x="1164" y="4818"/>
                </a:cubicBezTo>
                <a:cubicBezTo>
                  <a:pt x="1058" y="4818"/>
                  <a:pt x="935" y="4818"/>
                  <a:pt x="829" y="4839"/>
                </a:cubicBezTo>
                <a:cubicBezTo>
                  <a:pt x="705" y="4839"/>
                  <a:pt x="582" y="4839"/>
                  <a:pt x="441" y="4839"/>
                </a:cubicBezTo>
                <a:cubicBezTo>
                  <a:pt x="335" y="4839"/>
                  <a:pt x="212" y="4839"/>
                  <a:pt x="106" y="4839"/>
                </a:cubicBezTo>
                <a:cubicBezTo>
                  <a:pt x="71" y="4839"/>
                  <a:pt x="35" y="4839"/>
                  <a:pt x="0" y="4839"/>
                </a:cubicBezTo>
                <a:lnTo>
                  <a:pt x="0" y="4839"/>
                </a:lnTo>
                <a:lnTo>
                  <a:pt x="0" y="21600"/>
                </a:lnTo>
                <a:cubicBezTo>
                  <a:pt x="159" y="21600"/>
                  <a:pt x="300" y="21600"/>
                  <a:pt x="458" y="21600"/>
                </a:cubicBezTo>
                <a:cubicBezTo>
                  <a:pt x="705" y="21600"/>
                  <a:pt x="935" y="21600"/>
                  <a:pt x="1181" y="21600"/>
                </a:cubicBezTo>
                <a:cubicBezTo>
                  <a:pt x="1375" y="21600"/>
                  <a:pt x="1587" y="21600"/>
                  <a:pt x="1781" y="21600"/>
                </a:cubicBezTo>
                <a:cubicBezTo>
                  <a:pt x="2063" y="21600"/>
                  <a:pt x="2328" y="21579"/>
                  <a:pt x="2610" y="21579"/>
                </a:cubicBezTo>
                <a:cubicBezTo>
                  <a:pt x="2786" y="21579"/>
                  <a:pt x="2945" y="21559"/>
                  <a:pt x="3103" y="21559"/>
                </a:cubicBezTo>
                <a:cubicBezTo>
                  <a:pt x="3403" y="21538"/>
                  <a:pt x="3703" y="21538"/>
                  <a:pt x="4020" y="21518"/>
                </a:cubicBezTo>
                <a:cubicBezTo>
                  <a:pt x="4161" y="21518"/>
                  <a:pt x="4302" y="21497"/>
                  <a:pt x="4426" y="21497"/>
                </a:cubicBezTo>
                <a:cubicBezTo>
                  <a:pt x="4761" y="21476"/>
                  <a:pt x="5078" y="21456"/>
                  <a:pt x="5413" y="21435"/>
                </a:cubicBezTo>
                <a:cubicBezTo>
                  <a:pt x="5519" y="21435"/>
                  <a:pt x="5642" y="21415"/>
                  <a:pt x="5748" y="21415"/>
                </a:cubicBezTo>
                <a:cubicBezTo>
                  <a:pt x="6101" y="21394"/>
                  <a:pt x="6436" y="21353"/>
                  <a:pt x="6789" y="21332"/>
                </a:cubicBezTo>
                <a:cubicBezTo>
                  <a:pt x="6877" y="21332"/>
                  <a:pt x="6965" y="21312"/>
                  <a:pt x="7053" y="21312"/>
                </a:cubicBezTo>
                <a:cubicBezTo>
                  <a:pt x="7423" y="21271"/>
                  <a:pt x="7794" y="21250"/>
                  <a:pt x="8164" y="21209"/>
                </a:cubicBezTo>
                <a:cubicBezTo>
                  <a:pt x="8217" y="21209"/>
                  <a:pt x="8287" y="21188"/>
                  <a:pt x="8340" y="21188"/>
                </a:cubicBezTo>
                <a:cubicBezTo>
                  <a:pt x="8728" y="21147"/>
                  <a:pt x="9134" y="21106"/>
                  <a:pt x="9522" y="21044"/>
                </a:cubicBezTo>
                <a:cubicBezTo>
                  <a:pt x="9539" y="21044"/>
                  <a:pt x="9539" y="21044"/>
                  <a:pt x="9557" y="21044"/>
                </a:cubicBezTo>
                <a:cubicBezTo>
                  <a:pt x="11303" y="20818"/>
                  <a:pt x="13031" y="20509"/>
                  <a:pt x="14723" y="20159"/>
                </a:cubicBezTo>
                <a:cubicBezTo>
                  <a:pt x="14741" y="20159"/>
                  <a:pt x="14776" y="20159"/>
                  <a:pt x="14794" y="20138"/>
                </a:cubicBezTo>
                <a:cubicBezTo>
                  <a:pt x="15076" y="20076"/>
                  <a:pt x="15358" y="20014"/>
                  <a:pt x="15640" y="19953"/>
                </a:cubicBezTo>
                <a:cubicBezTo>
                  <a:pt x="15799" y="19912"/>
                  <a:pt x="15958" y="19891"/>
                  <a:pt x="16116" y="19850"/>
                </a:cubicBezTo>
                <a:cubicBezTo>
                  <a:pt x="16363" y="19788"/>
                  <a:pt x="16592" y="19726"/>
                  <a:pt x="16822" y="19664"/>
                </a:cubicBezTo>
                <a:cubicBezTo>
                  <a:pt x="17016" y="19623"/>
                  <a:pt x="17227" y="19561"/>
                  <a:pt x="17421" y="19520"/>
                </a:cubicBezTo>
                <a:cubicBezTo>
                  <a:pt x="17633" y="19459"/>
                  <a:pt x="17862" y="19397"/>
                  <a:pt x="18073" y="19335"/>
                </a:cubicBezTo>
                <a:cubicBezTo>
                  <a:pt x="18303" y="19273"/>
                  <a:pt x="18514" y="19211"/>
                  <a:pt x="18726" y="19150"/>
                </a:cubicBezTo>
                <a:cubicBezTo>
                  <a:pt x="18937" y="19088"/>
                  <a:pt x="19131" y="19026"/>
                  <a:pt x="19343" y="18964"/>
                </a:cubicBezTo>
                <a:cubicBezTo>
                  <a:pt x="19572" y="18903"/>
                  <a:pt x="19801" y="18841"/>
                  <a:pt x="20031" y="18758"/>
                </a:cubicBezTo>
                <a:cubicBezTo>
                  <a:pt x="20225" y="18697"/>
                  <a:pt x="20436" y="18635"/>
                  <a:pt x="20630" y="18573"/>
                </a:cubicBezTo>
                <a:cubicBezTo>
                  <a:pt x="20807" y="18511"/>
                  <a:pt x="20983" y="18470"/>
                  <a:pt x="21159" y="18408"/>
                </a:cubicBezTo>
                <a:cubicBezTo>
                  <a:pt x="21212" y="18141"/>
                  <a:pt x="21247" y="17894"/>
                  <a:pt x="21283" y="17626"/>
                </a:cubicBezTo>
                <a:cubicBezTo>
                  <a:pt x="21494" y="16185"/>
                  <a:pt x="21600" y="14743"/>
                  <a:pt x="21600" y="13281"/>
                </a:cubicBezTo>
                <a:cubicBezTo>
                  <a:pt x="21547" y="8566"/>
                  <a:pt x="20472" y="3995"/>
                  <a:pt x="18426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7FB30C2-5C0A-4A10-93FD-C1E2D8443657}"/>
              </a:ext>
            </a:extLst>
          </p:cNvPr>
          <p:cNvSpPr/>
          <p:nvPr/>
        </p:nvSpPr>
        <p:spPr>
          <a:xfrm>
            <a:off x="4144014" y="3989982"/>
            <a:ext cx="2185358" cy="1534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3" h="21600" extrusionOk="0">
                <a:moveTo>
                  <a:pt x="21537" y="18731"/>
                </a:moveTo>
                <a:cubicBezTo>
                  <a:pt x="21489" y="18143"/>
                  <a:pt x="21189" y="17669"/>
                  <a:pt x="20777" y="17578"/>
                </a:cubicBezTo>
                <a:cubicBezTo>
                  <a:pt x="20382" y="17488"/>
                  <a:pt x="20018" y="17736"/>
                  <a:pt x="19828" y="18188"/>
                </a:cubicBezTo>
                <a:cubicBezTo>
                  <a:pt x="19733" y="18392"/>
                  <a:pt x="19575" y="18550"/>
                  <a:pt x="19400" y="18550"/>
                </a:cubicBezTo>
                <a:lnTo>
                  <a:pt x="19274" y="18550"/>
                </a:lnTo>
                <a:cubicBezTo>
                  <a:pt x="19084" y="18550"/>
                  <a:pt x="18926" y="18414"/>
                  <a:pt x="18847" y="18188"/>
                </a:cubicBezTo>
                <a:lnTo>
                  <a:pt x="18847" y="3728"/>
                </a:lnTo>
                <a:lnTo>
                  <a:pt x="18847" y="3728"/>
                </a:lnTo>
                <a:cubicBezTo>
                  <a:pt x="18783" y="3728"/>
                  <a:pt x="18704" y="3728"/>
                  <a:pt x="18641" y="3728"/>
                </a:cubicBezTo>
                <a:cubicBezTo>
                  <a:pt x="18514" y="3728"/>
                  <a:pt x="18388" y="3728"/>
                  <a:pt x="18261" y="3705"/>
                </a:cubicBezTo>
                <a:cubicBezTo>
                  <a:pt x="18119" y="3705"/>
                  <a:pt x="17960" y="3705"/>
                  <a:pt x="17818" y="3683"/>
                </a:cubicBezTo>
                <a:cubicBezTo>
                  <a:pt x="17691" y="3683"/>
                  <a:pt x="17581" y="3683"/>
                  <a:pt x="17454" y="3660"/>
                </a:cubicBezTo>
                <a:cubicBezTo>
                  <a:pt x="17312" y="3660"/>
                  <a:pt x="17153" y="3638"/>
                  <a:pt x="17011" y="3638"/>
                </a:cubicBezTo>
                <a:cubicBezTo>
                  <a:pt x="16900" y="3638"/>
                  <a:pt x="16774" y="3615"/>
                  <a:pt x="16663" y="3615"/>
                </a:cubicBezTo>
                <a:cubicBezTo>
                  <a:pt x="16505" y="3615"/>
                  <a:pt x="16362" y="3592"/>
                  <a:pt x="16220" y="3592"/>
                </a:cubicBezTo>
                <a:cubicBezTo>
                  <a:pt x="16109" y="3592"/>
                  <a:pt x="15998" y="3570"/>
                  <a:pt x="15887" y="3570"/>
                </a:cubicBezTo>
                <a:cubicBezTo>
                  <a:pt x="15729" y="3547"/>
                  <a:pt x="15571" y="3547"/>
                  <a:pt x="15429" y="3525"/>
                </a:cubicBezTo>
                <a:cubicBezTo>
                  <a:pt x="15318" y="3525"/>
                  <a:pt x="15223" y="3502"/>
                  <a:pt x="15112" y="3502"/>
                </a:cubicBezTo>
                <a:cubicBezTo>
                  <a:pt x="14922" y="3479"/>
                  <a:pt x="14748" y="3457"/>
                  <a:pt x="14558" y="3457"/>
                </a:cubicBezTo>
                <a:cubicBezTo>
                  <a:pt x="14479" y="3457"/>
                  <a:pt x="14416" y="3434"/>
                  <a:pt x="14337" y="3434"/>
                </a:cubicBezTo>
                <a:cubicBezTo>
                  <a:pt x="14084" y="3412"/>
                  <a:pt x="13830" y="3389"/>
                  <a:pt x="13593" y="3344"/>
                </a:cubicBezTo>
                <a:cubicBezTo>
                  <a:pt x="13514" y="3344"/>
                  <a:pt x="13451" y="3321"/>
                  <a:pt x="13371" y="3321"/>
                </a:cubicBezTo>
                <a:cubicBezTo>
                  <a:pt x="13197" y="3299"/>
                  <a:pt x="13023" y="3276"/>
                  <a:pt x="12849" y="3254"/>
                </a:cubicBezTo>
                <a:cubicBezTo>
                  <a:pt x="12754" y="3231"/>
                  <a:pt x="12659" y="3231"/>
                  <a:pt x="12564" y="3208"/>
                </a:cubicBezTo>
                <a:cubicBezTo>
                  <a:pt x="12422" y="3186"/>
                  <a:pt x="12264" y="3163"/>
                  <a:pt x="12121" y="3141"/>
                </a:cubicBezTo>
                <a:cubicBezTo>
                  <a:pt x="12026" y="3118"/>
                  <a:pt x="11916" y="3118"/>
                  <a:pt x="11821" y="3095"/>
                </a:cubicBezTo>
                <a:cubicBezTo>
                  <a:pt x="11678" y="3073"/>
                  <a:pt x="11552" y="3050"/>
                  <a:pt x="11409" y="3028"/>
                </a:cubicBezTo>
                <a:cubicBezTo>
                  <a:pt x="11298" y="3005"/>
                  <a:pt x="11204" y="3005"/>
                  <a:pt x="11109" y="2982"/>
                </a:cubicBezTo>
                <a:cubicBezTo>
                  <a:pt x="10982" y="2960"/>
                  <a:pt x="10840" y="2937"/>
                  <a:pt x="10713" y="2915"/>
                </a:cubicBezTo>
                <a:cubicBezTo>
                  <a:pt x="10618" y="2892"/>
                  <a:pt x="10507" y="2869"/>
                  <a:pt x="10412" y="2869"/>
                </a:cubicBezTo>
                <a:cubicBezTo>
                  <a:pt x="10286" y="2847"/>
                  <a:pt x="10159" y="2824"/>
                  <a:pt x="10033" y="2802"/>
                </a:cubicBezTo>
                <a:cubicBezTo>
                  <a:pt x="9938" y="2779"/>
                  <a:pt x="9827" y="2756"/>
                  <a:pt x="9732" y="2756"/>
                </a:cubicBezTo>
                <a:cubicBezTo>
                  <a:pt x="9605" y="2734"/>
                  <a:pt x="9479" y="2711"/>
                  <a:pt x="9352" y="2689"/>
                </a:cubicBezTo>
                <a:cubicBezTo>
                  <a:pt x="9257" y="2666"/>
                  <a:pt x="9162" y="2643"/>
                  <a:pt x="9067" y="2621"/>
                </a:cubicBezTo>
                <a:cubicBezTo>
                  <a:pt x="8941" y="2598"/>
                  <a:pt x="8814" y="2576"/>
                  <a:pt x="8687" y="2553"/>
                </a:cubicBezTo>
                <a:cubicBezTo>
                  <a:pt x="8593" y="2531"/>
                  <a:pt x="8498" y="2508"/>
                  <a:pt x="8403" y="2485"/>
                </a:cubicBezTo>
                <a:cubicBezTo>
                  <a:pt x="8276" y="2463"/>
                  <a:pt x="8149" y="2440"/>
                  <a:pt x="8023" y="2395"/>
                </a:cubicBezTo>
                <a:cubicBezTo>
                  <a:pt x="7944" y="2372"/>
                  <a:pt x="7849" y="2350"/>
                  <a:pt x="7770" y="2327"/>
                </a:cubicBezTo>
                <a:cubicBezTo>
                  <a:pt x="7627" y="2305"/>
                  <a:pt x="7501" y="2259"/>
                  <a:pt x="7374" y="2237"/>
                </a:cubicBezTo>
                <a:cubicBezTo>
                  <a:pt x="7295" y="2214"/>
                  <a:pt x="7232" y="2192"/>
                  <a:pt x="7153" y="2192"/>
                </a:cubicBezTo>
                <a:cubicBezTo>
                  <a:pt x="6994" y="2146"/>
                  <a:pt x="6820" y="2124"/>
                  <a:pt x="6662" y="2079"/>
                </a:cubicBezTo>
                <a:cubicBezTo>
                  <a:pt x="6630" y="2079"/>
                  <a:pt x="6583" y="2056"/>
                  <a:pt x="6535" y="2056"/>
                </a:cubicBezTo>
                <a:cubicBezTo>
                  <a:pt x="6330" y="2011"/>
                  <a:pt x="6140" y="1966"/>
                  <a:pt x="5934" y="1898"/>
                </a:cubicBezTo>
                <a:cubicBezTo>
                  <a:pt x="5887" y="1875"/>
                  <a:pt x="5839" y="1875"/>
                  <a:pt x="5792" y="1853"/>
                </a:cubicBezTo>
                <a:cubicBezTo>
                  <a:pt x="5649" y="1808"/>
                  <a:pt x="5507" y="1785"/>
                  <a:pt x="5364" y="1740"/>
                </a:cubicBezTo>
                <a:cubicBezTo>
                  <a:pt x="5301" y="1717"/>
                  <a:pt x="5222" y="1695"/>
                  <a:pt x="5159" y="1695"/>
                </a:cubicBezTo>
                <a:cubicBezTo>
                  <a:pt x="5032" y="1672"/>
                  <a:pt x="4921" y="1627"/>
                  <a:pt x="4795" y="1604"/>
                </a:cubicBezTo>
                <a:cubicBezTo>
                  <a:pt x="4716" y="1582"/>
                  <a:pt x="4652" y="1559"/>
                  <a:pt x="4573" y="1536"/>
                </a:cubicBezTo>
                <a:cubicBezTo>
                  <a:pt x="4462" y="1514"/>
                  <a:pt x="4352" y="1469"/>
                  <a:pt x="4241" y="1446"/>
                </a:cubicBezTo>
                <a:cubicBezTo>
                  <a:pt x="4162" y="1423"/>
                  <a:pt x="4098" y="1401"/>
                  <a:pt x="4019" y="1378"/>
                </a:cubicBezTo>
                <a:cubicBezTo>
                  <a:pt x="3909" y="1356"/>
                  <a:pt x="3814" y="1310"/>
                  <a:pt x="3703" y="1288"/>
                </a:cubicBezTo>
                <a:cubicBezTo>
                  <a:pt x="3624" y="1265"/>
                  <a:pt x="3560" y="1243"/>
                  <a:pt x="3497" y="1220"/>
                </a:cubicBezTo>
                <a:cubicBezTo>
                  <a:pt x="3402" y="1197"/>
                  <a:pt x="3291" y="1152"/>
                  <a:pt x="3196" y="1130"/>
                </a:cubicBezTo>
                <a:cubicBezTo>
                  <a:pt x="3133" y="1107"/>
                  <a:pt x="3054" y="1085"/>
                  <a:pt x="2991" y="1062"/>
                </a:cubicBezTo>
                <a:cubicBezTo>
                  <a:pt x="2896" y="1039"/>
                  <a:pt x="2785" y="994"/>
                  <a:pt x="2690" y="972"/>
                </a:cubicBezTo>
                <a:cubicBezTo>
                  <a:pt x="2627" y="949"/>
                  <a:pt x="2564" y="926"/>
                  <a:pt x="2500" y="904"/>
                </a:cubicBezTo>
                <a:cubicBezTo>
                  <a:pt x="2405" y="881"/>
                  <a:pt x="2310" y="836"/>
                  <a:pt x="2215" y="813"/>
                </a:cubicBezTo>
                <a:cubicBezTo>
                  <a:pt x="2152" y="791"/>
                  <a:pt x="2105" y="768"/>
                  <a:pt x="2041" y="746"/>
                </a:cubicBezTo>
                <a:cubicBezTo>
                  <a:pt x="1946" y="700"/>
                  <a:pt x="1836" y="678"/>
                  <a:pt x="1741" y="633"/>
                </a:cubicBezTo>
                <a:cubicBezTo>
                  <a:pt x="1693" y="610"/>
                  <a:pt x="1646" y="587"/>
                  <a:pt x="1582" y="587"/>
                </a:cubicBezTo>
                <a:cubicBezTo>
                  <a:pt x="1472" y="542"/>
                  <a:pt x="1361" y="520"/>
                  <a:pt x="1266" y="474"/>
                </a:cubicBezTo>
                <a:cubicBezTo>
                  <a:pt x="1234" y="452"/>
                  <a:pt x="1187" y="452"/>
                  <a:pt x="1155" y="429"/>
                </a:cubicBezTo>
                <a:cubicBezTo>
                  <a:pt x="870" y="316"/>
                  <a:pt x="601" y="226"/>
                  <a:pt x="332" y="136"/>
                </a:cubicBezTo>
                <a:cubicBezTo>
                  <a:pt x="316" y="136"/>
                  <a:pt x="301" y="113"/>
                  <a:pt x="285" y="113"/>
                </a:cubicBezTo>
                <a:cubicBezTo>
                  <a:pt x="190" y="68"/>
                  <a:pt x="95" y="45"/>
                  <a:pt x="0" y="0"/>
                </a:cubicBezTo>
                <a:cubicBezTo>
                  <a:pt x="2120" y="12359"/>
                  <a:pt x="9874" y="21284"/>
                  <a:pt x="18831" y="21600"/>
                </a:cubicBezTo>
                <a:lnTo>
                  <a:pt x="18831" y="19679"/>
                </a:lnTo>
                <a:cubicBezTo>
                  <a:pt x="18910" y="19454"/>
                  <a:pt x="19068" y="19295"/>
                  <a:pt x="19258" y="19295"/>
                </a:cubicBezTo>
                <a:lnTo>
                  <a:pt x="19353" y="19295"/>
                </a:lnTo>
                <a:cubicBezTo>
                  <a:pt x="19527" y="19295"/>
                  <a:pt x="19701" y="19408"/>
                  <a:pt x="19796" y="19634"/>
                </a:cubicBezTo>
                <a:cubicBezTo>
                  <a:pt x="19970" y="20018"/>
                  <a:pt x="20255" y="20267"/>
                  <a:pt x="20587" y="20267"/>
                </a:cubicBezTo>
                <a:cubicBezTo>
                  <a:pt x="21173" y="20222"/>
                  <a:pt x="21600" y="19544"/>
                  <a:pt x="21537" y="1873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6099E5E-D23F-46B8-AF6A-6C4E6AEFCD9D}"/>
              </a:ext>
            </a:extLst>
          </p:cNvPr>
          <p:cNvSpPr/>
          <p:nvPr/>
        </p:nvSpPr>
        <p:spPr>
          <a:xfrm>
            <a:off x="4416904" y="1485809"/>
            <a:ext cx="1630923" cy="15331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7" extrusionOk="0">
                <a:moveTo>
                  <a:pt x="21472" y="0"/>
                </a:moveTo>
                <a:lnTo>
                  <a:pt x="21239" y="0"/>
                </a:lnTo>
                <a:cubicBezTo>
                  <a:pt x="21047" y="0"/>
                  <a:pt x="20856" y="23"/>
                  <a:pt x="20665" y="23"/>
                </a:cubicBezTo>
                <a:cubicBezTo>
                  <a:pt x="20580" y="23"/>
                  <a:pt x="20494" y="23"/>
                  <a:pt x="20409" y="45"/>
                </a:cubicBezTo>
                <a:cubicBezTo>
                  <a:pt x="20197" y="68"/>
                  <a:pt x="19984" y="90"/>
                  <a:pt x="19772" y="90"/>
                </a:cubicBezTo>
                <a:lnTo>
                  <a:pt x="19602" y="113"/>
                </a:lnTo>
                <a:cubicBezTo>
                  <a:pt x="19346" y="135"/>
                  <a:pt x="19070" y="181"/>
                  <a:pt x="18815" y="203"/>
                </a:cubicBezTo>
                <a:lnTo>
                  <a:pt x="18624" y="226"/>
                </a:lnTo>
                <a:cubicBezTo>
                  <a:pt x="18432" y="248"/>
                  <a:pt x="18220" y="293"/>
                  <a:pt x="18028" y="316"/>
                </a:cubicBezTo>
                <a:cubicBezTo>
                  <a:pt x="17943" y="339"/>
                  <a:pt x="17858" y="339"/>
                  <a:pt x="17773" y="361"/>
                </a:cubicBezTo>
                <a:cubicBezTo>
                  <a:pt x="17582" y="406"/>
                  <a:pt x="17391" y="429"/>
                  <a:pt x="17199" y="474"/>
                </a:cubicBezTo>
                <a:lnTo>
                  <a:pt x="16987" y="519"/>
                </a:lnTo>
                <a:cubicBezTo>
                  <a:pt x="16731" y="564"/>
                  <a:pt x="16476" y="632"/>
                  <a:pt x="16221" y="700"/>
                </a:cubicBezTo>
                <a:lnTo>
                  <a:pt x="16179" y="700"/>
                </a:lnTo>
                <a:cubicBezTo>
                  <a:pt x="15945" y="767"/>
                  <a:pt x="15690" y="813"/>
                  <a:pt x="15456" y="880"/>
                </a:cubicBezTo>
                <a:lnTo>
                  <a:pt x="15243" y="948"/>
                </a:lnTo>
                <a:cubicBezTo>
                  <a:pt x="15052" y="993"/>
                  <a:pt x="14861" y="1061"/>
                  <a:pt x="14669" y="1129"/>
                </a:cubicBezTo>
                <a:lnTo>
                  <a:pt x="14457" y="1196"/>
                </a:lnTo>
                <a:cubicBezTo>
                  <a:pt x="14223" y="1264"/>
                  <a:pt x="14010" y="1354"/>
                  <a:pt x="13776" y="1422"/>
                </a:cubicBezTo>
                <a:lnTo>
                  <a:pt x="13713" y="1445"/>
                </a:lnTo>
                <a:cubicBezTo>
                  <a:pt x="13457" y="1535"/>
                  <a:pt x="13224" y="1625"/>
                  <a:pt x="12968" y="1715"/>
                </a:cubicBezTo>
                <a:lnTo>
                  <a:pt x="12820" y="1761"/>
                </a:lnTo>
                <a:cubicBezTo>
                  <a:pt x="12628" y="1851"/>
                  <a:pt x="12416" y="1918"/>
                  <a:pt x="12224" y="2009"/>
                </a:cubicBezTo>
                <a:lnTo>
                  <a:pt x="12033" y="2076"/>
                </a:lnTo>
                <a:cubicBezTo>
                  <a:pt x="11842" y="2167"/>
                  <a:pt x="11629" y="2257"/>
                  <a:pt x="11438" y="2347"/>
                </a:cubicBezTo>
                <a:lnTo>
                  <a:pt x="11331" y="2392"/>
                </a:lnTo>
                <a:cubicBezTo>
                  <a:pt x="11331" y="2392"/>
                  <a:pt x="11331" y="2392"/>
                  <a:pt x="11331" y="2392"/>
                </a:cubicBezTo>
                <a:cubicBezTo>
                  <a:pt x="11161" y="2460"/>
                  <a:pt x="11013" y="2550"/>
                  <a:pt x="10843" y="2641"/>
                </a:cubicBezTo>
                <a:cubicBezTo>
                  <a:pt x="10757" y="2686"/>
                  <a:pt x="10672" y="2708"/>
                  <a:pt x="10609" y="2754"/>
                </a:cubicBezTo>
                <a:cubicBezTo>
                  <a:pt x="10375" y="2866"/>
                  <a:pt x="10141" y="3002"/>
                  <a:pt x="9907" y="3115"/>
                </a:cubicBezTo>
                <a:lnTo>
                  <a:pt x="9780" y="3182"/>
                </a:lnTo>
                <a:cubicBezTo>
                  <a:pt x="9588" y="3295"/>
                  <a:pt x="9397" y="3408"/>
                  <a:pt x="9206" y="3521"/>
                </a:cubicBezTo>
                <a:lnTo>
                  <a:pt x="9078" y="3589"/>
                </a:lnTo>
                <a:cubicBezTo>
                  <a:pt x="8610" y="3860"/>
                  <a:pt x="8164" y="4153"/>
                  <a:pt x="7717" y="4469"/>
                </a:cubicBezTo>
                <a:lnTo>
                  <a:pt x="7654" y="4514"/>
                </a:lnTo>
                <a:cubicBezTo>
                  <a:pt x="7462" y="4650"/>
                  <a:pt x="7250" y="4785"/>
                  <a:pt x="7058" y="4943"/>
                </a:cubicBezTo>
                <a:lnTo>
                  <a:pt x="6973" y="5011"/>
                </a:lnTo>
                <a:lnTo>
                  <a:pt x="6973" y="5011"/>
                </a:lnTo>
                <a:cubicBezTo>
                  <a:pt x="6782" y="5169"/>
                  <a:pt x="6569" y="5304"/>
                  <a:pt x="6378" y="5462"/>
                </a:cubicBezTo>
                <a:cubicBezTo>
                  <a:pt x="6314" y="5507"/>
                  <a:pt x="6272" y="5552"/>
                  <a:pt x="6208" y="5597"/>
                </a:cubicBezTo>
                <a:cubicBezTo>
                  <a:pt x="6059" y="5710"/>
                  <a:pt x="5910" y="5846"/>
                  <a:pt x="5761" y="5959"/>
                </a:cubicBezTo>
                <a:cubicBezTo>
                  <a:pt x="5719" y="6004"/>
                  <a:pt x="5655" y="6049"/>
                  <a:pt x="5613" y="6094"/>
                </a:cubicBezTo>
                <a:cubicBezTo>
                  <a:pt x="5443" y="6252"/>
                  <a:pt x="5251" y="6410"/>
                  <a:pt x="5081" y="6545"/>
                </a:cubicBezTo>
                <a:lnTo>
                  <a:pt x="5081" y="6545"/>
                </a:lnTo>
                <a:lnTo>
                  <a:pt x="5017" y="6591"/>
                </a:lnTo>
                <a:cubicBezTo>
                  <a:pt x="4826" y="6771"/>
                  <a:pt x="4635" y="6952"/>
                  <a:pt x="4443" y="7132"/>
                </a:cubicBezTo>
                <a:lnTo>
                  <a:pt x="4422" y="7155"/>
                </a:lnTo>
                <a:cubicBezTo>
                  <a:pt x="4401" y="7177"/>
                  <a:pt x="4401" y="7177"/>
                  <a:pt x="4380" y="7200"/>
                </a:cubicBezTo>
                <a:cubicBezTo>
                  <a:pt x="4146" y="7426"/>
                  <a:pt x="3912" y="7651"/>
                  <a:pt x="3699" y="7877"/>
                </a:cubicBezTo>
                <a:cubicBezTo>
                  <a:pt x="3550" y="8035"/>
                  <a:pt x="3380" y="8193"/>
                  <a:pt x="3231" y="8374"/>
                </a:cubicBezTo>
                <a:cubicBezTo>
                  <a:pt x="3040" y="8577"/>
                  <a:pt x="2849" y="8780"/>
                  <a:pt x="2679" y="8983"/>
                </a:cubicBezTo>
                <a:lnTo>
                  <a:pt x="2657" y="9006"/>
                </a:lnTo>
                <a:cubicBezTo>
                  <a:pt x="2381" y="9322"/>
                  <a:pt x="2105" y="9660"/>
                  <a:pt x="1850" y="9976"/>
                </a:cubicBezTo>
                <a:cubicBezTo>
                  <a:pt x="1786" y="10044"/>
                  <a:pt x="1722" y="10134"/>
                  <a:pt x="1658" y="10224"/>
                </a:cubicBezTo>
                <a:cubicBezTo>
                  <a:pt x="1594" y="10315"/>
                  <a:pt x="1531" y="10405"/>
                  <a:pt x="1446" y="10495"/>
                </a:cubicBezTo>
                <a:cubicBezTo>
                  <a:pt x="1382" y="10586"/>
                  <a:pt x="1297" y="10676"/>
                  <a:pt x="1233" y="10789"/>
                </a:cubicBezTo>
                <a:cubicBezTo>
                  <a:pt x="1169" y="10856"/>
                  <a:pt x="1127" y="10947"/>
                  <a:pt x="1063" y="11014"/>
                </a:cubicBezTo>
                <a:lnTo>
                  <a:pt x="1042" y="11037"/>
                </a:lnTo>
                <a:cubicBezTo>
                  <a:pt x="914" y="11195"/>
                  <a:pt x="808" y="11353"/>
                  <a:pt x="702" y="11534"/>
                </a:cubicBezTo>
                <a:lnTo>
                  <a:pt x="702" y="11534"/>
                </a:lnTo>
                <a:lnTo>
                  <a:pt x="702" y="11534"/>
                </a:lnTo>
                <a:lnTo>
                  <a:pt x="595" y="11692"/>
                </a:lnTo>
                <a:cubicBezTo>
                  <a:pt x="510" y="11804"/>
                  <a:pt x="446" y="11917"/>
                  <a:pt x="361" y="12030"/>
                </a:cubicBezTo>
                <a:lnTo>
                  <a:pt x="361" y="12030"/>
                </a:lnTo>
                <a:lnTo>
                  <a:pt x="234" y="12233"/>
                </a:lnTo>
                <a:cubicBezTo>
                  <a:pt x="234" y="12233"/>
                  <a:pt x="234" y="12233"/>
                  <a:pt x="234" y="12233"/>
                </a:cubicBezTo>
                <a:lnTo>
                  <a:pt x="234" y="12233"/>
                </a:lnTo>
                <a:cubicBezTo>
                  <a:pt x="170" y="12346"/>
                  <a:pt x="106" y="12436"/>
                  <a:pt x="43" y="12549"/>
                </a:cubicBezTo>
                <a:cubicBezTo>
                  <a:pt x="43" y="12549"/>
                  <a:pt x="43" y="12549"/>
                  <a:pt x="43" y="12549"/>
                </a:cubicBezTo>
                <a:lnTo>
                  <a:pt x="43" y="12549"/>
                </a:lnTo>
                <a:cubicBezTo>
                  <a:pt x="21" y="12572"/>
                  <a:pt x="0" y="12594"/>
                  <a:pt x="0" y="12640"/>
                </a:cubicBezTo>
                <a:cubicBezTo>
                  <a:pt x="85" y="12707"/>
                  <a:pt x="191" y="12752"/>
                  <a:pt x="276" y="12820"/>
                </a:cubicBezTo>
                <a:cubicBezTo>
                  <a:pt x="340" y="12865"/>
                  <a:pt x="383" y="12888"/>
                  <a:pt x="446" y="12933"/>
                </a:cubicBezTo>
                <a:cubicBezTo>
                  <a:pt x="574" y="13001"/>
                  <a:pt x="723" y="13091"/>
                  <a:pt x="850" y="13159"/>
                </a:cubicBezTo>
                <a:cubicBezTo>
                  <a:pt x="893" y="13181"/>
                  <a:pt x="914" y="13204"/>
                  <a:pt x="957" y="13226"/>
                </a:cubicBezTo>
                <a:cubicBezTo>
                  <a:pt x="1127" y="13317"/>
                  <a:pt x="1297" y="13407"/>
                  <a:pt x="1467" y="13520"/>
                </a:cubicBezTo>
                <a:cubicBezTo>
                  <a:pt x="1509" y="13542"/>
                  <a:pt x="1573" y="13565"/>
                  <a:pt x="1616" y="13610"/>
                </a:cubicBezTo>
                <a:cubicBezTo>
                  <a:pt x="1743" y="13678"/>
                  <a:pt x="1871" y="13745"/>
                  <a:pt x="1998" y="13813"/>
                </a:cubicBezTo>
                <a:cubicBezTo>
                  <a:pt x="2062" y="13858"/>
                  <a:pt x="2147" y="13881"/>
                  <a:pt x="2211" y="13926"/>
                </a:cubicBezTo>
                <a:cubicBezTo>
                  <a:pt x="2317" y="13971"/>
                  <a:pt x="2445" y="14039"/>
                  <a:pt x="2551" y="14084"/>
                </a:cubicBezTo>
                <a:cubicBezTo>
                  <a:pt x="2636" y="14129"/>
                  <a:pt x="2721" y="14152"/>
                  <a:pt x="2785" y="14197"/>
                </a:cubicBezTo>
                <a:cubicBezTo>
                  <a:pt x="2891" y="14242"/>
                  <a:pt x="2998" y="14287"/>
                  <a:pt x="3125" y="14355"/>
                </a:cubicBezTo>
                <a:cubicBezTo>
                  <a:pt x="3210" y="14400"/>
                  <a:pt x="3295" y="14423"/>
                  <a:pt x="3380" y="14468"/>
                </a:cubicBezTo>
                <a:cubicBezTo>
                  <a:pt x="3487" y="14513"/>
                  <a:pt x="3593" y="14558"/>
                  <a:pt x="3699" y="14603"/>
                </a:cubicBezTo>
                <a:cubicBezTo>
                  <a:pt x="3784" y="14648"/>
                  <a:pt x="3891" y="14671"/>
                  <a:pt x="3976" y="14716"/>
                </a:cubicBezTo>
                <a:cubicBezTo>
                  <a:pt x="4082" y="14761"/>
                  <a:pt x="4188" y="14806"/>
                  <a:pt x="4316" y="14851"/>
                </a:cubicBezTo>
                <a:cubicBezTo>
                  <a:pt x="4401" y="14897"/>
                  <a:pt x="4507" y="14919"/>
                  <a:pt x="4592" y="14964"/>
                </a:cubicBezTo>
                <a:cubicBezTo>
                  <a:pt x="4698" y="15009"/>
                  <a:pt x="4826" y="15055"/>
                  <a:pt x="4932" y="15100"/>
                </a:cubicBezTo>
                <a:cubicBezTo>
                  <a:pt x="5039" y="15145"/>
                  <a:pt x="5124" y="15167"/>
                  <a:pt x="5230" y="15213"/>
                </a:cubicBezTo>
                <a:cubicBezTo>
                  <a:pt x="5336" y="15258"/>
                  <a:pt x="5464" y="15303"/>
                  <a:pt x="5570" y="15325"/>
                </a:cubicBezTo>
                <a:cubicBezTo>
                  <a:pt x="5676" y="15371"/>
                  <a:pt x="5761" y="15393"/>
                  <a:pt x="5868" y="15416"/>
                </a:cubicBezTo>
                <a:cubicBezTo>
                  <a:pt x="5974" y="15461"/>
                  <a:pt x="6102" y="15483"/>
                  <a:pt x="6229" y="15529"/>
                </a:cubicBezTo>
                <a:cubicBezTo>
                  <a:pt x="6335" y="15551"/>
                  <a:pt x="6442" y="15596"/>
                  <a:pt x="6527" y="15619"/>
                </a:cubicBezTo>
                <a:cubicBezTo>
                  <a:pt x="6654" y="15664"/>
                  <a:pt x="6761" y="15687"/>
                  <a:pt x="6888" y="15732"/>
                </a:cubicBezTo>
                <a:cubicBezTo>
                  <a:pt x="6994" y="15754"/>
                  <a:pt x="7101" y="15799"/>
                  <a:pt x="7186" y="15822"/>
                </a:cubicBezTo>
                <a:cubicBezTo>
                  <a:pt x="7313" y="15867"/>
                  <a:pt x="7441" y="15890"/>
                  <a:pt x="7547" y="15935"/>
                </a:cubicBezTo>
                <a:cubicBezTo>
                  <a:pt x="7654" y="15957"/>
                  <a:pt x="7760" y="16003"/>
                  <a:pt x="7866" y="16025"/>
                </a:cubicBezTo>
                <a:cubicBezTo>
                  <a:pt x="7994" y="16070"/>
                  <a:pt x="8121" y="16093"/>
                  <a:pt x="8249" y="16138"/>
                </a:cubicBezTo>
                <a:cubicBezTo>
                  <a:pt x="8355" y="16161"/>
                  <a:pt x="8461" y="16183"/>
                  <a:pt x="8568" y="16228"/>
                </a:cubicBezTo>
                <a:cubicBezTo>
                  <a:pt x="8695" y="16251"/>
                  <a:pt x="8823" y="16296"/>
                  <a:pt x="8972" y="16318"/>
                </a:cubicBezTo>
                <a:cubicBezTo>
                  <a:pt x="9078" y="16341"/>
                  <a:pt x="9184" y="16364"/>
                  <a:pt x="9291" y="16386"/>
                </a:cubicBezTo>
                <a:cubicBezTo>
                  <a:pt x="9439" y="16409"/>
                  <a:pt x="9567" y="16454"/>
                  <a:pt x="9716" y="16476"/>
                </a:cubicBezTo>
                <a:cubicBezTo>
                  <a:pt x="9822" y="16499"/>
                  <a:pt x="9907" y="16522"/>
                  <a:pt x="10013" y="16544"/>
                </a:cubicBezTo>
                <a:cubicBezTo>
                  <a:pt x="10162" y="16567"/>
                  <a:pt x="10311" y="16612"/>
                  <a:pt x="10460" y="16634"/>
                </a:cubicBezTo>
                <a:cubicBezTo>
                  <a:pt x="10545" y="16657"/>
                  <a:pt x="10651" y="16680"/>
                  <a:pt x="10736" y="16702"/>
                </a:cubicBezTo>
                <a:cubicBezTo>
                  <a:pt x="10928" y="16747"/>
                  <a:pt x="11098" y="16770"/>
                  <a:pt x="11289" y="16815"/>
                </a:cubicBezTo>
                <a:cubicBezTo>
                  <a:pt x="11353" y="16838"/>
                  <a:pt x="11417" y="16838"/>
                  <a:pt x="11480" y="16860"/>
                </a:cubicBezTo>
                <a:cubicBezTo>
                  <a:pt x="11735" y="16905"/>
                  <a:pt x="11991" y="16950"/>
                  <a:pt x="12224" y="16996"/>
                </a:cubicBezTo>
                <a:cubicBezTo>
                  <a:pt x="12288" y="17018"/>
                  <a:pt x="12373" y="17018"/>
                  <a:pt x="12437" y="17041"/>
                </a:cubicBezTo>
                <a:cubicBezTo>
                  <a:pt x="12628" y="17063"/>
                  <a:pt x="12798" y="17108"/>
                  <a:pt x="12990" y="17131"/>
                </a:cubicBezTo>
                <a:cubicBezTo>
                  <a:pt x="13096" y="17154"/>
                  <a:pt x="13181" y="17154"/>
                  <a:pt x="13287" y="17176"/>
                </a:cubicBezTo>
                <a:cubicBezTo>
                  <a:pt x="13436" y="17199"/>
                  <a:pt x="13606" y="17221"/>
                  <a:pt x="13755" y="17244"/>
                </a:cubicBezTo>
                <a:cubicBezTo>
                  <a:pt x="13861" y="17266"/>
                  <a:pt x="13968" y="17266"/>
                  <a:pt x="14074" y="17289"/>
                </a:cubicBezTo>
                <a:cubicBezTo>
                  <a:pt x="14223" y="17312"/>
                  <a:pt x="14372" y="17334"/>
                  <a:pt x="14520" y="17357"/>
                </a:cubicBezTo>
                <a:cubicBezTo>
                  <a:pt x="14627" y="17379"/>
                  <a:pt x="14754" y="17379"/>
                  <a:pt x="14861" y="17402"/>
                </a:cubicBezTo>
                <a:cubicBezTo>
                  <a:pt x="15009" y="17424"/>
                  <a:pt x="15158" y="17447"/>
                  <a:pt x="15307" y="17447"/>
                </a:cubicBezTo>
                <a:cubicBezTo>
                  <a:pt x="15435" y="17470"/>
                  <a:pt x="15541" y="17470"/>
                  <a:pt x="15668" y="17492"/>
                </a:cubicBezTo>
                <a:cubicBezTo>
                  <a:pt x="15817" y="17515"/>
                  <a:pt x="15966" y="17515"/>
                  <a:pt x="16115" y="17537"/>
                </a:cubicBezTo>
                <a:cubicBezTo>
                  <a:pt x="16243" y="17560"/>
                  <a:pt x="16370" y="17560"/>
                  <a:pt x="16476" y="17582"/>
                </a:cubicBezTo>
                <a:cubicBezTo>
                  <a:pt x="16625" y="17605"/>
                  <a:pt x="16774" y="17605"/>
                  <a:pt x="16923" y="17628"/>
                </a:cubicBezTo>
                <a:cubicBezTo>
                  <a:pt x="17050" y="17628"/>
                  <a:pt x="17178" y="17650"/>
                  <a:pt x="17306" y="17650"/>
                </a:cubicBezTo>
                <a:cubicBezTo>
                  <a:pt x="17454" y="17673"/>
                  <a:pt x="17603" y="17673"/>
                  <a:pt x="17752" y="17673"/>
                </a:cubicBezTo>
                <a:cubicBezTo>
                  <a:pt x="17880" y="17673"/>
                  <a:pt x="18007" y="17695"/>
                  <a:pt x="18135" y="17695"/>
                </a:cubicBezTo>
                <a:cubicBezTo>
                  <a:pt x="18220" y="17695"/>
                  <a:pt x="18305" y="17695"/>
                  <a:pt x="18390" y="17718"/>
                </a:cubicBezTo>
                <a:cubicBezTo>
                  <a:pt x="18560" y="17853"/>
                  <a:pt x="18645" y="18056"/>
                  <a:pt x="18624" y="18305"/>
                </a:cubicBezTo>
                <a:lnTo>
                  <a:pt x="18624" y="18440"/>
                </a:lnTo>
                <a:cubicBezTo>
                  <a:pt x="18602" y="18688"/>
                  <a:pt x="18475" y="18937"/>
                  <a:pt x="18262" y="19050"/>
                </a:cubicBezTo>
                <a:cubicBezTo>
                  <a:pt x="17880" y="19253"/>
                  <a:pt x="17624" y="19659"/>
                  <a:pt x="17582" y="20133"/>
                </a:cubicBezTo>
                <a:cubicBezTo>
                  <a:pt x="17539" y="20923"/>
                  <a:pt x="18135" y="21600"/>
                  <a:pt x="18900" y="21555"/>
                </a:cubicBezTo>
                <a:cubicBezTo>
                  <a:pt x="19474" y="21532"/>
                  <a:pt x="19920" y="21126"/>
                  <a:pt x="20069" y="20539"/>
                </a:cubicBezTo>
                <a:cubicBezTo>
                  <a:pt x="20197" y="19975"/>
                  <a:pt x="19984" y="19433"/>
                  <a:pt x="19602" y="19140"/>
                </a:cubicBezTo>
                <a:cubicBezTo>
                  <a:pt x="19410" y="18982"/>
                  <a:pt x="19283" y="18756"/>
                  <a:pt x="19304" y="18508"/>
                </a:cubicBezTo>
                <a:lnTo>
                  <a:pt x="19325" y="18327"/>
                </a:lnTo>
                <a:cubicBezTo>
                  <a:pt x="19346" y="18079"/>
                  <a:pt x="19474" y="17876"/>
                  <a:pt x="19665" y="17763"/>
                </a:cubicBezTo>
                <a:cubicBezTo>
                  <a:pt x="19708" y="17763"/>
                  <a:pt x="19750" y="17763"/>
                  <a:pt x="19793" y="17763"/>
                </a:cubicBezTo>
                <a:cubicBezTo>
                  <a:pt x="19942" y="17763"/>
                  <a:pt x="20091" y="17763"/>
                  <a:pt x="20239" y="17786"/>
                </a:cubicBezTo>
                <a:cubicBezTo>
                  <a:pt x="20367" y="17786"/>
                  <a:pt x="20494" y="17786"/>
                  <a:pt x="20622" y="17786"/>
                </a:cubicBezTo>
                <a:cubicBezTo>
                  <a:pt x="20771" y="17786"/>
                  <a:pt x="20941" y="17786"/>
                  <a:pt x="21090" y="17786"/>
                </a:cubicBezTo>
                <a:cubicBezTo>
                  <a:pt x="21217" y="17786"/>
                  <a:pt x="21345" y="17786"/>
                  <a:pt x="21472" y="17786"/>
                </a:cubicBezTo>
                <a:cubicBezTo>
                  <a:pt x="21515" y="17786"/>
                  <a:pt x="21557" y="17786"/>
                  <a:pt x="21600" y="17786"/>
                </a:cubicBezTo>
                <a:lnTo>
                  <a:pt x="21600" y="23"/>
                </a:lnTo>
                <a:cubicBezTo>
                  <a:pt x="21600" y="0"/>
                  <a:pt x="21536" y="0"/>
                  <a:pt x="2147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B112033-7F48-410B-824D-A495312EDB2A}"/>
              </a:ext>
            </a:extLst>
          </p:cNvPr>
          <p:cNvSpPr/>
          <p:nvPr/>
        </p:nvSpPr>
        <p:spPr>
          <a:xfrm>
            <a:off x="6150562" y="1485809"/>
            <a:ext cx="1630923" cy="12601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354"/>
                </a:moveTo>
                <a:cubicBezTo>
                  <a:pt x="21451" y="15079"/>
                  <a:pt x="21302" y="14804"/>
                  <a:pt x="21154" y="14528"/>
                </a:cubicBezTo>
                <a:cubicBezTo>
                  <a:pt x="21111" y="14446"/>
                  <a:pt x="21069" y="14391"/>
                  <a:pt x="21026" y="14308"/>
                </a:cubicBezTo>
                <a:cubicBezTo>
                  <a:pt x="20877" y="14033"/>
                  <a:pt x="20707" y="13730"/>
                  <a:pt x="20537" y="13455"/>
                </a:cubicBezTo>
                <a:lnTo>
                  <a:pt x="20516" y="13428"/>
                </a:lnTo>
                <a:cubicBezTo>
                  <a:pt x="20027" y="12602"/>
                  <a:pt x="19495" y="11777"/>
                  <a:pt x="18943" y="11006"/>
                </a:cubicBezTo>
                <a:lnTo>
                  <a:pt x="18921" y="10979"/>
                </a:lnTo>
                <a:cubicBezTo>
                  <a:pt x="18730" y="10704"/>
                  <a:pt x="18539" y="10456"/>
                  <a:pt x="18369" y="10208"/>
                </a:cubicBezTo>
                <a:cubicBezTo>
                  <a:pt x="18198" y="9988"/>
                  <a:pt x="18007" y="9741"/>
                  <a:pt x="17837" y="9521"/>
                </a:cubicBezTo>
                <a:cubicBezTo>
                  <a:pt x="17816" y="9493"/>
                  <a:pt x="17794" y="9465"/>
                  <a:pt x="17773" y="9438"/>
                </a:cubicBezTo>
                <a:cubicBezTo>
                  <a:pt x="17582" y="9190"/>
                  <a:pt x="17369" y="8943"/>
                  <a:pt x="17178" y="8723"/>
                </a:cubicBezTo>
                <a:lnTo>
                  <a:pt x="17157" y="8695"/>
                </a:lnTo>
                <a:cubicBezTo>
                  <a:pt x="16965" y="8475"/>
                  <a:pt x="16774" y="8255"/>
                  <a:pt x="16583" y="8062"/>
                </a:cubicBezTo>
                <a:lnTo>
                  <a:pt x="16519" y="8007"/>
                </a:lnTo>
                <a:lnTo>
                  <a:pt x="16519" y="8007"/>
                </a:lnTo>
                <a:lnTo>
                  <a:pt x="16519" y="8007"/>
                </a:lnTo>
                <a:cubicBezTo>
                  <a:pt x="16370" y="7842"/>
                  <a:pt x="16221" y="7677"/>
                  <a:pt x="16051" y="7512"/>
                </a:cubicBezTo>
                <a:cubicBezTo>
                  <a:pt x="15987" y="7457"/>
                  <a:pt x="15945" y="7402"/>
                  <a:pt x="15881" y="7347"/>
                </a:cubicBezTo>
                <a:cubicBezTo>
                  <a:pt x="15775" y="7237"/>
                  <a:pt x="15690" y="7154"/>
                  <a:pt x="15583" y="7044"/>
                </a:cubicBezTo>
                <a:cubicBezTo>
                  <a:pt x="15520" y="6989"/>
                  <a:pt x="15456" y="6934"/>
                  <a:pt x="15392" y="6851"/>
                </a:cubicBezTo>
                <a:cubicBezTo>
                  <a:pt x="15286" y="6769"/>
                  <a:pt x="15201" y="6659"/>
                  <a:pt x="15094" y="6576"/>
                </a:cubicBezTo>
                <a:cubicBezTo>
                  <a:pt x="15031" y="6521"/>
                  <a:pt x="14967" y="6439"/>
                  <a:pt x="14903" y="6384"/>
                </a:cubicBezTo>
                <a:cubicBezTo>
                  <a:pt x="14797" y="6301"/>
                  <a:pt x="14712" y="6191"/>
                  <a:pt x="14606" y="6109"/>
                </a:cubicBezTo>
                <a:lnTo>
                  <a:pt x="14520" y="6026"/>
                </a:lnTo>
                <a:cubicBezTo>
                  <a:pt x="14329" y="5861"/>
                  <a:pt x="14117" y="5668"/>
                  <a:pt x="13925" y="5503"/>
                </a:cubicBezTo>
                <a:lnTo>
                  <a:pt x="13861" y="5448"/>
                </a:lnTo>
                <a:cubicBezTo>
                  <a:pt x="13861" y="5448"/>
                  <a:pt x="13861" y="5448"/>
                  <a:pt x="13861" y="5448"/>
                </a:cubicBezTo>
                <a:cubicBezTo>
                  <a:pt x="13713" y="5311"/>
                  <a:pt x="13543" y="5201"/>
                  <a:pt x="13394" y="5063"/>
                </a:cubicBezTo>
                <a:cubicBezTo>
                  <a:pt x="13330" y="5008"/>
                  <a:pt x="13266" y="4953"/>
                  <a:pt x="13202" y="4898"/>
                </a:cubicBezTo>
                <a:cubicBezTo>
                  <a:pt x="12969" y="4733"/>
                  <a:pt x="12756" y="4540"/>
                  <a:pt x="12522" y="4375"/>
                </a:cubicBezTo>
                <a:lnTo>
                  <a:pt x="12416" y="4292"/>
                </a:lnTo>
                <a:cubicBezTo>
                  <a:pt x="12224" y="4155"/>
                  <a:pt x="12033" y="4017"/>
                  <a:pt x="11842" y="3880"/>
                </a:cubicBezTo>
                <a:lnTo>
                  <a:pt x="11714" y="3797"/>
                </a:lnTo>
                <a:cubicBezTo>
                  <a:pt x="11246" y="3495"/>
                  <a:pt x="10757" y="3192"/>
                  <a:pt x="10290" y="2917"/>
                </a:cubicBezTo>
                <a:lnTo>
                  <a:pt x="10183" y="2862"/>
                </a:lnTo>
                <a:cubicBezTo>
                  <a:pt x="9992" y="2752"/>
                  <a:pt x="9780" y="2642"/>
                  <a:pt x="9588" y="2531"/>
                </a:cubicBezTo>
                <a:lnTo>
                  <a:pt x="9418" y="2449"/>
                </a:lnTo>
                <a:cubicBezTo>
                  <a:pt x="9227" y="2339"/>
                  <a:pt x="9014" y="2256"/>
                  <a:pt x="8823" y="2146"/>
                </a:cubicBezTo>
                <a:lnTo>
                  <a:pt x="8674" y="2091"/>
                </a:lnTo>
                <a:cubicBezTo>
                  <a:pt x="8419" y="1981"/>
                  <a:pt x="8185" y="1871"/>
                  <a:pt x="7930" y="1761"/>
                </a:cubicBezTo>
                <a:lnTo>
                  <a:pt x="7866" y="1734"/>
                </a:lnTo>
                <a:cubicBezTo>
                  <a:pt x="7654" y="1651"/>
                  <a:pt x="7420" y="1541"/>
                  <a:pt x="7186" y="1458"/>
                </a:cubicBezTo>
                <a:lnTo>
                  <a:pt x="6973" y="1376"/>
                </a:lnTo>
                <a:cubicBezTo>
                  <a:pt x="6782" y="1293"/>
                  <a:pt x="6591" y="1238"/>
                  <a:pt x="6399" y="1156"/>
                </a:cubicBezTo>
                <a:lnTo>
                  <a:pt x="6187" y="1073"/>
                </a:lnTo>
                <a:cubicBezTo>
                  <a:pt x="5953" y="991"/>
                  <a:pt x="5719" y="908"/>
                  <a:pt x="5464" y="853"/>
                </a:cubicBezTo>
                <a:lnTo>
                  <a:pt x="5443" y="853"/>
                </a:lnTo>
                <a:cubicBezTo>
                  <a:pt x="5166" y="770"/>
                  <a:pt x="4911" y="715"/>
                  <a:pt x="4656" y="633"/>
                </a:cubicBezTo>
                <a:lnTo>
                  <a:pt x="4443" y="578"/>
                </a:lnTo>
                <a:cubicBezTo>
                  <a:pt x="4252" y="523"/>
                  <a:pt x="4061" y="495"/>
                  <a:pt x="3869" y="440"/>
                </a:cubicBezTo>
                <a:cubicBezTo>
                  <a:pt x="3784" y="413"/>
                  <a:pt x="3699" y="413"/>
                  <a:pt x="3614" y="385"/>
                </a:cubicBezTo>
                <a:cubicBezTo>
                  <a:pt x="3423" y="330"/>
                  <a:pt x="3210" y="303"/>
                  <a:pt x="3019" y="275"/>
                </a:cubicBezTo>
                <a:lnTo>
                  <a:pt x="2828" y="248"/>
                </a:lnTo>
                <a:cubicBezTo>
                  <a:pt x="2572" y="193"/>
                  <a:pt x="2296" y="165"/>
                  <a:pt x="2041" y="138"/>
                </a:cubicBezTo>
                <a:lnTo>
                  <a:pt x="1871" y="110"/>
                </a:lnTo>
                <a:cubicBezTo>
                  <a:pt x="1658" y="83"/>
                  <a:pt x="1446" y="55"/>
                  <a:pt x="1233" y="55"/>
                </a:cubicBezTo>
                <a:cubicBezTo>
                  <a:pt x="1148" y="55"/>
                  <a:pt x="1063" y="28"/>
                  <a:pt x="978" y="28"/>
                </a:cubicBezTo>
                <a:cubicBezTo>
                  <a:pt x="787" y="0"/>
                  <a:pt x="595" y="0"/>
                  <a:pt x="404" y="0"/>
                </a:cubicBezTo>
                <a:lnTo>
                  <a:pt x="170" y="0"/>
                </a:lnTo>
                <a:cubicBezTo>
                  <a:pt x="106" y="0"/>
                  <a:pt x="64" y="0"/>
                  <a:pt x="0" y="0"/>
                </a:cubicBezTo>
                <a:lnTo>
                  <a:pt x="0" y="21600"/>
                </a:lnTo>
                <a:cubicBezTo>
                  <a:pt x="43" y="21600"/>
                  <a:pt x="85" y="21600"/>
                  <a:pt x="128" y="21600"/>
                </a:cubicBezTo>
                <a:cubicBezTo>
                  <a:pt x="255" y="21600"/>
                  <a:pt x="383" y="21600"/>
                  <a:pt x="510" y="21600"/>
                </a:cubicBezTo>
                <a:cubicBezTo>
                  <a:pt x="659" y="21600"/>
                  <a:pt x="829" y="21600"/>
                  <a:pt x="978" y="21600"/>
                </a:cubicBezTo>
                <a:cubicBezTo>
                  <a:pt x="1106" y="21600"/>
                  <a:pt x="1233" y="21600"/>
                  <a:pt x="1361" y="21600"/>
                </a:cubicBezTo>
                <a:cubicBezTo>
                  <a:pt x="1424" y="21600"/>
                  <a:pt x="1467" y="21600"/>
                  <a:pt x="1531" y="21600"/>
                </a:cubicBezTo>
                <a:cubicBezTo>
                  <a:pt x="1212" y="21077"/>
                  <a:pt x="1063" y="20417"/>
                  <a:pt x="1127" y="19729"/>
                </a:cubicBezTo>
                <a:cubicBezTo>
                  <a:pt x="1233" y="18656"/>
                  <a:pt x="1871" y="17803"/>
                  <a:pt x="2721" y="17638"/>
                </a:cubicBezTo>
                <a:cubicBezTo>
                  <a:pt x="2828" y="17610"/>
                  <a:pt x="2913" y="17610"/>
                  <a:pt x="3019" y="17610"/>
                </a:cubicBezTo>
                <a:cubicBezTo>
                  <a:pt x="3019" y="17610"/>
                  <a:pt x="3019" y="17610"/>
                  <a:pt x="3019" y="17610"/>
                </a:cubicBezTo>
                <a:cubicBezTo>
                  <a:pt x="4039" y="17610"/>
                  <a:pt x="4869" y="18656"/>
                  <a:pt x="4911" y="19977"/>
                </a:cubicBezTo>
                <a:cubicBezTo>
                  <a:pt x="4932" y="20472"/>
                  <a:pt x="4826" y="20967"/>
                  <a:pt x="4613" y="21380"/>
                </a:cubicBezTo>
                <a:cubicBezTo>
                  <a:pt x="4635" y="21380"/>
                  <a:pt x="4656" y="21380"/>
                  <a:pt x="4677" y="21380"/>
                </a:cubicBezTo>
                <a:cubicBezTo>
                  <a:pt x="4826" y="21352"/>
                  <a:pt x="4975" y="21352"/>
                  <a:pt x="5124" y="21325"/>
                </a:cubicBezTo>
                <a:cubicBezTo>
                  <a:pt x="5251" y="21297"/>
                  <a:pt x="5379" y="21297"/>
                  <a:pt x="5485" y="21270"/>
                </a:cubicBezTo>
                <a:cubicBezTo>
                  <a:pt x="5634" y="21242"/>
                  <a:pt x="5783" y="21242"/>
                  <a:pt x="5931" y="21215"/>
                </a:cubicBezTo>
                <a:cubicBezTo>
                  <a:pt x="6059" y="21187"/>
                  <a:pt x="6165" y="21187"/>
                  <a:pt x="6293" y="21160"/>
                </a:cubicBezTo>
                <a:cubicBezTo>
                  <a:pt x="6442" y="21132"/>
                  <a:pt x="6591" y="21105"/>
                  <a:pt x="6739" y="21105"/>
                </a:cubicBezTo>
                <a:cubicBezTo>
                  <a:pt x="6846" y="21077"/>
                  <a:pt x="6973" y="21077"/>
                  <a:pt x="7080" y="21050"/>
                </a:cubicBezTo>
                <a:cubicBezTo>
                  <a:pt x="7228" y="21022"/>
                  <a:pt x="7377" y="20995"/>
                  <a:pt x="7547" y="20967"/>
                </a:cubicBezTo>
                <a:cubicBezTo>
                  <a:pt x="7654" y="20940"/>
                  <a:pt x="7760" y="20940"/>
                  <a:pt x="7866" y="20912"/>
                </a:cubicBezTo>
                <a:cubicBezTo>
                  <a:pt x="8036" y="20885"/>
                  <a:pt x="8185" y="20857"/>
                  <a:pt x="8355" y="20830"/>
                </a:cubicBezTo>
                <a:cubicBezTo>
                  <a:pt x="8440" y="20802"/>
                  <a:pt x="8546" y="20802"/>
                  <a:pt x="8631" y="20775"/>
                </a:cubicBezTo>
                <a:cubicBezTo>
                  <a:pt x="8823" y="20747"/>
                  <a:pt x="9014" y="20692"/>
                  <a:pt x="9206" y="20664"/>
                </a:cubicBezTo>
                <a:cubicBezTo>
                  <a:pt x="9269" y="20664"/>
                  <a:pt x="9333" y="20637"/>
                  <a:pt x="9397" y="20637"/>
                </a:cubicBezTo>
                <a:cubicBezTo>
                  <a:pt x="9652" y="20582"/>
                  <a:pt x="9907" y="20527"/>
                  <a:pt x="10141" y="20472"/>
                </a:cubicBezTo>
                <a:cubicBezTo>
                  <a:pt x="10205" y="20472"/>
                  <a:pt x="10247" y="20444"/>
                  <a:pt x="10311" y="20417"/>
                </a:cubicBezTo>
                <a:cubicBezTo>
                  <a:pt x="10502" y="20362"/>
                  <a:pt x="10694" y="20334"/>
                  <a:pt x="10885" y="20279"/>
                </a:cubicBezTo>
                <a:cubicBezTo>
                  <a:pt x="10970" y="20252"/>
                  <a:pt x="11055" y="20224"/>
                  <a:pt x="11161" y="20197"/>
                </a:cubicBezTo>
                <a:cubicBezTo>
                  <a:pt x="11310" y="20169"/>
                  <a:pt x="11480" y="20114"/>
                  <a:pt x="11629" y="20087"/>
                </a:cubicBezTo>
                <a:cubicBezTo>
                  <a:pt x="11735" y="20059"/>
                  <a:pt x="11820" y="20032"/>
                  <a:pt x="11927" y="20004"/>
                </a:cubicBezTo>
                <a:cubicBezTo>
                  <a:pt x="12076" y="19977"/>
                  <a:pt x="12203" y="19922"/>
                  <a:pt x="12352" y="19894"/>
                </a:cubicBezTo>
                <a:cubicBezTo>
                  <a:pt x="12458" y="19867"/>
                  <a:pt x="12565" y="19839"/>
                  <a:pt x="12650" y="19811"/>
                </a:cubicBezTo>
                <a:cubicBezTo>
                  <a:pt x="12777" y="19784"/>
                  <a:pt x="12926" y="19729"/>
                  <a:pt x="13054" y="19701"/>
                </a:cubicBezTo>
                <a:cubicBezTo>
                  <a:pt x="13160" y="19674"/>
                  <a:pt x="13266" y="19646"/>
                  <a:pt x="13372" y="19591"/>
                </a:cubicBezTo>
                <a:cubicBezTo>
                  <a:pt x="13500" y="19536"/>
                  <a:pt x="13628" y="19509"/>
                  <a:pt x="13755" y="19454"/>
                </a:cubicBezTo>
                <a:cubicBezTo>
                  <a:pt x="13861" y="19426"/>
                  <a:pt x="13968" y="19371"/>
                  <a:pt x="14053" y="19344"/>
                </a:cubicBezTo>
                <a:cubicBezTo>
                  <a:pt x="14180" y="19289"/>
                  <a:pt x="14308" y="19261"/>
                  <a:pt x="14435" y="19206"/>
                </a:cubicBezTo>
                <a:cubicBezTo>
                  <a:pt x="14542" y="19179"/>
                  <a:pt x="14648" y="19124"/>
                  <a:pt x="14733" y="19096"/>
                </a:cubicBezTo>
                <a:cubicBezTo>
                  <a:pt x="14861" y="19041"/>
                  <a:pt x="14988" y="19014"/>
                  <a:pt x="15094" y="18958"/>
                </a:cubicBezTo>
                <a:cubicBezTo>
                  <a:pt x="15201" y="18931"/>
                  <a:pt x="15286" y="18876"/>
                  <a:pt x="15392" y="18848"/>
                </a:cubicBezTo>
                <a:cubicBezTo>
                  <a:pt x="15520" y="18793"/>
                  <a:pt x="15626" y="18766"/>
                  <a:pt x="15754" y="18711"/>
                </a:cubicBezTo>
                <a:cubicBezTo>
                  <a:pt x="15860" y="18683"/>
                  <a:pt x="15945" y="18628"/>
                  <a:pt x="16051" y="18601"/>
                </a:cubicBezTo>
                <a:cubicBezTo>
                  <a:pt x="16179" y="18546"/>
                  <a:pt x="16285" y="18491"/>
                  <a:pt x="16391" y="18463"/>
                </a:cubicBezTo>
                <a:cubicBezTo>
                  <a:pt x="16498" y="18408"/>
                  <a:pt x="16583" y="18381"/>
                  <a:pt x="16668" y="18326"/>
                </a:cubicBezTo>
                <a:cubicBezTo>
                  <a:pt x="16774" y="18271"/>
                  <a:pt x="16902" y="18216"/>
                  <a:pt x="17008" y="18161"/>
                </a:cubicBezTo>
                <a:cubicBezTo>
                  <a:pt x="17093" y="18105"/>
                  <a:pt x="17199" y="18078"/>
                  <a:pt x="17284" y="18023"/>
                </a:cubicBezTo>
                <a:cubicBezTo>
                  <a:pt x="17391" y="17968"/>
                  <a:pt x="17518" y="17913"/>
                  <a:pt x="17624" y="17858"/>
                </a:cubicBezTo>
                <a:cubicBezTo>
                  <a:pt x="17709" y="17803"/>
                  <a:pt x="17794" y="17775"/>
                  <a:pt x="17901" y="17720"/>
                </a:cubicBezTo>
                <a:cubicBezTo>
                  <a:pt x="18007" y="17665"/>
                  <a:pt x="18135" y="17610"/>
                  <a:pt x="18241" y="17555"/>
                </a:cubicBezTo>
                <a:cubicBezTo>
                  <a:pt x="18326" y="17500"/>
                  <a:pt x="18411" y="17473"/>
                  <a:pt x="18496" y="17418"/>
                </a:cubicBezTo>
                <a:cubicBezTo>
                  <a:pt x="18602" y="17363"/>
                  <a:pt x="18730" y="17308"/>
                  <a:pt x="18836" y="17225"/>
                </a:cubicBezTo>
                <a:cubicBezTo>
                  <a:pt x="18921" y="17170"/>
                  <a:pt x="18985" y="17142"/>
                  <a:pt x="19070" y="17087"/>
                </a:cubicBezTo>
                <a:cubicBezTo>
                  <a:pt x="19176" y="17032"/>
                  <a:pt x="19304" y="16950"/>
                  <a:pt x="19410" y="16895"/>
                </a:cubicBezTo>
                <a:cubicBezTo>
                  <a:pt x="19474" y="16840"/>
                  <a:pt x="19559" y="16812"/>
                  <a:pt x="19623" y="16757"/>
                </a:cubicBezTo>
                <a:cubicBezTo>
                  <a:pt x="19750" y="16675"/>
                  <a:pt x="19878" y="16592"/>
                  <a:pt x="20006" y="16510"/>
                </a:cubicBezTo>
                <a:cubicBezTo>
                  <a:pt x="20048" y="16482"/>
                  <a:pt x="20112" y="16455"/>
                  <a:pt x="20154" y="16400"/>
                </a:cubicBezTo>
                <a:cubicBezTo>
                  <a:pt x="20324" y="16289"/>
                  <a:pt x="20494" y="16179"/>
                  <a:pt x="20665" y="16042"/>
                </a:cubicBezTo>
                <a:cubicBezTo>
                  <a:pt x="20686" y="16014"/>
                  <a:pt x="20728" y="15987"/>
                  <a:pt x="20750" y="15987"/>
                </a:cubicBezTo>
                <a:cubicBezTo>
                  <a:pt x="20898" y="15904"/>
                  <a:pt x="21026" y="15794"/>
                  <a:pt x="21154" y="15684"/>
                </a:cubicBezTo>
                <a:cubicBezTo>
                  <a:pt x="21217" y="15629"/>
                  <a:pt x="21260" y="15602"/>
                  <a:pt x="21324" y="15547"/>
                </a:cubicBezTo>
                <a:cubicBezTo>
                  <a:pt x="21409" y="15464"/>
                  <a:pt x="21515" y="15409"/>
                  <a:pt x="21600" y="15326"/>
                </a:cubicBezTo>
                <a:cubicBezTo>
                  <a:pt x="21600" y="15381"/>
                  <a:pt x="21600" y="15381"/>
                  <a:pt x="21600" y="1535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0" name="Graphic 9" descr="Bullseye with solid fill">
            <a:extLst>
              <a:ext uri="{FF2B5EF4-FFF2-40B4-BE49-F238E27FC236}">
                <a16:creationId xmlns:a16="http://schemas.microsoft.com/office/drawing/2014/main" id="{083DB848-30B9-4A45-BEAD-AAD856709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11953" y="1867143"/>
            <a:ext cx="566838" cy="566838"/>
          </a:xfrm>
          <a:prstGeom prst="rect">
            <a:avLst/>
          </a:prstGeom>
        </p:spPr>
      </p:pic>
      <p:pic>
        <p:nvPicPr>
          <p:cNvPr id="11" name="Graphic 10" descr="Database with solid fill">
            <a:extLst>
              <a:ext uri="{FF2B5EF4-FFF2-40B4-BE49-F238E27FC236}">
                <a16:creationId xmlns:a16="http://schemas.microsoft.com/office/drawing/2014/main" id="{90989694-7444-4DF2-8197-A000D808C9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89608" y="4644509"/>
            <a:ext cx="566838" cy="566838"/>
          </a:xfrm>
          <a:prstGeom prst="rect">
            <a:avLst/>
          </a:prstGeom>
        </p:spPr>
      </p:pic>
      <p:pic>
        <p:nvPicPr>
          <p:cNvPr id="12" name="Graphic 11" descr="Gears with solid fill">
            <a:extLst>
              <a:ext uri="{FF2B5EF4-FFF2-40B4-BE49-F238E27FC236}">
                <a16:creationId xmlns:a16="http://schemas.microsoft.com/office/drawing/2014/main" id="{0A8C81DD-1BC2-483C-B4F2-DEB229715C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00844" y="4644509"/>
            <a:ext cx="566838" cy="566838"/>
          </a:xfrm>
          <a:prstGeom prst="rect">
            <a:avLst/>
          </a:prstGeom>
        </p:spPr>
      </p:pic>
      <p:pic>
        <p:nvPicPr>
          <p:cNvPr id="13" name="Graphic 12" descr="Hourglass 30% with solid fill">
            <a:extLst>
              <a:ext uri="{FF2B5EF4-FFF2-40B4-BE49-F238E27FC236}">
                <a16:creationId xmlns:a16="http://schemas.microsoft.com/office/drawing/2014/main" id="{90D8C7AF-0604-45AB-9388-A04F0F79C60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80396" y="2959200"/>
            <a:ext cx="566838" cy="566838"/>
          </a:xfrm>
          <a:prstGeom prst="rect">
            <a:avLst/>
          </a:prstGeom>
        </p:spPr>
      </p:pic>
      <p:pic>
        <p:nvPicPr>
          <p:cNvPr id="14" name="Graphic 13" descr="Lightbulb with solid fill">
            <a:extLst>
              <a:ext uri="{FF2B5EF4-FFF2-40B4-BE49-F238E27FC236}">
                <a16:creationId xmlns:a16="http://schemas.microsoft.com/office/drawing/2014/main" id="{E055F7ED-35BC-4576-AA5C-E8598B160C8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25012" y="1852677"/>
            <a:ext cx="566838" cy="566838"/>
          </a:xfrm>
          <a:prstGeom prst="rect">
            <a:avLst/>
          </a:prstGeom>
        </p:spPr>
      </p:pic>
      <p:pic>
        <p:nvPicPr>
          <p:cNvPr id="15" name="Graphic 14" descr="Research with solid fill">
            <a:extLst>
              <a:ext uri="{FF2B5EF4-FFF2-40B4-BE49-F238E27FC236}">
                <a16:creationId xmlns:a16="http://schemas.microsoft.com/office/drawing/2014/main" id="{C0DDACCF-64C7-422E-9AA0-C49C2EC86EA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786942" y="2959200"/>
            <a:ext cx="566838" cy="56683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9378429-C03B-4BF7-A7C4-62E7631045BB}"/>
              </a:ext>
            </a:extLst>
          </p:cNvPr>
          <p:cNvSpPr txBox="1"/>
          <p:nvPr/>
        </p:nvSpPr>
        <p:spPr>
          <a:xfrm>
            <a:off x="5202314" y="3905782"/>
            <a:ext cx="178737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A0EC682-5E46-463A-AE86-BAD136878CE2}"/>
              </a:ext>
            </a:extLst>
          </p:cNvPr>
          <p:cNvGrpSpPr/>
          <p:nvPr/>
        </p:nvGrpSpPr>
        <p:grpSpPr>
          <a:xfrm>
            <a:off x="9703285" y="2875058"/>
            <a:ext cx="2126966" cy="1290153"/>
            <a:chOff x="8921977" y="1466725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C6D42F7-16CF-475B-9B57-0AE7B161EE8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C7D7838-288F-48ED-9F9F-E33CC59DAC1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C571CF1-AA82-4F9D-ACB9-88FA4303FDBF}"/>
              </a:ext>
            </a:extLst>
          </p:cNvPr>
          <p:cNvGrpSpPr/>
          <p:nvPr/>
        </p:nvGrpSpPr>
        <p:grpSpPr>
          <a:xfrm>
            <a:off x="8042876" y="1111157"/>
            <a:ext cx="2774120" cy="1105487"/>
            <a:chOff x="8921977" y="1466725"/>
            <a:chExt cx="2926080" cy="1105487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76C1878-8FF7-4E78-AFD0-3D74DA0963A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B5E9A98-FE83-4FA2-808A-4E6A4170120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6DCD7D2-2D31-47E1-A649-A72390D69B21}"/>
              </a:ext>
            </a:extLst>
          </p:cNvPr>
          <p:cNvGrpSpPr/>
          <p:nvPr/>
        </p:nvGrpSpPr>
        <p:grpSpPr>
          <a:xfrm>
            <a:off x="361749" y="2875058"/>
            <a:ext cx="2126966" cy="1290153"/>
            <a:chOff x="8921977" y="1466725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609F8EF-0351-4CAA-B4B9-85931E1D0A5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9577900-BB89-4349-8800-423265E04E9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A1CEA1B-E6BB-4FB3-BC91-8075AC2BD3F3}"/>
              </a:ext>
            </a:extLst>
          </p:cNvPr>
          <p:cNvGrpSpPr/>
          <p:nvPr/>
        </p:nvGrpSpPr>
        <p:grpSpPr>
          <a:xfrm>
            <a:off x="1369894" y="1111157"/>
            <a:ext cx="2774120" cy="1105487"/>
            <a:chOff x="8921977" y="1466725"/>
            <a:chExt cx="2926080" cy="110548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4447C18-EFAB-4FE6-AD98-67FEF0ABD79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F3FA116-B152-4122-8F1A-A9B43E6EF11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740FFFC-8D5F-4B1B-B17F-A5B2BDA368C3}"/>
              </a:ext>
            </a:extLst>
          </p:cNvPr>
          <p:cNvGrpSpPr/>
          <p:nvPr/>
        </p:nvGrpSpPr>
        <p:grpSpPr>
          <a:xfrm>
            <a:off x="8042876" y="4823625"/>
            <a:ext cx="2774120" cy="1105487"/>
            <a:chOff x="8921977" y="1466725"/>
            <a:chExt cx="2926080" cy="1105487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C353BF0-6267-4B77-9EA5-9991532C1CB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A66BC99-8D6F-4F55-87EC-CA3CF920C69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1381173-4385-4460-8408-33198BBAC368}"/>
              </a:ext>
            </a:extLst>
          </p:cNvPr>
          <p:cNvGrpSpPr/>
          <p:nvPr/>
        </p:nvGrpSpPr>
        <p:grpSpPr>
          <a:xfrm>
            <a:off x="1369894" y="4823625"/>
            <a:ext cx="2774120" cy="1105487"/>
            <a:chOff x="8921977" y="1466725"/>
            <a:chExt cx="2926080" cy="1105487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63C0876-47E8-4789-8317-189AB13A43D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7877E01-BC12-46B8-9211-1768D673839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00A4A44-363A-4872-B1C3-621058BFDE9F}"/>
              </a:ext>
            </a:extLst>
          </p:cNvPr>
          <p:cNvSpPr/>
          <p:nvPr/>
        </p:nvSpPr>
        <p:spPr>
          <a:xfrm>
            <a:off x="6150561" y="3405886"/>
            <a:ext cx="1966419" cy="743016"/>
          </a:xfrm>
          <a:custGeom>
            <a:avLst/>
            <a:gdLst>
              <a:gd name="connsiteX0" fmla="*/ 1962177 w 1966419"/>
              <a:gd name="connsiteY0" fmla="*/ 0 h 743016"/>
              <a:gd name="connsiteX1" fmla="*/ 1966419 w 1966419"/>
              <a:gd name="connsiteY1" fmla="*/ 94482 h 743016"/>
              <a:gd name="connsiteX2" fmla="*/ 1937560 w 1966419"/>
              <a:gd name="connsiteY2" fmla="*/ 433210 h 743016"/>
              <a:gd name="connsiteX3" fmla="*/ 1926271 w 1966419"/>
              <a:gd name="connsiteY3" fmla="*/ 494173 h 743016"/>
              <a:gd name="connsiteX4" fmla="*/ 1878112 w 1966419"/>
              <a:gd name="connsiteY4" fmla="*/ 507037 h 743016"/>
              <a:gd name="connsiteX5" fmla="*/ 1823581 w 1966419"/>
              <a:gd name="connsiteY5" fmla="*/ 521459 h 743016"/>
              <a:gd name="connsiteX6" fmla="*/ 1760947 w 1966419"/>
              <a:gd name="connsiteY6" fmla="*/ 537518 h 743016"/>
              <a:gd name="connsiteX7" fmla="*/ 1704776 w 1966419"/>
              <a:gd name="connsiteY7" fmla="*/ 552018 h 743016"/>
              <a:gd name="connsiteX8" fmla="*/ 1645328 w 1966419"/>
              <a:gd name="connsiteY8" fmla="*/ 566441 h 743016"/>
              <a:gd name="connsiteX9" fmla="*/ 1585972 w 1966419"/>
              <a:gd name="connsiteY9" fmla="*/ 580863 h 743016"/>
              <a:gd name="connsiteX10" fmla="*/ 1531440 w 1966419"/>
              <a:gd name="connsiteY10" fmla="*/ 592089 h 743016"/>
              <a:gd name="connsiteX11" fmla="*/ 1467167 w 1966419"/>
              <a:gd name="connsiteY11" fmla="*/ 606589 h 743016"/>
              <a:gd name="connsiteX12" fmla="*/ 1423833 w 1966419"/>
              <a:gd name="connsiteY12" fmla="*/ 614619 h 743016"/>
              <a:gd name="connsiteX13" fmla="*/ 1346815 w 1966419"/>
              <a:gd name="connsiteY13" fmla="*/ 629041 h 743016"/>
              <a:gd name="connsiteX14" fmla="*/ 1340351 w 1966419"/>
              <a:gd name="connsiteY14" fmla="*/ 630678 h 743016"/>
              <a:gd name="connsiteX15" fmla="*/ 870050 w 1966419"/>
              <a:gd name="connsiteY15" fmla="*/ 699671 h 743016"/>
              <a:gd name="connsiteX16" fmla="*/ 866863 w 1966419"/>
              <a:gd name="connsiteY16" fmla="*/ 699671 h 743016"/>
              <a:gd name="connsiteX17" fmla="*/ 759256 w 1966419"/>
              <a:gd name="connsiteY17" fmla="*/ 710897 h 743016"/>
              <a:gd name="connsiteX18" fmla="*/ 743234 w 1966419"/>
              <a:gd name="connsiteY18" fmla="*/ 712535 h 743016"/>
              <a:gd name="connsiteX19" fmla="*/ 642091 w 1966419"/>
              <a:gd name="connsiteY19" fmla="*/ 720564 h 743016"/>
              <a:gd name="connsiteX20" fmla="*/ 618057 w 1966419"/>
              <a:gd name="connsiteY20" fmla="*/ 722123 h 743016"/>
              <a:gd name="connsiteX21" fmla="*/ 523286 w 1966419"/>
              <a:gd name="connsiteY21" fmla="*/ 728594 h 743016"/>
              <a:gd name="connsiteX22" fmla="*/ 492788 w 1966419"/>
              <a:gd name="connsiteY22" fmla="*/ 730153 h 743016"/>
              <a:gd name="connsiteX23" fmla="*/ 402934 w 1966419"/>
              <a:gd name="connsiteY23" fmla="*/ 734986 h 743016"/>
              <a:gd name="connsiteX24" fmla="*/ 365973 w 1966419"/>
              <a:gd name="connsiteY24" fmla="*/ 736624 h 743016"/>
              <a:gd name="connsiteX25" fmla="*/ 282491 w 1966419"/>
              <a:gd name="connsiteY25" fmla="*/ 739820 h 743016"/>
              <a:gd name="connsiteX26" fmla="*/ 237609 w 1966419"/>
              <a:gd name="connsiteY26" fmla="*/ 741379 h 743016"/>
              <a:gd name="connsiteX27" fmla="*/ 162139 w 1966419"/>
              <a:gd name="connsiteY27" fmla="*/ 743016 h 743016"/>
              <a:gd name="connsiteX28" fmla="*/ 107516 w 1966419"/>
              <a:gd name="connsiteY28" fmla="*/ 743016 h 743016"/>
              <a:gd name="connsiteX29" fmla="*/ 41696 w 1966419"/>
              <a:gd name="connsiteY29" fmla="*/ 743016 h 743016"/>
              <a:gd name="connsiteX30" fmla="*/ 0 w 1966419"/>
              <a:gd name="connsiteY30" fmla="*/ 743016 h 743016"/>
              <a:gd name="connsiteX31" fmla="*/ 0 w 1966419"/>
              <a:gd name="connsiteY31" fmla="*/ 214282 h 743016"/>
              <a:gd name="connsiteX32" fmla="*/ 271989 w 1966419"/>
              <a:gd name="connsiteY32" fmla="*/ 210622 h 743016"/>
              <a:gd name="connsiteX33" fmla="*/ 1950258 w 1966419"/>
              <a:gd name="connsiteY33" fmla="*/ 3598 h 743016"/>
              <a:gd name="connsiteX34" fmla="*/ 1962177 w 1966419"/>
              <a:gd name="connsiteY34" fmla="*/ 0 h 743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966419" h="743016">
                <a:moveTo>
                  <a:pt x="1962177" y="0"/>
                </a:moveTo>
                <a:lnTo>
                  <a:pt x="1966419" y="94482"/>
                </a:lnTo>
                <a:cubicBezTo>
                  <a:pt x="1966419" y="208457"/>
                  <a:pt x="1956769" y="320872"/>
                  <a:pt x="1937560" y="433210"/>
                </a:cubicBezTo>
                <a:cubicBezTo>
                  <a:pt x="1934283" y="454103"/>
                  <a:pt x="1931096" y="473359"/>
                  <a:pt x="1926271" y="494173"/>
                </a:cubicBezTo>
                <a:cubicBezTo>
                  <a:pt x="1910249" y="499007"/>
                  <a:pt x="1894226" y="502203"/>
                  <a:pt x="1878112" y="507037"/>
                </a:cubicBezTo>
                <a:cubicBezTo>
                  <a:pt x="1860451" y="511870"/>
                  <a:pt x="1841242" y="516703"/>
                  <a:pt x="1823581" y="521459"/>
                </a:cubicBezTo>
                <a:cubicBezTo>
                  <a:pt x="1802642" y="527929"/>
                  <a:pt x="1781794" y="532763"/>
                  <a:pt x="1760947" y="537518"/>
                </a:cubicBezTo>
                <a:cubicBezTo>
                  <a:pt x="1741647" y="542352"/>
                  <a:pt x="1723985" y="547185"/>
                  <a:pt x="1704776" y="552018"/>
                </a:cubicBezTo>
                <a:cubicBezTo>
                  <a:pt x="1685476" y="556774"/>
                  <a:pt x="1666267" y="561607"/>
                  <a:pt x="1645328" y="566441"/>
                </a:cubicBezTo>
                <a:cubicBezTo>
                  <a:pt x="1626119" y="571274"/>
                  <a:pt x="1605272" y="576108"/>
                  <a:pt x="1585972" y="580863"/>
                </a:cubicBezTo>
                <a:cubicBezTo>
                  <a:pt x="1568310" y="584059"/>
                  <a:pt x="1549101" y="588893"/>
                  <a:pt x="1531440" y="592089"/>
                </a:cubicBezTo>
                <a:cubicBezTo>
                  <a:pt x="1510501" y="596922"/>
                  <a:pt x="1489654" y="601756"/>
                  <a:pt x="1467167" y="606589"/>
                </a:cubicBezTo>
                <a:cubicBezTo>
                  <a:pt x="1452783" y="609786"/>
                  <a:pt x="1438308" y="611423"/>
                  <a:pt x="1423833" y="614619"/>
                </a:cubicBezTo>
                <a:cubicBezTo>
                  <a:pt x="1398161" y="619374"/>
                  <a:pt x="1372488" y="624208"/>
                  <a:pt x="1346815" y="629041"/>
                </a:cubicBezTo>
                <a:cubicBezTo>
                  <a:pt x="1345176" y="630678"/>
                  <a:pt x="1341990" y="630678"/>
                  <a:pt x="1340351" y="630678"/>
                </a:cubicBezTo>
                <a:cubicBezTo>
                  <a:pt x="1186315" y="657964"/>
                  <a:pt x="1029002" y="682053"/>
                  <a:pt x="870050" y="699671"/>
                </a:cubicBezTo>
                <a:cubicBezTo>
                  <a:pt x="868411" y="699671"/>
                  <a:pt x="868411" y="699671"/>
                  <a:pt x="866863" y="699671"/>
                </a:cubicBezTo>
                <a:cubicBezTo>
                  <a:pt x="831541" y="704505"/>
                  <a:pt x="794579" y="707701"/>
                  <a:pt x="759256" y="710897"/>
                </a:cubicBezTo>
                <a:cubicBezTo>
                  <a:pt x="754431" y="710897"/>
                  <a:pt x="748059" y="712535"/>
                  <a:pt x="743234" y="712535"/>
                </a:cubicBezTo>
                <a:cubicBezTo>
                  <a:pt x="709550" y="715731"/>
                  <a:pt x="675775" y="717368"/>
                  <a:pt x="642091" y="720564"/>
                </a:cubicBezTo>
                <a:cubicBezTo>
                  <a:pt x="634079" y="720564"/>
                  <a:pt x="626068" y="722123"/>
                  <a:pt x="618057" y="722123"/>
                </a:cubicBezTo>
                <a:cubicBezTo>
                  <a:pt x="585920" y="723761"/>
                  <a:pt x="555423" y="726957"/>
                  <a:pt x="523286" y="728594"/>
                </a:cubicBezTo>
                <a:cubicBezTo>
                  <a:pt x="513636" y="728594"/>
                  <a:pt x="502438" y="730153"/>
                  <a:pt x="492788" y="730153"/>
                </a:cubicBezTo>
                <a:cubicBezTo>
                  <a:pt x="462291" y="731790"/>
                  <a:pt x="433432" y="733349"/>
                  <a:pt x="402934" y="734986"/>
                </a:cubicBezTo>
                <a:cubicBezTo>
                  <a:pt x="391645" y="734986"/>
                  <a:pt x="378809" y="736624"/>
                  <a:pt x="365973" y="736624"/>
                </a:cubicBezTo>
                <a:cubicBezTo>
                  <a:pt x="337114" y="738183"/>
                  <a:pt x="309802" y="738183"/>
                  <a:pt x="282491" y="739820"/>
                </a:cubicBezTo>
                <a:cubicBezTo>
                  <a:pt x="268107" y="739820"/>
                  <a:pt x="253632" y="741379"/>
                  <a:pt x="237609" y="741379"/>
                </a:cubicBezTo>
                <a:cubicBezTo>
                  <a:pt x="211937" y="741379"/>
                  <a:pt x="187811" y="743016"/>
                  <a:pt x="162139" y="743016"/>
                </a:cubicBezTo>
                <a:cubicBezTo>
                  <a:pt x="144477" y="743016"/>
                  <a:pt x="125177" y="743016"/>
                  <a:pt x="107516" y="743016"/>
                </a:cubicBezTo>
                <a:cubicBezTo>
                  <a:pt x="85121" y="743016"/>
                  <a:pt x="64182" y="743016"/>
                  <a:pt x="41696" y="743016"/>
                </a:cubicBezTo>
                <a:cubicBezTo>
                  <a:pt x="27312" y="743016"/>
                  <a:pt x="14475" y="743016"/>
                  <a:pt x="0" y="743016"/>
                </a:cubicBezTo>
                <a:lnTo>
                  <a:pt x="0" y="214282"/>
                </a:lnTo>
                <a:lnTo>
                  <a:pt x="271989" y="210622"/>
                </a:lnTo>
                <a:cubicBezTo>
                  <a:pt x="959473" y="191975"/>
                  <a:pt x="1557855" y="114646"/>
                  <a:pt x="1950258" y="3598"/>
                </a:cubicBezTo>
                <a:lnTo>
                  <a:pt x="1962177" y="0"/>
                </a:lnTo>
                <a:close/>
              </a:path>
            </a:pathLst>
          </a:custGeom>
          <a:solidFill>
            <a:schemeClr val="tx1">
              <a:alpha val="16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DE706214-5242-4FB4-A151-574AEF4599F9}"/>
              </a:ext>
            </a:extLst>
          </p:cNvPr>
          <p:cNvSpPr/>
          <p:nvPr/>
        </p:nvSpPr>
        <p:spPr>
          <a:xfrm>
            <a:off x="4079804" y="3406965"/>
            <a:ext cx="1968022" cy="741933"/>
          </a:xfrm>
          <a:custGeom>
            <a:avLst/>
            <a:gdLst>
              <a:gd name="connsiteX0" fmla="*/ 3568 w 1968022"/>
              <a:gd name="connsiteY0" fmla="*/ 0 h 741933"/>
              <a:gd name="connsiteX1" fmla="*/ 23022 w 1968022"/>
              <a:gd name="connsiteY1" fmla="*/ 5789 h 741933"/>
              <a:gd name="connsiteX2" fmla="*/ 125087 w 1968022"/>
              <a:gd name="connsiteY2" fmla="*/ 32501 h 741933"/>
              <a:gd name="connsiteX3" fmla="*/ 232820 w 1968022"/>
              <a:gd name="connsiteY3" fmla="*/ 54960 h 741933"/>
              <a:gd name="connsiteX4" fmla="*/ 1759930 w 1968022"/>
              <a:gd name="connsiteY4" fmla="*/ 211082 h 741933"/>
              <a:gd name="connsiteX5" fmla="*/ 1968022 w 1968022"/>
              <a:gd name="connsiteY5" fmla="*/ 213335 h 741933"/>
              <a:gd name="connsiteX6" fmla="*/ 1968022 w 1968022"/>
              <a:gd name="connsiteY6" fmla="*/ 741933 h 741933"/>
              <a:gd name="connsiteX7" fmla="*/ 1948798 w 1968022"/>
              <a:gd name="connsiteY7" fmla="*/ 741933 h 741933"/>
              <a:gd name="connsiteX8" fmla="*/ 1910257 w 1968022"/>
              <a:gd name="connsiteY8" fmla="*/ 740312 h 741933"/>
              <a:gd name="connsiteX9" fmla="*/ 1866888 w 1968022"/>
              <a:gd name="connsiteY9" fmla="*/ 738690 h 741933"/>
              <a:gd name="connsiteX10" fmla="*/ 1828347 w 1968022"/>
              <a:gd name="connsiteY10" fmla="*/ 737146 h 741933"/>
              <a:gd name="connsiteX11" fmla="*/ 1785069 w 1968022"/>
              <a:gd name="connsiteY11" fmla="*/ 735524 h 741933"/>
              <a:gd name="connsiteX12" fmla="*/ 1746529 w 1968022"/>
              <a:gd name="connsiteY12" fmla="*/ 733903 h 741933"/>
              <a:gd name="connsiteX13" fmla="*/ 1703159 w 1968022"/>
              <a:gd name="connsiteY13" fmla="*/ 732281 h 741933"/>
              <a:gd name="connsiteX14" fmla="*/ 1666259 w 1968022"/>
              <a:gd name="connsiteY14" fmla="*/ 730660 h 741933"/>
              <a:gd name="connsiteX15" fmla="*/ 1624529 w 1968022"/>
              <a:gd name="connsiteY15" fmla="*/ 727494 h 741933"/>
              <a:gd name="connsiteX16" fmla="*/ 1587538 w 1968022"/>
              <a:gd name="connsiteY16" fmla="*/ 725873 h 741933"/>
              <a:gd name="connsiteX17" fmla="*/ 1545809 w 1968022"/>
              <a:gd name="connsiteY17" fmla="*/ 722707 h 741933"/>
              <a:gd name="connsiteX18" fmla="*/ 1508908 w 1968022"/>
              <a:gd name="connsiteY18" fmla="*/ 719464 h 741933"/>
              <a:gd name="connsiteX19" fmla="*/ 1468819 w 1968022"/>
              <a:gd name="connsiteY19" fmla="*/ 716221 h 741933"/>
              <a:gd name="connsiteX20" fmla="*/ 1433467 w 1968022"/>
              <a:gd name="connsiteY20" fmla="*/ 713055 h 741933"/>
              <a:gd name="connsiteX21" fmla="*/ 1393378 w 1968022"/>
              <a:gd name="connsiteY21" fmla="*/ 709812 h 741933"/>
              <a:gd name="connsiteX22" fmla="*/ 1358026 w 1968022"/>
              <a:gd name="connsiteY22" fmla="*/ 706646 h 741933"/>
              <a:gd name="connsiteX23" fmla="*/ 1317937 w 1968022"/>
              <a:gd name="connsiteY23" fmla="*/ 703403 h 741933"/>
              <a:gd name="connsiteX24" fmla="*/ 1284226 w 1968022"/>
              <a:gd name="connsiteY24" fmla="*/ 700160 h 741933"/>
              <a:gd name="connsiteX25" fmla="*/ 1245685 w 1968022"/>
              <a:gd name="connsiteY25" fmla="*/ 695373 h 741933"/>
              <a:gd name="connsiteX26" fmla="*/ 1211974 w 1968022"/>
              <a:gd name="connsiteY26" fmla="*/ 692207 h 741933"/>
              <a:gd name="connsiteX27" fmla="*/ 1173433 w 1968022"/>
              <a:gd name="connsiteY27" fmla="*/ 687342 h 741933"/>
              <a:gd name="connsiteX28" fmla="*/ 1141362 w 1968022"/>
              <a:gd name="connsiteY28" fmla="*/ 684177 h 741933"/>
              <a:gd name="connsiteX29" fmla="*/ 1101181 w 1968022"/>
              <a:gd name="connsiteY29" fmla="*/ 679312 h 741933"/>
              <a:gd name="connsiteX30" fmla="*/ 1072299 w 1968022"/>
              <a:gd name="connsiteY30" fmla="*/ 676146 h 741933"/>
              <a:gd name="connsiteX31" fmla="*/ 1022552 w 1968022"/>
              <a:gd name="connsiteY31" fmla="*/ 669660 h 741933"/>
              <a:gd name="connsiteX32" fmla="*/ 982371 w 1968022"/>
              <a:gd name="connsiteY32" fmla="*/ 663251 h 741933"/>
              <a:gd name="connsiteX33" fmla="*/ 937453 w 1968022"/>
              <a:gd name="connsiteY33" fmla="*/ 656842 h 741933"/>
              <a:gd name="connsiteX34" fmla="*/ 906930 w 1968022"/>
              <a:gd name="connsiteY34" fmla="*/ 652055 h 741933"/>
              <a:gd name="connsiteX35" fmla="*/ 871670 w 1968022"/>
              <a:gd name="connsiteY35" fmla="*/ 647191 h 741933"/>
              <a:gd name="connsiteX36" fmla="*/ 841147 w 1968022"/>
              <a:gd name="connsiteY36" fmla="*/ 642403 h 741933"/>
              <a:gd name="connsiteX37" fmla="*/ 809076 w 1968022"/>
              <a:gd name="connsiteY37" fmla="*/ 637616 h 741933"/>
              <a:gd name="connsiteX38" fmla="*/ 778553 w 1968022"/>
              <a:gd name="connsiteY38" fmla="*/ 632751 h 741933"/>
              <a:gd name="connsiteX39" fmla="*/ 746391 w 1968022"/>
              <a:gd name="connsiteY39" fmla="*/ 627964 h 741933"/>
              <a:gd name="connsiteX40" fmla="*/ 715959 w 1968022"/>
              <a:gd name="connsiteY40" fmla="*/ 623177 h 741933"/>
              <a:gd name="connsiteX41" fmla="*/ 685437 w 1968022"/>
              <a:gd name="connsiteY41" fmla="*/ 618312 h 741933"/>
              <a:gd name="connsiteX42" fmla="*/ 654914 w 1968022"/>
              <a:gd name="connsiteY42" fmla="*/ 613525 h 741933"/>
              <a:gd name="connsiteX43" fmla="*/ 626032 w 1968022"/>
              <a:gd name="connsiteY43" fmla="*/ 608660 h 741933"/>
              <a:gd name="connsiteX44" fmla="*/ 597149 w 1968022"/>
              <a:gd name="connsiteY44" fmla="*/ 603873 h 741933"/>
              <a:gd name="connsiteX45" fmla="*/ 568267 w 1968022"/>
              <a:gd name="connsiteY45" fmla="*/ 599086 h 741933"/>
              <a:gd name="connsiteX46" fmla="*/ 540933 w 1968022"/>
              <a:gd name="connsiteY46" fmla="*/ 594221 h 741933"/>
              <a:gd name="connsiteX47" fmla="*/ 513690 w 1968022"/>
              <a:gd name="connsiteY47" fmla="*/ 589434 h 741933"/>
              <a:gd name="connsiteX48" fmla="*/ 486357 w 1968022"/>
              <a:gd name="connsiteY48" fmla="*/ 583025 h 741933"/>
              <a:gd name="connsiteX49" fmla="*/ 459114 w 1968022"/>
              <a:gd name="connsiteY49" fmla="*/ 578238 h 741933"/>
              <a:gd name="connsiteX50" fmla="*/ 431781 w 1968022"/>
              <a:gd name="connsiteY50" fmla="*/ 571752 h 741933"/>
              <a:gd name="connsiteX51" fmla="*/ 406087 w 1968022"/>
              <a:gd name="connsiteY51" fmla="*/ 566964 h 741933"/>
              <a:gd name="connsiteX52" fmla="*/ 380484 w 1968022"/>
              <a:gd name="connsiteY52" fmla="*/ 560556 h 741933"/>
              <a:gd name="connsiteX53" fmla="*/ 356340 w 1968022"/>
              <a:gd name="connsiteY53" fmla="*/ 555691 h 741933"/>
              <a:gd name="connsiteX54" fmla="*/ 330646 w 1968022"/>
              <a:gd name="connsiteY54" fmla="*/ 549282 h 741933"/>
              <a:gd name="connsiteX55" fmla="*/ 306593 w 1968022"/>
              <a:gd name="connsiteY55" fmla="*/ 544495 h 741933"/>
              <a:gd name="connsiteX56" fmla="*/ 282539 w 1968022"/>
              <a:gd name="connsiteY56" fmla="*/ 539708 h 741933"/>
              <a:gd name="connsiteX57" fmla="*/ 260034 w 1968022"/>
              <a:gd name="connsiteY57" fmla="*/ 534843 h 741933"/>
              <a:gd name="connsiteX58" fmla="*/ 237621 w 1968022"/>
              <a:gd name="connsiteY58" fmla="*/ 530056 h 741933"/>
              <a:gd name="connsiteX59" fmla="*/ 215116 w 1968022"/>
              <a:gd name="connsiteY59" fmla="*/ 525191 h 741933"/>
              <a:gd name="connsiteX60" fmla="*/ 192611 w 1968022"/>
              <a:gd name="connsiteY60" fmla="*/ 520404 h 741933"/>
              <a:gd name="connsiteX61" fmla="*/ 171747 w 1968022"/>
              <a:gd name="connsiteY61" fmla="*/ 515617 h 741933"/>
              <a:gd name="connsiteX62" fmla="*/ 150882 w 1968022"/>
              <a:gd name="connsiteY62" fmla="*/ 510752 h 741933"/>
              <a:gd name="connsiteX63" fmla="*/ 130017 w 1968022"/>
              <a:gd name="connsiteY63" fmla="*/ 505965 h 741933"/>
              <a:gd name="connsiteX64" fmla="*/ 110792 w 1968022"/>
              <a:gd name="connsiteY64" fmla="*/ 501177 h 741933"/>
              <a:gd name="connsiteX65" fmla="*/ 91477 w 1968022"/>
              <a:gd name="connsiteY65" fmla="*/ 496313 h 741933"/>
              <a:gd name="connsiteX66" fmla="*/ 73801 w 1968022"/>
              <a:gd name="connsiteY66" fmla="*/ 491526 h 741933"/>
              <a:gd name="connsiteX67" fmla="*/ 54576 w 1968022"/>
              <a:gd name="connsiteY67" fmla="*/ 486738 h 741933"/>
              <a:gd name="connsiteX68" fmla="*/ 38541 w 1968022"/>
              <a:gd name="connsiteY68" fmla="*/ 481874 h 741933"/>
              <a:gd name="connsiteX69" fmla="*/ 35352 w 1968022"/>
              <a:gd name="connsiteY69" fmla="*/ 481874 h 741933"/>
              <a:gd name="connsiteX70" fmla="*/ 28883 w 1968022"/>
              <a:gd name="connsiteY70" fmla="*/ 444965 h 741933"/>
              <a:gd name="connsiteX71" fmla="*/ 0 w 1968022"/>
              <a:gd name="connsiteY71" fmla="*/ 106301 h 741933"/>
              <a:gd name="connsiteX72" fmla="*/ 3568 w 1968022"/>
              <a:gd name="connsiteY72" fmla="*/ 0 h 74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968022" h="741933">
                <a:moveTo>
                  <a:pt x="3568" y="0"/>
                </a:moveTo>
                <a:lnTo>
                  <a:pt x="23022" y="5789"/>
                </a:lnTo>
                <a:cubicBezTo>
                  <a:pt x="55700" y="14821"/>
                  <a:pt x="89785" y="23661"/>
                  <a:pt x="125087" y="32501"/>
                </a:cubicBezTo>
                <a:lnTo>
                  <a:pt x="232820" y="54960"/>
                </a:lnTo>
                <a:cubicBezTo>
                  <a:pt x="628792" y="140674"/>
                  <a:pt x="1162702" y="198072"/>
                  <a:pt x="1759930" y="211082"/>
                </a:cubicBezTo>
                <a:lnTo>
                  <a:pt x="1968022" y="213335"/>
                </a:lnTo>
                <a:lnTo>
                  <a:pt x="1968022" y="741933"/>
                </a:lnTo>
                <a:cubicBezTo>
                  <a:pt x="1961644" y="741933"/>
                  <a:pt x="1955175" y="741933"/>
                  <a:pt x="1948798" y="741933"/>
                </a:cubicBezTo>
                <a:cubicBezTo>
                  <a:pt x="1935951" y="740312"/>
                  <a:pt x="1923104" y="740312"/>
                  <a:pt x="1910257" y="740312"/>
                </a:cubicBezTo>
                <a:cubicBezTo>
                  <a:pt x="1895770" y="740312"/>
                  <a:pt x="1881375" y="738690"/>
                  <a:pt x="1866888" y="738690"/>
                </a:cubicBezTo>
                <a:cubicBezTo>
                  <a:pt x="1854041" y="738690"/>
                  <a:pt x="1841194" y="737146"/>
                  <a:pt x="1828347" y="737146"/>
                </a:cubicBezTo>
                <a:cubicBezTo>
                  <a:pt x="1813952" y="737146"/>
                  <a:pt x="1799465" y="735524"/>
                  <a:pt x="1785069" y="735524"/>
                </a:cubicBezTo>
                <a:cubicBezTo>
                  <a:pt x="1772222" y="735524"/>
                  <a:pt x="1759375" y="733903"/>
                  <a:pt x="1746529" y="733903"/>
                </a:cubicBezTo>
                <a:cubicBezTo>
                  <a:pt x="1732042" y="733903"/>
                  <a:pt x="1717646" y="732281"/>
                  <a:pt x="1703159" y="732281"/>
                </a:cubicBezTo>
                <a:cubicBezTo>
                  <a:pt x="1691952" y="732281"/>
                  <a:pt x="1679106" y="730660"/>
                  <a:pt x="1666259" y="730660"/>
                </a:cubicBezTo>
                <a:cubicBezTo>
                  <a:pt x="1651772" y="729116"/>
                  <a:pt x="1638925" y="729116"/>
                  <a:pt x="1624529" y="727494"/>
                </a:cubicBezTo>
                <a:cubicBezTo>
                  <a:pt x="1611683" y="727494"/>
                  <a:pt x="1600385" y="727494"/>
                  <a:pt x="1587538" y="725873"/>
                </a:cubicBezTo>
                <a:cubicBezTo>
                  <a:pt x="1573142" y="724251"/>
                  <a:pt x="1560295" y="724251"/>
                  <a:pt x="1545809" y="722707"/>
                </a:cubicBezTo>
                <a:cubicBezTo>
                  <a:pt x="1532962" y="721085"/>
                  <a:pt x="1521755" y="721085"/>
                  <a:pt x="1508908" y="719464"/>
                </a:cubicBezTo>
                <a:cubicBezTo>
                  <a:pt x="1496061" y="717842"/>
                  <a:pt x="1481666" y="717842"/>
                  <a:pt x="1468819" y="716221"/>
                </a:cubicBezTo>
                <a:cubicBezTo>
                  <a:pt x="1457521" y="714676"/>
                  <a:pt x="1444674" y="714676"/>
                  <a:pt x="1433467" y="713055"/>
                </a:cubicBezTo>
                <a:cubicBezTo>
                  <a:pt x="1420621" y="713055"/>
                  <a:pt x="1406225" y="711433"/>
                  <a:pt x="1393378" y="709812"/>
                </a:cubicBezTo>
                <a:cubicBezTo>
                  <a:pt x="1382080" y="708190"/>
                  <a:pt x="1369233" y="708190"/>
                  <a:pt x="1358026" y="706646"/>
                </a:cubicBezTo>
                <a:cubicBezTo>
                  <a:pt x="1343540" y="706646"/>
                  <a:pt x="1330784" y="705025"/>
                  <a:pt x="1317937" y="703403"/>
                </a:cubicBezTo>
                <a:cubicBezTo>
                  <a:pt x="1306639" y="701781"/>
                  <a:pt x="1295432" y="701781"/>
                  <a:pt x="1284226" y="700160"/>
                </a:cubicBezTo>
                <a:cubicBezTo>
                  <a:pt x="1271379" y="698616"/>
                  <a:pt x="1258532" y="696994"/>
                  <a:pt x="1245685" y="695373"/>
                </a:cubicBezTo>
                <a:cubicBezTo>
                  <a:pt x="1234387" y="695373"/>
                  <a:pt x="1223181" y="693751"/>
                  <a:pt x="1211974" y="692207"/>
                </a:cubicBezTo>
                <a:cubicBezTo>
                  <a:pt x="1199127" y="690585"/>
                  <a:pt x="1186280" y="688964"/>
                  <a:pt x="1173433" y="687342"/>
                </a:cubicBezTo>
                <a:cubicBezTo>
                  <a:pt x="1162227" y="687342"/>
                  <a:pt x="1152569" y="685721"/>
                  <a:pt x="1141362" y="684177"/>
                </a:cubicBezTo>
                <a:cubicBezTo>
                  <a:pt x="1128515" y="682555"/>
                  <a:pt x="1114028" y="680933"/>
                  <a:pt x="1101181" y="679312"/>
                </a:cubicBezTo>
                <a:cubicBezTo>
                  <a:pt x="1091524" y="679312"/>
                  <a:pt x="1081957" y="677690"/>
                  <a:pt x="1072299" y="676146"/>
                </a:cubicBezTo>
                <a:cubicBezTo>
                  <a:pt x="1054623" y="674525"/>
                  <a:pt x="1038587" y="671282"/>
                  <a:pt x="1022552" y="669660"/>
                </a:cubicBezTo>
                <a:cubicBezTo>
                  <a:pt x="1009705" y="666494"/>
                  <a:pt x="995218" y="664873"/>
                  <a:pt x="982371" y="663251"/>
                </a:cubicBezTo>
                <a:cubicBezTo>
                  <a:pt x="966335" y="661707"/>
                  <a:pt x="951940" y="658464"/>
                  <a:pt x="937453" y="656842"/>
                </a:cubicBezTo>
                <a:cubicBezTo>
                  <a:pt x="927795" y="655221"/>
                  <a:pt x="916588" y="653677"/>
                  <a:pt x="906930" y="652055"/>
                </a:cubicBezTo>
                <a:cubicBezTo>
                  <a:pt x="894084" y="650434"/>
                  <a:pt x="882877" y="648812"/>
                  <a:pt x="871670" y="647191"/>
                </a:cubicBezTo>
                <a:cubicBezTo>
                  <a:pt x="862012" y="645646"/>
                  <a:pt x="850805" y="644025"/>
                  <a:pt x="841147" y="642403"/>
                </a:cubicBezTo>
                <a:cubicBezTo>
                  <a:pt x="831490" y="640782"/>
                  <a:pt x="820283" y="639160"/>
                  <a:pt x="809076" y="637616"/>
                </a:cubicBezTo>
                <a:cubicBezTo>
                  <a:pt x="799418" y="635994"/>
                  <a:pt x="788211" y="634373"/>
                  <a:pt x="778553" y="632751"/>
                </a:cubicBezTo>
                <a:cubicBezTo>
                  <a:pt x="767347" y="631207"/>
                  <a:pt x="757689" y="629586"/>
                  <a:pt x="746391" y="627964"/>
                </a:cubicBezTo>
                <a:cubicBezTo>
                  <a:pt x="735184" y="626343"/>
                  <a:pt x="725526" y="624721"/>
                  <a:pt x="715959" y="623177"/>
                </a:cubicBezTo>
                <a:cubicBezTo>
                  <a:pt x="706301" y="621555"/>
                  <a:pt x="695095" y="619934"/>
                  <a:pt x="685437" y="618312"/>
                </a:cubicBezTo>
                <a:cubicBezTo>
                  <a:pt x="674230" y="616691"/>
                  <a:pt x="664572" y="615146"/>
                  <a:pt x="654914" y="613525"/>
                </a:cubicBezTo>
                <a:cubicBezTo>
                  <a:pt x="645347" y="611903"/>
                  <a:pt x="635690" y="610282"/>
                  <a:pt x="626032" y="608660"/>
                </a:cubicBezTo>
                <a:cubicBezTo>
                  <a:pt x="616374" y="607116"/>
                  <a:pt x="606807" y="605495"/>
                  <a:pt x="597149" y="603873"/>
                </a:cubicBezTo>
                <a:cubicBezTo>
                  <a:pt x="587491" y="602252"/>
                  <a:pt x="577924" y="600707"/>
                  <a:pt x="568267" y="599086"/>
                </a:cubicBezTo>
                <a:cubicBezTo>
                  <a:pt x="560249" y="597464"/>
                  <a:pt x="550591" y="595843"/>
                  <a:pt x="540933" y="594221"/>
                </a:cubicBezTo>
                <a:cubicBezTo>
                  <a:pt x="531366" y="592677"/>
                  <a:pt x="523348" y="591055"/>
                  <a:pt x="513690" y="589434"/>
                </a:cubicBezTo>
                <a:cubicBezTo>
                  <a:pt x="504033" y="586191"/>
                  <a:pt x="496015" y="584647"/>
                  <a:pt x="486357" y="583025"/>
                </a:cubicBezTo>
                <a:cubicBezTo>
                  <a:pt x="476790" y="581404"/>
                  <a:pt x="467132" y="579782"/>
                  <a:pt x="459114" y="578238"/>
                </a:cubicBezTo>
                <a:cubicBezTo>
                  <a:pt x="449456" y="574995"/>
                  <a:pt x="439798" y="573373"/>
                  <a:pt x="431781" y="571752"/>
                </a:cubicBezTo>
                <a:cubicBezTo>
                  <a:pt x="422214" y="570207"/>
                  <a:pt x="414196" y="568586"/>
                  <a:pt x="406087" y="566964"/>
                </a:cubicBezTo>
                <a:cubicBezTo>
                  <a:pt x="398069" y="563721"/>
                  <a:pt x="388502" y="562177"/>
                  <a:pt x="380484" y="560556"/>
                </a:cubicBezTo>
                <a:cubicBezTo>
                  <a:pt x="372376" y="558934"/>
                  <a:pt x="364358" y="557313"/>
                  <a:pt x="356340" y="555691"/>
                </a:cubicBezTo>
                <a:cubicBezTo>
                  <a:pt x="346773" y="552525"/>
                  <a:pt x="338664" y="550904"/>
                  <a:pt x="330646" y="549282"/>
                </a:cubicBezTo>
                <a:cubicBezTo>
                  <a:pt x="322628" y="547738"/>
                  <a:pt x="314610" y="546116"/>
                  <a:pt x="306593" y="544495"/>
                </a:cubicBezTo>
                <a:cubicBezTo>
                  <a:pt x="298575" y="542873"/>
                  <a:pt x="290557" y="541252"/>
                  <a:pt x="282539" y="539708"/>
                </a:cubicBezTo>
                <a:cubicBezTo>
                  <a:pt x="276070" y="538086"/>
                  <a:pt x="268052" y="536465"/>
                  <a:pt x="260034" y="534843"/>
                </a:cubicBezTo>
                <a:cubicBezTo>
                  <a:pt x="252016" y="533222"/>
                  <a:pt x="245639" y="531677"/>
                  <a:pt x="237621" y="530056"/>
                </a:cubicBezTo>
                <a:cubicBezTo>
                  <a:pt x="229512" y="528434"/>
                  <a:pt x="221494" y="526813"/>
                  <a:pt x="215116" y="525191"/>
                </a:cubicBezTo>
                <a:cubicBezTo>
                  <a:pt x="207098" y="523647"/>
                  <a:pt x="199080" y="522025"/>
                  <a:pt x="192611" y="520404"/>
                </a:cubicBezTo>
                <a:cubicBezTo>
                  <a:pt x="186233" y="518782"/>
                  <a:pt x="178216" y="517238"/>
                  <a:pt x="171747" y="515617"/>
                </a:cubicBezTo>
                <a:cubicBezTo>
                  <a:pt x="165369" y="513995"/>
                  <a:pt x="157351" y="512374"/>
                  <a:pt x="150882" y="510752"/>
                </a:cubicBezTo>
                <a:cubicBezTo>
                  <a:pt x="142864" y="509208"/>
                  <a:pt x="136486" y="507586"/>
                  <a:pt x="130017" y="505965"/>
                </a:cubicBezTo>
                <a:cubicBezTo>
                  <a:pt x="123639" y="504343"/>
                  <a:pt x="117170" y="502722"/>
                  <a:pt x="110792" y="501177"/>
                </a:cubicBezTo>
                <a:cubicBezTo>
                  <a:pt x="104324" y="499556"/>
                  <a:pt x="97946" y="497934"/>
                  <a:pt x="91477" y="496313"/>
                </a:cubicBezTo>
                <a:cubicBezTo>
                  <a:pt x="86648" y="494769"/>
                  <a:pt x="80270" y="493147"/>
                  <a:pt x="73801" y="491526"/>
                </a:cubicBezTo>
                <a:cubicBezTo>
                  <a:pt x="67423" y="489904"/>
                  <a:pt x="60954" y="488283"/>
                  <a:pt x="54576" y="486738"/>
                </a:cubicBezTo>
                <a:cubicBezTo>
                  <a:pt x="49747" y="485117"/>
                  <a:pt x="43370" y="483495"/>
                  <a:pt x="38541" y="481874"/>
                </a:cubicBezTo>
                <a:cubicBezTo>
                  <a:pt x="36901" y="481874"/>
                  <a:pt x="36901" y="481874"/>
                  <a:pt x="35352" y="481874"/>
                </a:cubicBezTo>
                <a:cubicBezTo>
                  <a:pt x="33712" y="470678"/>
                  <a:pt x="30523" y="457783"/>
                  <a:pt x="28883" y="444965"/>
                </a:cubicBezTo>
                <a:cubicBezTo>
                  <a:pt x="9658" y="332617"/>
                  <a:pt x="0" y="218648"/>
                  <a:pt x="0" y="106301"/>
                </a:cubicBezTo>
                <a:lnTo>
                  <a:pt x="3568" y="0"/>
                </a:lnTo>
                <a:close/>
              </a:path>
            </a:pathLst>
          </a:custGeom>
          <a:solidFill>
            <a:schemeClr val="tx1">
              <a:alpha val="16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747FCC6A-177B-40B1-8F91-5CBE03556217}"/>
              </a:ext>
            </a:extLst>
          </p:cNvPr>
          <p:cNvSpPr/>
          <p:nvPr/>
        </p:nvSpPr>
        <p:spPr>
          <a:xfrm>
            <a:off x="2811666" y="2657634"/>
            <a:ext cx="6568700" cy="1873266"/>
          </a:xfrm>
          <a:custGeom>
            <a:avLst/>
            <a:gdLst>
              <a:gd name="connsiteX0" fmla="*/ 5205877 w 6568700"/>
              <a:gd name="connsiteY0" fmla="*/ 0 h 1873266"/>
              <a:gd name="connsiteX1" fmla="*/ 6568668 w 6568700"/>
              <a:gd name="connsiteY1" fmla="*/ 841111 h 1873266"/>
              <a:gd name="connsiteX2" fmla="*/ 5212268 w 6568700"/>
              <a:gd name="connsiteY2" fmla="*/ 1677443 h 1873266"/>
              <a:gd name="connsiteX3" fmla="*/ 4749990 w 6568700"/>
              <a:gd name="connsiteY3" fmla="*/ 1765750 h 1873266"/>
              <a:gd name="connsiteX4" fmla="*/ 4762771 w 6568700"/>
              <a:gd name="connsiteY4" fmla="*/ 1764125 h 1873266"/>
              <a:gd name="connsiteX5" fmla="*/ 4731959 w 6568700"/>
              <a:gd name="connsiteY5" fmla="*/ 1783562 h 1873266"/>
              <a:gd name="connsiteX6" fmla="*/ 4728019 w 6568700"/>
              <a:gd name="connsiteY6" fmla="*/ 1798353 h 1873266"/>
              <a:gd name="connsiteX7" fmla="*/ 4659225 w 6568700"/>
              <a:gd name="connsiteY7" fmla="*/ 1806635 h 1873266"/>
              <a:gd name="connsiteX8" fmla="*/ 4652680 w 6568700"/>
              <a:gd name="connsiteY8" fmla="*/ 1795628 h 1873266"/>
              <a:gd name="connsiteX9" fmla="*/ 4618215 w 6568700"/>
              <a:gd name="connsiteY9" fmla="*/ 1784960 h 1873266"/>
              <a:gd name="connsiteX10" fmla="*/ 3284334 w 6568700"/>
              <a:gd name="connsiteY10" fmla="*/ 1873266 h 1873266"/>
              <a:gd name="connsiteX11" fmla="*/ 1356401 w 6568700"/>
              <a:gd name="connsiteY11" fmla="*/ 1675819 h 1873266"/>
              <a:gd name="connsiteX12" fmla="*/ 0 w 6568700"/>
              <a:gd name="connsiteY12" fmla="*/ 839486 h 1873266"/>
              <a:gd name="connsiteX13" fmla="*/ 1367661 w 6568700"/>
              <a:gd name="connsiteY13" fmla="*/ 1625 h 1873266"/>
              <a:gd name="connsiteX14" fmla="*/ 1264797 w 6568700"/>
              <a:gd name="connsiteY14" fmla="*/ 306588 h 1873266"/>
              <a:gd name="connsiteX15" fmla="*/ 799476 w 6568700"/>
              <a:gd name="connsiteY15" fmla="*/ 610023 h 1873266"/>
              <a:gd name="connsiteX16" fmla="*/ 1197540 w 6568700"/>
              <a:gd name="connsiteY16" fmla="*/ 892528 h 1873266"/>
              <a:gd name="connsiteX17" fmla="*/ 1393225 w 6568700"/>
              <a:gd name="connsiteY17" fmla="*/ 947098 h 1873266"/>
              <a:gd name="connsiteX18" fmla="*/ 1500958 w 6568700"/>
              <a:gd name="connsiteY18" fmla="*/ 969557 h 1873266"/>
              <a:gd name="connsiteX19" fmla="*/ 3287682 w 6568700"/>
              <a:gd name="connsiteY19" fmla="*/ 1128490 h 1873266"/>
              <a:gd name="connsiteX20" fmla="*/ 5375997 w 6568700"/>
              <a:gd name="connsiteY20" fmla="*/ 890903 h 1873266"/>
              <a:gd name="connsiteX21" fmla="*/ 5774061 w 6568700"/>
              <a:gd name="connsiteY21" fmla="*/ 608398 h 1873266"/>
              <a:gd name="connsiteX22" fmla="*/ 5308740 w 6568700"/>
              <a:gd name="connsiteY22" fmla="*/ 304964 h 1873266"/>
              <a:gd name="connsiteX23" fmla="*/ 5205877 w 6568700"/>
              <a:gd name="connsiteY23" fmla="*/ 0 h 1873266"/>
              <a:gd name="connsiteX0" fmla="*/ 5205877 w 6568700"/>
              <a:gd name="connsiteY0" fmla="*/ 0 h 1873266"/>
              <a:gd name="connsiteX1" fmla="*/ 6568668 w 6568700"/>
              <a:gd name="connsiteY1" fmla="*/ 841111 h 1873266"/>
              <a:gd name="connsiteX2" fmla="*/ 5212268 w 6568700"/>
              <a:gd name="connsiteY2" fmla="*/ 1677443 h 1873266"/>
              <a:gd name="connsiteX3" fmla="*/ 4749990 w 6568700"/>
              <a:gd name="connsiteY3" fmla="*/ 1765750 h 1873266"/>
              <a:gd name="connsiteX4" fmla="*/ 4762771 w 6568700"/>
              <a:gd name="connsiteY4" fmla="*/ 1764125 h 1873266"/>
              <a:gd name="connsiteX5" fmla="*/ 4731959 w 6568700"/>
              <a:gd name="connsiteY5" fmla="*/ 1783562 h 1873266"/>
              <a:gd name="connsiteX6" fmla="*/ 4728019 w 6568700"/>
              <a:gd name="connsiteY6" fmla="*/ 1798353 h 1873266"/>
              <a:gd name="connsiteX7" fmla="*/ 4652680 w 6568700"/>
              <a:gd name="connsiteY7" fmla="*/ 1795628 h 1873266"/>
              <a:gd name="connsiteX8" fmla="*/ 4618215 w 6568700"/>
              <a:gd name="connsiteY8" fmla="*/ 1784960 h 1873266"/>
              <a:gd name="connsiteX9" fmla="*/ 3284334 w 6568700"/>
              <a:gd name="connsiteY9" fmla="*/ 1873266 h 1873266"/>
              <a:gd name="connsiteX10" fmla="*/ 1356401 w 6568700"/>
              <a:gd name="connsiteY10" fmla="*/ 1675819 h 1873266"/>
              <a:gd name="connsiteX11" fmla="*/ 0 w 6568700"/>
              <a:gd name="connsiteY11" fmla="*/ 839486 h 1873266"/>
              <a:gd name="connsiteX12" fmla="*/ 1367661 w 6568700"/>
              <a:gd name="connsiteY12" fmla="*/ 1625 h 1873266"/>
              <a:gd name="connsiteX13" fmla="*/ 1264797 w 6568700"/>
              <a:gd name="connsiteY13" fmla="*/ 306588 h 1873266"/>
              <a:gd name="connsiteX14" fmla="*/ 799476 w 6568700"/>
              <a:gd name="connsiteY14" fmla="*/ 610023 h 1873266"/>
              <a:gd name="connsiteX15" fmla="*/ 1197540 w 6568700"/>
              <a:gd name="connsiteY15" fmla="*/ 892528 h 1873266"/>
              <a:gd name="connsiteX16" fmla="*/ 1393225 w 6568700"/>
              <a:gd name="connsiteY16" fmla="*/ 947098 h 1873266"/>
              <a:gd name="connsiteX17" fmla="*/ 1500958 w 6568700"/>
              <a:gd name="connsiteY17" fmla="*/ 969557 h 1873266"/>
              <a:gd name="connsiteX18" fmla="*/ 3287682 w 6568700"/>
              <a:gd name="connsiteY18" fmla="*/ 1128490 h 1873266"/>
              <a:gd name="connsiteX19" fmla="*/ 5375997 w 6568700"/>
              <a:gd name="connsiteY19" fmla="*/ 890903 h 1873266"/>
              <a:gd name="connsiteX20" fmla="*/ 5774061 w 6568700"/>
              <a:gd name="connsiteY20" fmla="*/ 608398 h 1873266"/>
              <a:gd name="connsiteX21" fmla="*/ 5308740 w 6568700"/>
              <a:gd name="connsiteY21" fmla="*/ 304964 h 1873266"/>
              <a:gd name="connsiteX22" fmla="*/ 5205877 w 6568700"/>
              <a:gd name="connsiteY22" fmla="*/ 0 h 1873266"/>
              <a:gd name="connsiteX0" fmla="*/ 5205877 w 6568700"/>
              <a:gd name="connsiteY0" fmla="*/ 0 h 1873266"/>
              <a:gd name="connsiteX1" fmla="*/ 6568668 w 6568700"/>
              <a:gd name="connsiteY1" fmla="*/ 841111 h 1873266"/>
              <a:gd name="connsiteX2" fmla="*/ 5212268 w 6568700"/>
              <a:gd name="connsiteY2" fmla="*/ 1677443 h 1873266"/>
              <a:gd name="connsiteX3" fmla="*/ 4749990 w 6568700"/>
              <a:gd name="connsiteY3" fmla="*/ 1765750 h 1873266"/>
              <a:gd name="connsiteX4" fmla="*/ 4762771 w 6568700"/>
              <a:gd name="connsiteY4" fmla="*/ 1764125 h 1873266"/>
              <a:gd name="connsiteX5" fmla="*/ 4731959 w 6568700"/>
              <a:gd name="connsiteY5" fmla="*/ 1783562 h 1873266"/>
              <a:gd name="connsiteX6" fmla="*/ 4728019 w 6568700"/>
              <a:gd name="connsiteY6" fmla="*/ 1798353 h 1873266"/>
              <a:gd name="connsiteX7" fmla="*/ 4618215 w 6568700"/>
              <a:gd name="connsiteY7" fmla="*/ 1784960 h 1873266"/>
              <a:gd name="connsiteX8" fmla="*/ 3284334 w 6568700"/>
              <a:gd name="connsiteY8" fmla="*/ 1873266 h 1873266"/>
              <a:gd name="connsiteX9" fmla="*/ 1356401 w 6568700"/>
              <a:gd name="connsiteY9" fmla="*/ 1675819 h 1873266"/>
              <a:gd name="connsiteX10" fmla="*/ 0 w 6568700"/>
              <a:gd name="connsiteY10" fmla="*/ 839486 h 1873266"/>
              <a:gd name="connsiteX11" fmla="*/ 1367661 w 6568700"/>
              <a:gd name="connsiteY11" fmla="*/ 1625 h 1873266"/>
              <a:gd name="connsiteX12" fmla="*/ 1264797 w 6568700"/>
              <a:gd name="connsiteY12" fmla="*/ 306588 h 1873266"/>
              <a:gd name="connsiteX13" fmla="*/ 799476 w 6568700"/>
              <a:gd name="connsiteY13" fmla="*/ 610023 h 1873266"/>
              <a:gd name="connsiteX14" fmla="*/ 1197540 w 6568700"/>
              <a:gd name="connsiteY14" fmla="*/ 892528 h 1873266"/>
              <a:gd name="connsiteX15" fmla="*/ 1393225 w 6568700"/>
              <a:gd name="connsiteY15" fmla="*/ 947098 h 1873266"/>
              <a:gd name="connsiteX16" fmla="*/ 1500958 w 6568700"/>
              <a:gd name="connsiteY16" fmla="*/ 969557 h 1873266"/>
              <a:gd name="connsiteX17" fmla="*/ 3287682 w 6568700"/>
              <a:gd name="connsiteY17" fmla="*/ 1128490 h 1873266"/>
              <a:gd name="connsiteX18" fmla="*/ 5375997 w 6568700"/>
              <a:gd name="connsiteY18" fmla="*/ 890903 h 1873266"/>
              <a:gd name="connsiteX19" fmla="*/ 5774061 w 6568700"/>
              <a:gd name="connsiteY19" fmla="*/ 608398 h 1873266"/>
              <a:gd name="connsiteX20" fmla="*/ 5308740 w 6568700"/>
              <a:gd name="connsiteY20" fmla="*/ 304964 h 1873266"/>
              <a:gd name="connsiteX21" fmla="*/ 5205877 w 6568700"/>
              <a:gd name="connsiteY21" fmla="*/ 0 h 1873266"/>
              <a:gd name="connsiteX0" fmla="*/ 5205877 w 6568700"/>
              <a:gd name="connsiteY0" fmla="*/ 0 h 1873266"/>
              <a:gd name="connsiteX1" fmla="*/ 6568668 w 6568700"/>
              <a:gd name="connsiteY1" fmla="*/ 841111 h 1873266"/>
              <a:gd name="connsiteX2" fmla="*/ 5212268 w 6568700"/>
              <a:gd name="connsiteY2" fmla="*/ 1677443 h 1873266"/>
              <a:gd name="connsiteX3" fmla="*/ 4749990 w 6568700"/>
              <a:gd name="connsiteY3" fmla="*/ 1765750 h 1873266"/>
              <a:gd name="connsiteX4" fmla="*/ 4762771 w 6568700"/>
              <a:gd name="connsiteY4" fmla="*/ 1764125 h 1873266"/>
              <a:gd name="connsiteX5" fmla="*/ 4731959 w 6568700"/>
              <a:gd name="connsiteY5" fmla="*/ 1783562 h 1873266"/>
              <a:gd name="connsiteX6" fmla="*/ 4618215 w 6568700"/>
              <a:gd name="connsiteY6" fmla="*/ 1784960 h 1873266"/>
              <a:gd name="connsiteX7" fmla="*/ 3284334 w 6568700"/>
              <a:gd name="connsiteY7" fmla="*/ 1873266 h 1873266"/>
              <a:gd name="connsiteX8" fmla="*/ 1356401 w 6568700"/>
              <a:gd name="connsiteY8" fmla="*/ 1675819 h 1873266"/>
              <a:gd name="connsiteX9" fmla="*/ 0 w 6568700"/>
              <a:gd name="connsiteY9" fmla="*/ 839486 h 1873266"/>
              <a:gd name="connsiteX10" fmla="*/ 1367661 w 6568700"/>
              <a:gd name="connsiteY10" fmla="*/ 1625 h 1873266"/>
              <a:gd name="connsiteX11" fmla="*/ 1264797 w 6568700"/>
              <a:gd name="connsiteY11" fmla="*/ 306588 h 1873266"/>
              <a:gd name="connsiteX12" fmla="*/ 799476 w 6568700"/>
              <a:gd name="connsiteY12" fmla="*/ 610023 h 1873266"/>
              <a:gd name="connsiteX13" fmla="*/ 1197540 w 6568700"/>
              <a:gd name="connsiteY13" fmla="*/ 892528 h 1873266"/>
              <a:gd name="connsiteX14" fmla="*/ 1393225 w 6568700"/>
              <a:gd name="connsiteY14" fmla="*/ 947098 h 1873266"/>
              <a:gd name="connsiteX15" fmla="*/ 1500958 w 6568700"/>
              <a:gd name="connsiteY15" fmla="*/ 969557 h 1873266"/>
              <a:gd name="connsiteX16" fmla="*/ 3287682 w 6568700"/>
              <a:gd name="connsiteY16" fmla="*/ 1128490 h 1873266"/>
              <a:gd name="connsiteX17" fmla="*/ 5375997 w 6568700"/>
              <a:gd name="connsiteY17" fmla="*/ 890903 h 1873266"/>
              <a:gd name="connsiteX18" fmla="*/ 5774061 w 6568700"/>
              <a:gd name="connsiteY18" fmla="*/ 608398 h 1873266"/>
              <a:gd name="connsiteX19" fmla="*/ 5308740 w 6568700"/>
              <a:gd name="connsiteY19" fmla="*/ 304964 h 1873266"/>
              <a:gd name="connsiteX20" fmla="*/ 5205877 w 6568700"/>
              <a:gd name="connsiteY20" fmla="*/ 0 h 1873266"/>
              <a:gd name="connsiteX0" fmla="*/ 5205877 w 6568700"/>
              <a:gd name="connsiteY0" fmla="*/ 0 h 1873266"/>
              <a:gd name="connsiteX1" fmla="*/ 6568668 w 6568700"/>
              <a:gd name="connsiteY1" fmla="*/ 841111 h 1873266"/>
              <a:gd name="connsiteX2" fmla="*/ 5212268 w 6568700"/>
              <a:gd name="connsiteY2" fmla="*/ 1677443 h 1873266"/>
              <a:gd name="connsiteX3" fmla="*/ 4749990 w 6568700"/>
              <a:gd name="connsiteY3" fmla="*/ 1765750 h 1873266"/>
              <a:gd name="connsiteX4" fmla="*/ 4762771 w 6568700"/>
              <a:gd name="connsiteY4" fmla="*/ 1764125 h 1873266"/>
              <a:gd name="connsiteX5" fmla="*/ 4618215 w 6568700"/>
              <a:gd name="connsiteY5" fmla="*/ 1784960 h 1873266"/>
              <a:gd name="connsiteX6" fmla="*/ 3284334 w 6568700"/>
              <a:gd name="connsiteY6" fmla="*/ 1873266 h 1873266"/>
              <a:gd name="connsiteX7" fmla="*/ 1356401 w 6568700"/>
              <a:gd name="connsiteY7" fmla="*/ 1675819 h 1873266"/>
              <a:gd name="connsiteX8" fmla="*/ 0 w 6568700"/>
              <a:gd name="connsiteY8" fmla="*/ 839486 h 1873266"/>
              <a:gd name="connsiteX9" fmla="*/ 1367661 w 6568700"/>
              <a:gd name="connsiteY9" fmla="*/ 1625 h 1873266"/>
              <a:gd name="connsiteX10" fmla="*/ 1264797 w 6568700"/>
              <a:gd name="connsiteY10" fmla="*/ 306588 h 1873266"/>
              <a:gd name="connsiteX11" fmla="*/ 799476 w 6568700"/>
              <a:gd name="connsiteY11" fmla="*/ 610023 h 1873266"/>
              <a:gd name="connsiteX12" fmla="*/ 1197540 w 6568700"/>
              <a:gd name="connsiteY12" fmla="*/ 892528 h 1873266"/>
              <a:gd name="connsiteX13" fmla="*/ 1393225 w 6568700"/>
              <a:gd name="connsiteY13" fmla="*/ 947098 h 1873266"/>
              <a:gd name="connsiteX14" fmla="*/ 1500958 w 6568700"/>
              <a:gd name="connsiteY14" fmla="*/ 969557 h 1873266"/>
              <a:gd name="connsiteX15" fmla="*/ 3287682 w 6568700"/>
              <a:gd name="connsiteY15" fmla="*/ 1128490 h 1873266"/>
              <a:gd name="connsiteX16" fmla="*/ 5375997 w 6568700"/>
              <a:gd name="connsiteY16" fmla="*/ 890903 h 1873266"/>
              <a:gd name="connsiteX17" fmla="*/ 5774061 w 6568700"/>
              <a:gd name="connsiteY17" fmla="*/ 608398 h 1873266"/>
              <a:gd name="connsiteX18" fmla="*/ 5308740 w 6568700"/>
              <a:gd name="connsiteY18" fmla="*/ 304964 h 1873266"/>
              <a:gd name="connsiteX19" fmla="*/ 5205877 w 6568700"/>
              <a:gd name="connsiteY19" fmla="*/ 0 h 1873266"/>
              <a:gd name="connsiteX0" fmla="*/ 5205877 w 6568700"/>
              <a:gd name="connsiteY0" fmla="*/ 0 h 1873266"/>
              <a:gd name="connsiteX1" fmla="*/ 6568668 w 6568700"/>
              <a:gd name="connsiteY1" fmla="*/ 841111 h 1873266"/>
              <a:gd name="connsiteX2" fmla="*/ 5212268 w 6568700"/>
              <a:gd name="connsiteY2" fmla="*/ 1677443 h 1873266"/>
              <a:gd name="connsiteX3" fmla="*/ 4749990 w 6568700"/>
              <a:gd name="connsiteY3" fmla="*/ 1765750 h 1873266"/>
              <a:gd name="connsiteX4" fmla="*/ 4618215 w 6568700"/>
              <a:gd name="connsiteY4" fmla="*/ 1784960 h 1873266"/>
              <a:gd name="connsiteX5" fmla="*/ 3284334 w 6568700"/>
              <a:gd name="connsiteY5" fmla="*/ 1873266 h 1873266"/>
              <a:gd name="connsiteX6" fmla="*/ 1356401 w 6568700"/>
              <a:gd name="connsiteY6" fmla="*/ 1675819 h 1873266"/>
              <a:gd name="connsiteX7" fmla="*/ 0 w 6568700"/>
              <a:gd name="connsiteY7" fmla="*/ 839486 h 1873266"/>
              <a:gd name="connsiteX8" fmla="*/ 1367661 w 6568700"/>
              <a:gd name="connsiteY8" fmla="*/ 1625 h 1873266"/>
              <a:gd name="connsiteX9" fmla="*/ 1264797 w 6568700"/>
              <a:gd name="connsiteY9" fmla="*/ 306588 h 1873266"/>
              <a:gd name="connsiteX10" fmla="*/ 799476 w 6568700"/>
              <a:gd name="connsiteY10" fmla="*/ 610023 h 1873266"/>
              <a:gd name="connsiteX11" fmla="*/ 1197540 w 6568700"/>
              <a:gd name="connsiteY11" fmla="*/ 892528 h 1873266"/>
              <a:gd name="connsiteX12" fmla="*/ 1393225 w 6568700"/>
              <a:gd name="connsiteY12" fmla="*/ 947098 h 1873266"/>
              <a:gd name="connsiteX13" fmla="*/ 1500958 w 6568700"/>
              <a:gd name="connsiteY13" fmla="*/ 969557 h 1873266"/>
              <a:gd name="connsiteX14" fmla="*/ 3287682 w 6568700"/>
              <a:gd name="connsiteY14" fmla="*/ 1128490 h 1873266"/>
              <a:gd name="connsiteX15" fmla="*/ 5375997 w 6568700"/>
              <a:gd name="connsiteY15" fmla="*/ 890903 h 1873266"/>
              <a:gd name="connsiteX16" fmla="*/ 5774061 w 6568700"/>
              <a:gd name="connsiteY16" fmla="*/ 608398 h 1873266"/>
              <a:gd name="connsiteX17" fmla="*/ 5308740 w 6568700"/>
              <a:gd name="connsiteY17" fmla="*/ 304964 h 1873266"/>
              <a:gd name="connsiteX18" fmla="*/ 5205877 w 6568700"/>
              <a:gd name="connsiteY18" fmla="*/ 0 h 1873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568700" h="1873266">
                <a:moveTo>
                  <a:pt x="5205877" y="0"/>
                </a:moveTo>
                <a:cubicBezTo>
                  <a:pt x="6034264" y="187795"/>
                  <a:pt x="6573538" y="492759"/>
                  <a:pt x="6568668" y="841111"/>
                </a:cubicBezTo>
                <a:cubicBezTo>
                  <a:pt x="6568668" y="1186214"/>
                  <a:pt x="6034264" y="1489649"/>
                  <a:pt x="5212268" y="1677443"/>
                </a:cubicBezTo>
                <a:cubicBezTo>
                  <a:pt x="5067711" y="1711180"/>
                  <a:pt x="4912198" y="1740042"/>
                  <a:pt x="4749990" y="1765750"/>
                </a:cubicBezTo>
                <a:lnTo>
                  <a:pt x="4618215" y="1784960"/>
                </a:lnTo>
                <a:cubicBezTo>
                  <a:pt x="4371809" y="1803150"/>
                  <a:pt x="3759394" y="1873266"/>
                  <a:pt x="3284334" y="1873266"/>
                </a:cubicBezTo>
                <a:cubicBezTo>
                  <a:pt x="2563680" y="1873266"/>
                  <a:pt x="1897500" y="1799486"/>
                  <a:pt x="1356401" y="1675819"/>
                </a:cubicBezTo>
                <a:cubicBezTo>
                  <a:pt x="534404" y="1488024"/>
                  <a:pt x="0" y="1183060"/>
                  <a:pt x="0" y="839486"/>
                </a:cubicBezTo>
                <a:cubicBezTo>
                  <a:pt x="0" y="494383"/>
                  <a:pt x="539274" y="189420"/>
                  <a:pt x="1367661" y="1625"/>
                </a:cubicBezTo>
                <a:cubicBezTo>
                  <a:pt x="1325968" y="99488"/>
                  <a:pt x="1292187" y="200697"/>
                  <a:pt x="1264797" y="306588"/>
                </a:cubicBezTo>
                <a:cubicBezTo>
                  <a:pt x="972640" y="391646"/>
                  <a:pt x="799476" y="496008"/>
                  <a:pt x="799476" y="610023"/>
                </a:cubicBezTo>
                <a:cubicBezTo>
                  <a:pt x="799476" y="714290"/>
                  <a:pt x="945555" y="810624"/>
                  <a:pt x="1197540" y="892528"/>
                </a:cubicBezTo>
                <a:cubicBezTo>
                  <a:pt x="1256885" y="911737"/>
                  <a:pt x="1322620" y="929418"/>
                  <a:pt x="1393225" y="947098"/>
                </a:cubicBezTo>
                <a:lnTo>
                  <a:pt x="1500958" y="969557"/>
                </a:lnTo>
                <a:cubicBezTo>
                  <a:pt x="1953497" y="1067516"/>
                  <a:pt x="2586200" y="1128490"/>
                  <a:pt x="3287682" y="1128490"/>
                </a:cubicBezTo>
                <a:cubicBezTo>
                  <a:pt x="4164153" y="1128490"/>
                  <a:pt x="4932892" y="1033780"/>
                  <a:pt x="5375997" y="890903"/>
                </a:cubicBezTo>
                <a:cubicBezTo>
                  <a:pt x="5627982" y="810624"/>
                  <a:pt x="5774061" y="712761"/>
                  <a:pt x="5774061" y="608398"/>
                </a:cubicBezTo>
                <a:cubicBezTo>
                  <a:pt x="5774061" y="496008"/>
                  <a:pt x="5602419" y="390021"/>
                  <a:pt x="5308740" y="304964"/>
                </a:cubicBezTo>
                <a:cubicBezTo>
                  <a:pt x="5282872" y="200697"/>
                  <a:pt x="5247570" y="97959"/>
                  <a:pt x="5205877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B2FE762-0160-42E2-9F50-31CE52E210EC}"/>
              </a:ext>
            </a:extLst>
          </p:cNvPr>
          <p:cNvSpPr/>
          <p:nvPr/>
        </p:nvSpPr>
        <p:spPr>
          <a:xfrm>
            <a:off x="6150562" y="4006067"/>
            <a:ext cx="1903813" cy="1509557"/>
          </a:xfrm>
          <a:custGeom>
            <a:avLst/>
            <a:gdLst>
              <a:gd name="connsiteX0" fmla="*/ 1903813 w 1903813"/>
              <a:gd name="connsiteY0" fmla="*/ 667 h 1509557"/>
              <a:gd name="connsiteX1" fmla="*/ 1226373 w 1903813"/>
              <a:gd name="connsiteY1" fmla="*/ 1056897 h 1509557"/>
              <a:gd name="connsiteX2" fmla="*/ 0 w 1903813"/>
              <a:gd name="connsiteY2" fmla="*/ 1509557 h 1509557"/>
              <a:gd name="connsiteX3" fmla="*/ 0 w 1903813"/>
              <a:gd name="connsiteY3" fmla="*/ 1435711 h 1509557"/>
              <a:gd name="connsiteX4" fmla="*/ 83468 w 1903813"/>
              <a:gd name="connsiteY4" fmla="*/ 1462983 h 1509557"/>
              <a:gd name="connsiteX5" fmla="*/ 190999 w 1903813"/>
              <a:gd name="connsiteY5" fmla="*/ 1414871 h 1509557"/>
              <a:gd name="connsiteX6" fmla="*/ 226342 w 1903813"/>
              <a:gd name="connsiteY6" fmla="*/ 1302493 h 1509557"/>
              <a:gd name="connsiteX7" fmla="*/ 109117 w 1903813"/>
              <a:gd name="connsiteY7" fmla="*/ 1177248 h 1509557"/>
              <a:gd name="connsiteX8" fmla="*/ 85055 w 1903813"/>
              <a:gd name="connsiteY8" fmla="*/ 1175709 h 1509557"/>
              <a:gd name="connsiteX9" fmla="*/ 1587 w 1903813"/>
              <a:gd name="connsiteY9" fmla="*/ 1202982 h 1509557"/>
              <a:gd name="connsiteX10" fmla="*/ 1587 w 1903813"/>
              <a:gd name="connsiteY10" fmla="*/ 241438 h 1509557"/>
              <a:gd name="connsiteX11" fmla="*/ 14455 w 1903813"/>
              <a:gd name="connsiteY11" fmla="*/ 241438 h 1509557"/>
              <a:gd name="connsiteX12" fmla="*/ 38517 w 1903813"/>
              <a:gd name="connsiteY12" fmla="*/ 241438 h 1509557"/>
              <a:gd name="connsiteX13" fmla="*/ 83468 w 1903813"/>
              <a:gd name="connsiteY13" fmla="*/ 241438 h 1509557"/>
              <a:gd name="connsiteX14" fmla="*/ 141288 w 1903813"/>
              <a:gd name="connsiteY14" fmla="*/ 241438 h 1509557"/>
              <a:gd name="connsiteX15" fmla="*/ 213474 w 1903813"/>
              <a:gd name="connsiteY15" fmla="*/ 239830 h 1509557"/>
              <a:gd name="connsiteX16" fmla="*/ 263273 w 1903813"/>
              <a:gd name="connsiteY16" fmla="*/ 238221 h 1509557"/>
              <a:gd name="connsiteX17" fmla="*/ 341893 w 1903813"/>
              <a:gd name="connsiteY17" fmla="*/ 235004 h 1509557"/>
              <a:gd name="connsiteX18" fmla="*/ 385258 w 1903813"/>
              <a:gd name="connsiteY18" fmla="*/ 233396 h 1509557"/>
              <a:gd name="connsiteX19" fmla="*/ 467140 w 1903813"/>
              <a:gd name="connsiteY19" fmla="*/ 228571 h 1509557"/>
              <a:gd name="connsiteX20" fmla="*/ 507243 w 1903813"/>
              <a:gd name="connsiteY20" fmla="*/ 227032 h 1509557"/>
              <a:gd name="connsiteX21" fmla="*/ 589125 w 1903813"/>
              <a:gd name="connsiteY21" fmla="*/ 220599 h 1509557"/>
              <a:gd name="connsiteX22" fmla="*/ 629228 w 1903813"/>
              <a:gd name="connsiteY22" fmla="*/ 217382 h 1509557"/>
              <a:gd name="connsiteX23" fmla="*/ 711110 w 1903813"/>
              <a:gd name="connsiteY23" fmla="*/ 210948 h 1509557"/>
              <a:gd name="connsiteX24" fmla="*/ 751213 w 1903813"/>
              <a:gd name="connsiteY24" fmla="*/ 207732 h 1509557"/>
              <a:gd name="connsiteX25" fmla="*/ 833095 w 1903813"/>
              <a:gd name="connsiteY25" fmla="*/ 199690 h 1509557"/>
              <a:gd name="connsiteX26" fmla="*/ 873286 w 1903813"/>
              <a:gd name="connsiteY26" fmla="*/ 194864 h 1509557"/>
              <a:gd name="connsiteX27" fmla="*/ 951907 w 1903813"/>
              <a:gd name="connsiteY27" fmla="*/ 185284 h 1509557"/>
              <a:gd name="connsiteX28" fmla="*/ 995271 w 1903813"/>
              <a:gd name="connsiteY28" fmla="*/ 180459 h 1509557"/>
              <a:gd name="connsiteX29" fmla="*/ 1070719 w 1903813"/>
              <a:gd name="connsiteY29" fmla="*/ 170808 h 1509557"/>
              <a:gd name="connsiteX30" fmla="*/ 1115670 w 1903813"/>
              <a:gd name="connsiteY30" fmla="*/ 164375 h 1509557"/>
              <a:gd name="connsiteX31" fmla="*/ 1187856 w 1903813"/>
              <a:gd name="connsiteY31" fmla="*/ 153186 h 1509557"/>
              <a:gd name="connsiteX32" fmla="*/ 1236068 w 1903813"/>
              <a:gd name="connsiteY32" fmla="*/ 145144 h 1509557"/>
              <a:gd name="connsiteX33" fmla="*/ 1305082 w 1903813"/>
              <a:gd name="connsiteY33" fmla="*/ 133885 h 1509557"/>
              <a:gd name="connsiteX34" fmla="*/ 1356467 w 1903813"/>
              <a:gd name="connsiteY34" fmla="*/ 124235 h 1509557"/>
              <a:gd name="connsiteX35" fmla="*/ 1422219 w 1903813"/>
              <a:gd name="connsiteY35" fmla="*/ 111437 h 1509557"/>
              <a:gd name="connsiteX36" fmla="*/ 1476777 w 1903813"/>
              <a:gd name="connsiteY36" fmla="*/ 100178 h 1509557"/>
              <a:gd name="connsiteX37" fmla="*/ 1539445 w 1903813"/>
              <a:gd name="connsiteY37" fmla="*/ 87311 h 1509557"/>
              <a:gd name="connsiteX38" fmla="*/ 1595589 w 1903813"/>
              <a:gd name="connsiteY38" fmla="*/ 74514 h 1509557"/>
              <a:gd name="connsiteX39" fmla="*/ 1654995 w 1903813"/>
              <a:gd name="connsiteY39" fmla="*/ 61647 h 1509557"/>
              <a:gd name="connsiteX40" fmla="*/ 1714401 w 1903813"/>
              <a:gd name="connsiteY40" fmla="*/ 47241 h 1509557"/>
              <a:gd name="connsiteX41" fmla="*/ 1770546 w 1903813"/>
              <a:gd name="connsiteY41" fmla="*/ 32766 h 1509557"/>
              <a:gd name="connsiteX42" fmla="*/ 1829952 w 1903813"/>
              <a:gd name="connsiteY42" fmla="*/ 16682 h 1509557"/>
              <a:gd name="connsiteX43" fmla="*/ 1884511 w 1903813"/>
              <a:gd name="connsiteY43" fmla="*/ 2276 h 1509557"/>
              <a:gd name="connsiteX44" fmla="*/ 1903813 w 1903813"/>
              <a:gd name="connsiteY44" fmla="*/ 667 h 1509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903813" h="1509557">
                <a:moveTo>
                  <a:pt x="1903813" y="667"/>
                </a:moveTo>
                <a:cubicBezTo>
                  <a:pt x="1797870" y="413187"/>
                  <a:pt x="1558659" y="785637"/>
                  <a:pt x="1226373" y="1056897"/>
                </a:cubicBezTo>
                <a:cubicBezTo>
                  <a:pt x="879632" y="1339416"/>
                  <a:pt x="446250" y="1498298"/>
                  <a:pt x="0" y="1509557"/>
                </a:cubicBezTo>
                <a:lnTo>
                  <a:pt x="0" y="1435711"/>
                </a:lnTo>
                <a:cubicBezTo>
                  <a:pt x="24062" y="1453403"/>
                  <a:pt x="52972" y="1462983"/>
                  <a:pt x="83468" y="1462983"/>
                </a:cubicBezTo>
                <a:cubicBezTo>
                  <a:pt x="125246" y="1462983"/>
                  <a:pt x="163763" y="1445361"/>
                  <a:pt x="190999" y="1414871"/>
                </a:cubicBezTo>
                <a:cubicBezTo>
                  <a:pt x="218322" y="1384382"/>
                  <a:pt x="231190" y="1342633"/>
                  <a:pt x="226342" y="1302493"/>
                </a:cubicBezTo>
                <a:cubicBezTo>
                  <a:pt x="219908" y="1238297"/>
                  <a:pt x="171784" y="1188506"/>
                  <a:pt x="109117" y="1177248"/>
                </a:cubicBezTo>
                <a:cubicBezTo>
                  <a:pt x="101096" y="1175709"/>
                  <a:pt x="93076" y="1175709"/>
                  <a:pt x="85055" y="1175709"/>
                </a:cubicBezTo>
                <a:cubicBezTo>
                  <a:pt x="54559" y="1175709"/>
                  <a:pt x="25649" y="1185290"/>
                  <a:pt x="1587" y="1202982"/>
                </a:cubicBezTo>
                <a:lnTo>
                  <a:pt x="1587" y="241438"/>
                </a:lnTo>
                <a:cubicBezTo>
                  <a:pt x="4848" y="241438"/>
                  <a:pt x="9607" y="241438"/>
                  <a:pt x="14455" y="241438"/>
                </a:cubicBezTo>
                <a:cubicBezTo>
                  <a:pt x="22476" y="241438"/>
                  <a:pt x="30497" y="241438"/>
                  <a:pt x="38517" y="241438"/>
                </a:cubicBezTo>
                <a:cubicBezTo>
                  <a:pt x="52972" y="241438"/>
                  <a:pt x="69013" y="241438"/>
                  <a:pt x="83468" y="241438"/>
                </a:cubicBezTo>
                <a:cubicBezTo>
                  <a:pt x="102771" y="241438"/>
                  <a:pt x="121985" y="241438"/>
                  <a:pt x="141288" y="241438"/>
                </a:cubicBezTo>
                <a:cubicBezTo>
                  <a:pt x="165350" y="241438"/>
                  <a:pt x="189412" y="239830"/>
                  <a:pt x="213474" y="239830"/>
                </a:cubicBezTo>
                <a:cubicBezTo>
                  <a:pt x="231190" y="239830"/>
                  <a:pt x="247232" y="238221"/>
                  <a:pt x="263273" y="238221"/>
                </a:cubicBezTo>
                <a:cubicBezTo>
                  <a:pt x="290508" y="236613"/>
                  <a:pt x="316245" y="236613"/>
                  <a:pt x="341893" y="235004"/>
                </a:cubicBezTo>
                <a:cubicBezTo>
                  <a:pt x="356348" y="235004"/>
                  <a:pt x="370803" y="233396"/>
                  <a:pt x="385258" y="233396"/>
                </a:cubicBezTo>
                <a:cubicBezTo>
                  <a:pt x="412581" y="231788"/>
                  <a:pt x="439816" y="230179"/>
                  <a:pt x="467140" y="228571"/>
                </a:cubicBezTo>
                <a:cubicBezTo>
                  <a:pt x="480008" y="228571"/>
                  <a:pt x="494375" y="228571"/>
                  <a:pt x="507243" y="227032"/>
                </a:cubicBezTo>
                <a:cubicBezTo>
                  <a:pt x="534566" y="223816"/>
                  <a:pt x="561801" y="222207"/>
                  <a:pt x="589125" y="220599"/>
                </a:cubicBezTo>
                <a:cubicBezTo>
                  <a:pt x="603579" y="218990"/>
                  <a:pt x="616448" y="218990"/>
                  <a:pt x="629228" y="217382"/>
                </a:cubicBezTo>
                <a:cubicBezTo>
                  <a:pt x="656551" y="215774"/>
                  <a:pt x="683875" y="214165"/>
                  <a:pt x="711110" y="210948"/>
                </a:cubicBezTo>
                <a:cubicBezTo>
                  <a:pt x="725565" y="210948"/>
                  <a:pt x="738433" y="209340"/>
                  <a:pt x="751213" y="207732"/>
                </a:cubicBezTo>
                <a:cubicBezTo>
                  <a:pt x="778536" y="206123"/>
                  <a:pt x="805860" y="202906"/>
                  <a:pt x="833095" y="199690"/>
                </a:cubicBezTo>
                <a:cubicBezTo>
                  <a:pt x="845963" y="198081"/>
                  <a:pt x="860418" y="196473"/>
                  <a:pt x="873286" y="194864"/>
                </a:cubicBezTo>
                <a:cubicBezTo>
                  <a:pt x="898935" y="191717"/>
                  <a:pt x="926258" y="188501"/>
                  <a:pt x="951907" y="185284"/>
                </a:cubicBezTo>
                <a:cubicBezTo>
                  <a:pt x="966362" y="183675"/>
                  <a:pt x="980816" y="182067"/>
                  <a:pt x="995271" y="180459"/>
                </a:cubicBezTo>
                <a:cubicBezTo>
                  <a:pt x="1019333" y="177242"/>
                  <a:pt x="1044982" y="174025"/>
                  <a:pt x="1070719" y="170808"/>
                </a:cubicBezTo>
                <a:cubicBezTo>
                  <a:pt x="1085174" y="169200"/>
                  <a:pt x="1101215" y="165983"/>
                  <a:pt x="1115670" y="164375"/>
                </a:cubicBezTo>
                <a:cubicBezTo>
                  <a:pt x="1139732" y="161158"/>
                  <a:pt x="1163794" y="156403"/>
                  <a:pt x="1187856" y="153186"/>
                </a:cubicBezTo>
                <a:cubicBezTo>
                  <a:pt x="1203897" y="149969"/>
                  <a:pt x="1219939" y="148361"/>
                  <a:pt x="1236068" y="145144"/>
                </a:cubicBezTo>
                <a:cubicBezTo>
                  <a:pt x="1258544" y="141927"/>
                  <a:pt x="1282606" y="138710"/>
                  <a:pt x="1305082" y="133885"/>
                </a:cubicBezTo>
                <a:cubicBezTo>
                  <a:pt x="1322710" y="130668"/>
                  <a:pt x="1338751" y="127451"/>
                  <a:pt x="1356467" y="124235"/>
                </a:cubicBezTo>
                <a:cubicBezTo>
                  <a:pt x="1378943" y="119479"/>
                  <a:pt x="1399743" y="116262"/>
                  <a:pt x="1422219" y="111437"/>
                </a:cubicBezTo>
                <a:cubicBezTo>
                  <a:pt x="1441522" y="108220"/>
                  <a:pt x="1459149" y="103395"/>
                  <a:pt x="1476777" y="100178"/>
                </a:cubicBezTo>
                <a:cubicBezTo>
                  <a:pt x="1497666" y="95353"/>
                  <a:pt x="1518555" y="92136"/>
                  <a:pt x="1539445" y="87311"/>
                </a:cubicBezTo>
                <a:cubicBezTo>
                  <a:pt x="1557072" y="82556"/>
                  <a:pt x="1576375" y="79339"/>
                  <a:pt x="1595589" y="74514"/>
                </a:cubicBezTo>
                <a:cubicBezTo>
                  <a:pt x="1616478" y="71297"/>
                  <a:pt x="1635781" y="66472"/>
                  <a:pt x="1654995" y="61647"/>
                </a:cubicBezTo>
                <a:cubicBezTo>
                  <a:pt x="1675884" y="56822"/>
                  <a:pt x="1695099" y="51996"/>
                  <a:pt x="1714401" y="47241"/>
                </a:cubicBezTo>
                <a:cubicBezTo>
                  <a:pt x="1733616" y="42416"/>
                  <a:pt x="1751332" y="37591"/>
                  <a:pt x="1770546" y="32766"/>
                </a:cubicBezTo>
                <a:cubicBezTo>
                  <a:pt x="1789849" y="26332"/>
                  <a:pt x="1810738" y="21507"/>
                  <a:pt x="1829952" y="16682"/>
                </a:cubicBezTo>
                <a:cubicBezTo>
                  <a:pt x="1847668" y="11926"/>
                  <a:pt x="1866883" y="7101"/>
                  <a:pt x="1884511" y="2276"/>
                </a:cubicBezTo>
                <a:cubicBezTo>
                  <a:pt x="1890945" y="667"/>
                  <a:pt x="1897379" y="-941"/>
                  <a:pt x="1903813" y="667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BEE3527-91B1-44E7-9C5D-08168DA10026}"/>
              </a:ext>
            </a:extLst>
          </p:cNvPr>
          <p:cNvSpPr/>
          <p:nvPr/>
        </p:nvSpPr>
        <p:spPr>
          <a:xfrm>
            <a:off x="4079804" y="2481057"/>
            <a:ext cx="1968022" cy="1667840"/>
          </a:xfrm>
          <a:custGeom>
            <a:avLst/>
            <a:gdLst>
              <a:gd name="connsiteX0" fmla="*/ 284088 w 1968022"/>
              <a:gd name="connsiteY0" fmla="*/ 0 h 1667840"/>
              <a:gd name="connsiteX1" fmla="*/ 304953 w 1968022"/>
              <a:gd name="connsiteY1" fmla="*/ 12818 h 1667840"/>
              <a:gd name="connsiteX2" fmla="*/ 319439 w 1968022"/>
              <a:gd name="connsiteY2" fmla="*/ 20848 h 1667840"/>
              <a:gd name="connsiteX3" fmla="*/ 349962 w 1968022"/>
              <a:gd name="connsiteY3" fmla="*/ 38530 h 1667840"/>
              <a:gd name="connsiteX4" fmla="*/ 357980 w 1968022"/>
              <a:gd name="connsiteY4" fmla="*/ 43318 h 1667840"/>
              <a:gd name="connsiteX5" fmla="*/ 398069 w 1968022"/>
              <a:gd name="connsiteY5" fmla="*/ 64243 h 1667840"/>
              <a:gd name="connsiteX6" fmla="*/ 414196 w 1968022"/>
              <a:gd name="connsiteY6" fmla="*/ 72273 h 1667840"/>
              <a:gd name="connsiteX7" fmla="*/ 439798 w 1968022"/>
              <a:gd name="connsiteY7" fmla="*/ 85091 h 1667840"/>
              <a:gd name="connsiteX8" fmla="*/ 459114 w 1968022"/>
              <a:gd name="connsiteY8" fmla="*/ 93121 h 1667840"/>
              <a:gd name="connsiteX9" fmla="*/ 483168 w 1968022"/>
              <a:gd name="connsiteY9" fmla="*/ 104317 h 1667840"/>
              <a:gd name="connsiteX10" fmla="*/ 504033 w 1968022"/>
              <a:gd name="connsiteY10" fmla="*/ 112348 h 1667840"/>
              <a:gd name="connsiteX11" fmla="*/ 528086 w 1968022"/>
              <a:gd name="connsiteY11" fmla="*/ 123621 h 1667840"/>
              <a:gd name="connsiteX12" fmla="*/ 548951 w 1968022"/>
              <a:gd name="connsiteY12" fmla="*/ 131651 h 1667840"/>
              <a:gd name="connsiteX13" fmla="*/ 573096 w 1968022"/>
              <a:gd name="connsiteY13" fmla="*/ 141226 h 1667840"/>
              <a:gd name="connsiteX14" fmla="*/ 595509 w 1968022"/>
              <a:gd name="connsiteY14" fmla="*/ 149256 h 1667840"/>
              <a:gd name="connsiteX15" fmla="*/ 621203 w 1968022"/>
              <a:gd name="connsiteY15" fmla="*/ 158908 h 1667840"/>
              <a:gd name="connsiteX16" fmla="*/ 643707 w 1968022"/>
              <a:gd name="connsiteY16" fmla="*/ 166939 h 1667840"/>
              <a:gd name="connsiteX17" fmla="*/ 669401 w 1968022"/>
              <a:gd name="connsiteY17" fmla="*/ 176590 h 1667840"/>
              <a:gd name="connsiteX18" fmla="*/ 693455 w 1968022"/>
              <a:gd name="connsiteY18" fmla="*/ 184621 h 1667840"/>
              <a:gd name="connsiteX19" fmla="*/ 719148 w 1968022"/>
              <a:gd name="connsiteY19" fmla="*/ 192651 h 1667840"/>
              <a:gd name="connsiteX20" fmla="*/ 743202 w 1968022"/>
              <a:gd name="connsiteY20" fmla="*/ 200681 h 1667840"/>
              <a:gd name="connsiteX21" fmla="*/ 768895 w 1968022"/>
              <a:gd name="connsiteY21" fmla="*/ 208712 h 1667840"/>
              <a:gd name="connsiteX22" fmla="*/ 792949 w 1968022"/>
              <a:gd name="connsiteY22" fmla="*/ 216742 h 1667840"/>
              <a:gd name="connsiteX23" fmla="*/ 820283 w 1968022"/>
              <a:gd name="connsiteY23" fmla="*/ 224772 h 1667840"/>
              <a:gd name="connsiteX24" fmla="*/ 845976 w 1968022"/>
              <a:gd name="connsiteY24" fmla="*/ 231181 h 1667840"/>
              <a:gd name="connsiteX25" fmla="*/ 873219 w 1968022"/>
              <a:gd name="connsiteY25" fmla="*/ 239212 h 1667840"/>
              <a:gd name="connsiteX26" fmla="*/ 898912 w 1968022"/>
              <a:gd name="connsiteY26" fmla="*/ 245620 h 1667840"/>
              <a:gd name="connsiteX27" fmla="*/ 927795 w 1968022"/>
              <a:gd name="connsiteY27" fmla="*/ 252029 h 1667840"/>
              <a:gd name="connsiteX28" fmla="*/ 953489 w 1968022"/>
              <a:gd name="connsiteY28" fmla="*/ 258438 h 1667840"/>
              <a:gd name="connsiteX29" fmla="*/ 982371 w 1968022"/>
              <a:gd name="connsiteY29" fmla="*/ 264847 h 1667840"/>
              <a:gd name="connsiteX30" fmla="*/ 1008065 w 1968022"/>
              <a:gd name="connsiteY30" fmla="*/ 271256 h 1667840"/>
              <a:gd name="connsiteX31" fmla="*/ 1038587 w 1968022"/>
              <a:gd name="connsiteY31" fmla="*/ 277742 h 1667840"/>
              <a:gd name="connsiteX32" fmla="*/ 1064281 w 1968022"/>
              <a:gd name="connsiteY32" fmla="*/ 284151 h 1667840"/>
              <a:gd name="connsiteX33" fmla="*/ 1096352 w 1968022"/>
              <a:gd name="connsiteY33" fmla="*/ 290559 h 1667840"/>
              <a:gd name="connsiteX34" fmla="*/ 1122046 w 1968022"/>
              <a:gd name="connsiteY34" fmla="*/ 295347 h 1667840"/>
              <a:gd name="connsiteX35" fmla="*/ 1155758 w 1968022"/>
              <a:gd name="connsiteY35" fmla="*/ 301756 h 1667840"/>
              <a:gd name="connsiteX36" fmla="*/ 1179811 w 1968022"/>
              <a:gd name="connsiteY36" fmla="*/ 306620 h 1667840"/>
              <a:gd name="connsiteX37" fmla="*/ 1237667 w 1968022"/>
              <a:gd name="connsiteY37" fmla="*/ 316195 h 1667840"/>
              <a:gd name="connsiteX38" fmla="*/ 1260081 w 1968022"/>
              <a:gd name="connsiteY38" fmla="*/ 319438 h 1667840"/>
              <a:gd name="connsiteX39" fmla="*/ 1297072 w 1968022"/>
              <a:gd name="connsiteY39" fmla="*/ 325847 h 1667840"/>
              <a:gd name="connsiteX40" fmla="*/ 1324315 w 1968022"/>
              <a:gd name="connsiteY40" fmla="*/ 329090 h 1667840"/>
              <a:gd name="connsiteX41" fmla="*/ 1358026 w 1968022"/>
              <a:gd name="connsiteY41" fmla="*/ 333877 h 1667840"/>
              <a:gd name="connsiteX42" fmla="*/ 1386909 w 1968022"/>
              <a:gd name="connsiteY42" fmla="*/ 337120 h 1667840"/>
              <a:gd name="connsiteX43" fmla="*/ 1419072 w 1968022"/>
              <a:gd name="connsiteY43" fmla="*/ 341907 h 1667840"/>
              <a:gd name="connsiteX44" fmla="*/ 1447954 w 1968022"/>
              <a:gd name="connsiteY44" fmla="*/ 345150 h 1667840"/>
              <a:gd name="connsiteX45" fmla="*/ 1480026 w 1968022"/>
              <a:gd name="connsiteY45" fmla="*/ 348316 h 1667840"/>
              <a:gd name="connsiteX46" fmla="*/ 1510548 w 1968022"/>
              <a:gd name="connsiteY46" fmla="*/ 351559 h 1667840"/>
              <a:gd name="connsiteX47" fmla="*/ 1542620 w 1968022"/>
              <a:gd name="connsiteY47" fmla="*/ 354725 h 1667840"/>
              <a:gd name="connsiteX48" fmla="*/ 1573142 w 1968022"/>
              <a:gd name="connsiteY48" fmla="*/ 357968 h 1667840"/>
              <a:gd name="connsiteX49" fmla="*/ 1605214 w 1968022"/>
              <a:gd name="connsiteY49" fmla="*/ 361211 h 1667840"/>
              <a:gd name="connsiteX50" fmla="*/ 1635736 w 1968022"/>
              <a:gd name="connsiteY50" fmla="*/ 362755 h 1667840"/>
              <a:gd name="connsiteX51" fmla="*/ 1646943 w 1968022"/>
              <a:gd name="connsiteY51" fmla="*/ 362755 h 1667840"/>
              <a:gd name="connsiteX52" fmla="*/ 1616512 w 1968022"/>
              <a:gd name="connsiteY52" fmla="*/ 441437 h 1667840"/>
              <a:gd name="connsiteX53" fmla="*/ 1654961 w 1968022"/>
              <a:gd name="connsiteY53" fmla="*/ 548997 h 1667840"/>
              <a:gd name="connsiteX54" fmla="*/ 1759375 w 1968022"/>
              <a:gd name="connsiteY54" fmla="*/ 593937 h 1667840"/>
              <a:gd name="connsiteX55" fmla="*/ 1765753 w 1968022"/>
              <a:gd name="connsiteY55" fmla="*/ 593937 h 1667840"/>
              <a:gd name="connsiteX56" fmla="*/ 1898959 w 1968022"/>
              <a:gd name="connsiteY56" fmla="*/ 486376 h 1667840"/>
              <a:gd name="connsiteX57" fmla="*/ 1881375 w 1968022"/>
              <a:gd name="connsiteY57" fmla="*/ 374029 h 1667840"/>
              <a:gd name="connsiteX58" fmla="*/ 1894221 w 1968022"/>
              <a:gd name="connsiteY58" fmla="*/ 374029 h 1667840"/>
              <a:gd name="connsiteX59" fmla="*/ 1929482 w 1968022"/>
              <a:gd name="connsiteY59" fmla="*/ 374029 h 1667840"/>
              <a:gd name="connsiteX60" fmla="*/ 1960004 w 1968022"/>
              <a:gd name="connsiteY60" fmla="*/ 374029 h 1667840"/>
              <a:gd name="connsiteX61" fmla="*/ 1968022 w 1968022"/>
              <a:gd name="connsiteY61" fmla="*/ 374029 h 1667840"/>
              <a:gd name="connsiteX62" fmla="*/ 1968022 w 1968022"/>
              <a:gd name="connsiteY62" fmla="*/ 1667840 h 1667840"/>
              <a:gd name="connsiteX63" fmla="*/ 1948798 w 1968022"/>
              <a:gd name="connsiteY63" fmla="*/ 1667840 h 1667840"/>
              <a:gd name="connsiteX64" fmla="*/ 1910257 w 1968022"/>
              <a:gd name="connsiteY64" fmla="*/ 1666219 h 1667840"/>
              <a:gd name="connsiteX65" fmla="*/ 1866888 w 1968022"/>
              <a:gd name="connsiteY65" fmla="*/ 1664597 h 1667840"/>
              <a:gd name="connsiteX66" fmla="*/ 1828347 w 1968022"/>
              <a:gd name="connsiteY66" fmla="*/ 1663053 h 1667840"/>
              <a:gd name="connsiteX67" fmla="*/ 1785069 w 1968022"/>
              <a:gd name="connsiteY67" fmla="*/ 1661431 h 1667840"/>
              <a:gd name="connsiteX68" fmla="*/ 1746529 w 1968022"/>
              <a:gd name="connsiteY68" fmla="*/ 1659810 h 1667840"/>
              <a:gd name="connsiteX69" fmla="*/ 1703159 w 1968022"/>
              <a:gd name="connsiteY69" fmla="*/ 1658188 h 1667840"/>
              <a:gd name="connsiteX70" fmla="*/ 1666259 w 1968022"/>
              <a:gd name="connsiteY70" fmla="*/ 1656567 h 1667840"/>
              <a:gd name="connsiteX71" fmla="*/ 1624529 w 1968022"/>
              <a:gd name="connsiteY71" fmla="*/ 1653401 h 1667840"/>
              <a:gd name="connsiteX72" fmla="*/ 1587538 w 1968022"/>
              <a:gd name="connsiteY72" fmla="*/ 1651780 h 1667840"/>
              <a:gd name="connsiteX73" fmla="*/ 1545809 w 1968022"/>
              <a:gd name="connsiteY73" fmla="*/ 1648614 h 1667840"/>
              <a:gd name="connsiteX74" fmla="*/ 1508908 w 1968022"/>
              <a:gd name="connsiteY74" fmla="*/ 1645371 h 1667840"/>
              <a:gd name="connsiteX75" fmla="*/ 1468819 w 1968022"/>
              <a:gd name="connsiteY75" fmla="*/ 1642128 h 1667840"/>
              <a:gd name="connsiteX76" fmla="*/ 1433467 w 1968022"/>
              <a:gd name="connsiteY76" fmla="*/ 1638962 h 1667840"/>
              <a:gd name="connsiteX77" fmla="*/ 1393378 w 1968022"/>
              <a:gd name="connsiteY77" fmla="*/ 1635719 h 1667840"/>
              <a:gd name="connsiteX78" fmla="*/ 1358026 w 1968022"/>
              <a:gd name="connsiteY78" fmla="*/ 1632553 h 1667840"/>
              <a:gd name="connsiteX79" fmla="*/ 1317937 w 1968022"/>
              <a:gd name="connsiteY79" fmla="*/ 1629310 h 1667840"/>
              <a:gd name="connsiteX80" fmla="*/ 1284226 w 1968022"/>
              <a:gd name="connsiteY80" fmla="*/ 1626067 h 1667840"/>
              <a:gd name="connsiteX81" fmla="*/ 1245685 w 1968022"/>
              <a:gd name="connsiteY81" fmla="*/ 1621280 h 1667840"/>
              <a:gd name="connsiteX82" fmla="*/ 1211974 w 1968022"/>
              <a:gd name="connsiteY82" fmla="*/ 1618114 h 1667840"/>
              <a:gd name="connsiteX83" fmla="*/ 1173433 w 1968022"/>
              <a:gd name="connsiteY83" fmla="*/ 1613249 h 1667840"/>
              <a:gd name="connsiteX84" fmla="*/ 1141362 w 1968022"/>
              <a:gd name="connsiteY84" fmla="*/ 1610084 h 1667840"/>
              <a:gd name="connsiteX85" fmla="*/ 1101181 w 1968022"/>
              <a:gd name="connsiteY85" fmla="*/ 1605219 h 1667840"/>
              <a:gd name="connsiteX86" fmla="*/ 1072299 w 1968022"/>
              <a:gd name="connsiteY86" fmla="*/ 1602053 h 1667840"/>
              <a:gd name="connsiteX87" fmla="*/ 1022552 w 1968022"/>
              <a:gd name="connsiteY87" fmla="*/ 1595567 h 1667840"/>
              <a:gd name="connsiteX88" fmla="*/ 982371 w 1968022"/>
              <a:gd name="connsiteY88" fmla="*/ 1589158 h 1667840"/>
              <a:gd name="connsiteX89" fmla="*/ 937453 w 1968022"/>
              <a:gd name="connsiteY89" fmla="*/ 1582749 h 1667840"/>
              <a:gd name="connsiteX90" fmla="*/ 906930 w 1968022"/>
              <a:gd name="connsiteY90" fmla="*/ 1577962 h 1667840"/>
              <a:gd name="connsiteX91" fmla="*/ 871670 w 1968022"/>
              <a:gd name="connsiteY91" fmla="*/ 1573098 h 1667840"/>
              <a:gd name="connsiteX92" fmla="*/ 841147 w 1968022"/>
              <a:gd name="connsiteY92" fmla="*/ 1568310 h 1667840"/>
              <a:gd name="connsiteX93" fmla="*/ 809076 w 1968022"/>
              <a:gd name="connsiteY93" fmla="*/ 1563523 h 1667840"/>
              <a:gd name="connsiteX94" fmla="*/ 778553 w 1968022"/>
              <a:gd name="connsiteY94" fmla="*/ 1558658 h 1667840"/>
              <a:gd name="connsiteX95" fmla="*/ 746391 w 1968022"/>
              <a:gd name="connsiteY95" fmla="*/ 1553871 h 1667840"/>
              <a:gd name="connsiteX96" fmla="*/ 715959 w 1968022"/>
              <a:gd name="connsiteY96" fmla="*/ 1549084 h 1667840"/>
              <a:gd name="connsiteX97" fmla="*/ 685437 w 1968022"/>
              <a:gd name="connsiteY97" fmla="*/ 1544219 h 1667840"/>
              <a:gd name="connsiteX98" fmla="*/ 654914 w 1968022"/>
              <a:gd name="connsiteY98" fmla="*/ 1539432 h 1667840"/>
              <a:gd name="connsiteX99" fmla="*/ 626032 w 1968022"/>
              <a:gd name="connsiteY99" fmla="*/ 1534567 h 1667840"/>
              <a:gd name="connsiteX100" fmla="*/ 597149 w 1968022"/>
              <a:gd name="connsiteY100" fmla="*/ 1529780 h 1667840"/>
              <a:gd name="connsiteX101" fmla="*/ 568267 w 1968022"/>
              <a:gd name="connsiteY101" fmla="*/ 1524993 h 1667840"/>
              <a:gd name="connsiteX102" fmla="*/ 540933 w 1968022"/>
              <a:gd name="connsiteY102" fmla="*/ 1520128 h 1667840"/>
              <a:gd name="connsiteX103" fmla="*/ 513690 w 1968022"/>
              <a:gd name="connsiteY103" fmla="*/ 1515341 h 1667840"/>
              <a:gd name="connsiteX104" fmla="*/ 486357 w 1968022"/>
              <a:gd name="connsiteY104" fmla="*/ 1508932 h 1667840"/>
              <a:gd name="connsiteX105" fmla="*/ 459114 w 1968022"/>
              <a:gd name="connsiteY105" fmla="*/ 1504145 h 1667840"/>
              <a:gd name="connsiteX106" fmla="*/ 431781 w 1968022"/>
              <a:gd name="connsiteY106" fmla="*/ 1497659 h 1667840"/>
              <a:gd name="connsiteX107" fmla="*/ 406087 w 1968022"/>
              <a:gd name="connsiteY107" fmla="*/ 1492871 h 1667840"/>
              <a:gd name="connsiteX108" fmla="*/ 380484 w 1968022"/>
              <a:gd name="connsiteY108" fmla="*/ 1486463 h 1667840"/>
              <a:gd name="connsiteX109" fmla="*/ 356340 w 1968022"/>
              <a:gd name="connsiteY109" fmla="*/ 1481598 h 1667840"/>
              <a:gd name="connsiteX110" fmla="*/ 330646 w 1968022"/>
              <a:gd name="connsiteY110" fmla="*/ 1475189 h 1667840"/>
              <a:gd name="connsiteX111" fmla="*/ 306593 w 1968022"/>
              <a:gd name="connsiteY111" fmla="*/ 1470402 h 1667840"/>
              <a:gd name="connsiteX112" fmla="*/ 282539 w 1968022"/>
              <a:gd name="connsiteY112" fmla="*/ 1465615 h 1667840"/>
              <a:gd name="connsiteX113" fmla="*/ 260034 w 1968022"/>
              <a:gd name="connsiteY113" fmla="*/ 1460750 h 1667840"/>
              <a:gd name="connsiteX114" fmla="*/ 237621 w 1968022"/>
              <a:gd name="connsiteY114" fmla="*/ 1455963 h 1667840"/>
              <a:gd name="connsiteX115" fmla="*/ 215116 w 1968022"/>
              <a:gd name="connsiteY115" fmla="*/ 1451098 h 1667840"/>
              <a:gd name="connsiteX116" fmla="*/ 192611 w 1968022"/>
              <a:gd name="connsiteY116" fmla="*/ 1446311 h 1667840"/>
              <a:gd name="connsiteX117" fmla="*/ 171747 w 1968022"/>
              <a:gd name="connsiteY117" fmla="*/ 1441524 h 1667840"/>
              <a:gd name="connsiteX118" fmla="*/ 150882 w 1968022"/>
              <a:gd name="connsiteY118" fmla="*/ 1436659 h 1667840"/>
              <a:gd name="connsiteX119" fmla="*/ 130017 w 1968022"/>
              <a:gd name="connsiteY119" fmla="*/ 1431872 h 1667840"/>
              <a:gd name="connsiteX120" fmla="*/ 110792 w 1968022"/>
              <a:gd name="connsiteY120" fmla="*/ 1427084 h 1667840"/>
              <a:gd name="connsiteX121" fmla="*/ 91477 w 1968022"/>
              <a:gd name="connsiteY121" fmla="*/ 1422220 h 1667840"/>
              <a:gd name="connsiteX122" fmla="*/ 73801 w 1968022"/>
              <a:gd name="connsiteY122" fmla="*/ 1417433 h 1667840"/>
              <a:gd name="connsiteX123" fmla="*/ 54576 w 1968022"/>
              <a:gd name="connsiteY123" fmla="*/ 1412645 h 1667840"/>
              <a:gd name="connsiteX124" fmla="*/ 38541 w 1968022"/>
              <a:gd name="connsiteY124" fmla="*/ 1407781 h 1667840"/>
              <a:gd name="connsiteX125" fmla="*/ 35352 w 1968022"/>
              <a:gd name="connsiteY125" fmla="*/ 1407781 h 1667840"/>
              <a:gd name="connsiteX126" fmla="*/ 28883 w 1968022"/>
              <a:gd name="connsiteY126" fmla="*/ 1370872 h 1667840"/>
              <a:gd name="connsiteX127" fmla="*/ 0 w 1968022"/>
              <a:gd name="connsiteY127" fmla="*/ 1032208 h 1667840"/>
              <a:gd name="connsiteX128" fmla="*/ 284088 w 1968022"/>
              <a:gd name="connsiteY128" fmla="*/ 0 h 166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1968022" h="1667840">
                <a:moveTo>
                  <a:pt x="284088" y="0"/>
                </a:moveTo>
                <a:cubicBezTo>
                  <a:pt x="290557" y="4787"/>
                  <a:pt x="298575" y="8030"/>
                  <a:pt x="304953" y="12818"/>
                </a:cubicBezTo>
                <a:cubicBezTo>
                  <a:pt x="309781" y="14439"/>
                  <a:pt x="314610" y="17682"/>
                  <a:pt x="319439" y="20848"/>
                </a:cubicBezTo>
                <a:cubicBezTo>
                  <a:pt x="329097" y="27257"/>
                  <a:pt x="340304" y="33743"/>
                  <a:pt x="349962" y="38530"/>
                </a:cubicBezTo>
                <a:cubicBezTo>
                  <a:pt x="353151" y="40152"/>
                  <a:pt x="354791" y="41773"/>
                  <a:pt x="357980" y="43318"/>
                </a:cubicBezTo>
                <a:cubicBezTo>
                  <a:pt x="370827" y="49726"/>
                  <a:pt x="383673" y="57757"/>
                  <a:pt x="398069" y="64243"/>
                </a:cubicBezTo>
                <a:cubicBezTo>
                  <a:pt x="402898" y="67409"/>
                  <a:pt x="409367" y="69030"/>
                  <a:pt x="414196" y="72273"/>
                </a:cubicBezTo>
                <a:cubicBezTo>
                  <a:pt x="422214" y="77061"/>
                  <a:pt x="430232" y="80226"/>
                  <a:pt x="439798" y="85091"/>
                </a:cubicBezTo>
                <a:cubicBezTo>
                  <a:pt x="446267" y="88257"/>
                  <a:pt x="452645" y="89878"/>
                  <a:pt x="459114" y="93121"/>
                </a:cubicBezTo>
                <a:cubicBezTo>
                  <a:pt x="467132" y="96287"/>
                  <a:pt x="475150" y="101152"/>
                  <a:pt x="483168" y="104317"/>
                </a:cubicBezTo>
                <a:cubicBezTo>
                  <a:pt x="491186" y="105939"/>
                  <a:pt x="497655" y="109182"/>
                  <a:pt x="504033" y="112348"/>
                </a:cubicBezTo>
                <a:cubicBezTo>
                  <a:pt x="512050" y="117212"/>
                  <a:pt x="520068" y="120378"/>
                  <a:pt x="528086" y="123621"/>
                </a:cubicBezTo>
                <a:cubicBezTo>
                  <a:pt x="534555" y="125243"/>
                  <a:pt x="542573" y="128408"/>
                  <a:pt x="548951" y="131651"/>
                </a:cubicBezTo>
                <a:cubicBezTo>
                  <a:pt x="557060" y="134817"/>
                  <a:pt x="565078" y="138060"/>
                  <a:pt x="573096" y="141226"/>
                </a:cubicBezTo>
                <a:cubicBezTo>
                  <a:pt x="581113" y="144469"/>
                  <a:pt x="587491" y="146091"/>
                  <a:pt x="595509" y="149256"/>
                </a:cubicBezTo>
                <a:cubicBezTo>
                  <a:pt x="605167" y="152499"/>
                  <a:pt x="613185" y="155742"/>
                  <a:pt x="621203" y="158908"/>
                </a:cubicBezTo>
                <a:cubicBezTo>
                  <a:pt x="627672" y="162151"/>
                  <a:pt x="635690" y="163773"/>
                  <a:pt x="643707" y="166939"/>
                </a:cubicBezTo>
                <a:cubicBezTo>
                  <a:pt x="651725" y="170182"/>
                  <a:pt x="661383" y="173347"/>
                  <a:pt x="669401" y="176590"/>
                </a:cubicBezTo>
                <a:cubicBezTo>
                  <a:pt x="677419" y="179756"/>
                  <a:pt x="685437" y="181378"/>
                  <a:pt x="693455" y="184621"/>
                </a:cubicBezTo>
                <a:cubicBezTo>
                  <a:pt x="701473" y="186242"/>
                  <a:pt x="711130" y="189408"/>
                  <a:pt x="719148" y="192651"/>
                </a:cubicBezTo>
                <a:cubicBezTo>
                  <a:pt x="727166" y="195817"/>
                  <a:pt x="735184" y="197438"/>
                  <a:pt x="743202" y="200681"/>
                </a:cubicBezTo>
                <a:cubicBezTo>
                  <a:pt x="751220" y="203847"/>
                  <a:pt x="759238" y="205469"/>
                  <a:pt x="768895" y="208712"/>
                </a:cubicBezTo>
                <a:cubicBezTo>
                  <a:pt x="776913" y="211878"/>
                  <a:pt x="784931" y="213499"/>
                  <a:pt x="792949" y="216742"/>
                </a:cubicBezTo>
                <a:cubicBezTo>
                  <a:pt x="802607" y="219908"/>
                  <a:pt x="810625" y="221529"/>
                  <a:pt x="820283" y="224772"/>
                </a:cubicBezTo>
                <a:cubicBezTo>
                  <a:pt x="828301" y="226317"/>
                  <a:pt x="837958" y="229560"/>
                  <a:pt x="845976" y="231181"/>
                </a:cubicBezTo>
                <a:cubicBezTo>
                  <a:pt x="855634" y="234347"/>
                  <a:pt x="863652" y="235969"/>
                  <a:pt x="873219" y="239212"/>
                </a:cubicBezTo>
                <a:cubicBezTo>
                  <a:pt x="881237" y="240756"/>
                  <a:pt x="890895" y="243999"/>
                  <a:pt x="898912" y="245620"/>
                </a:cubicBezTo>
                <a:cubicBezTo>
                  <a:pt x="908570" y="247242"/>
                  <a:pt x="918228" y="250408"/>
                  <a:pt x="927795" y="252029"/>
                </a:cubicBezTo>
                <a:cubicBezTo>
                  <a:pt x="935813" y="253651"/>
                  <a:pt x="945471" y="256817"/>
                  <a:pt x="953489" y="258438"/>
                </a:cubicBezTo>
                <a:cubicBezTo>
                  <a:pt x="963147" y="260060"/>
                  <a:pt x="972804" y="263225"/>
                  <a:pt x="982371" y="264847"/>
                </a:cubicBezTo>
                <a:cubicBezTo>
                  <a:pt x="990389" y="266468"/>
                  <a:pt x="1000047" y="269711"/>
                  <a:pt x="1008065" y="271256"/>
                </a:cubicBezTo>
                <a:cubicBezTo>
                  <a:pt x="1019363" y="272877"/>
                  <a:pt x="1028929" y="276120"/>
                  <a:pt x="1038587" y="277742"/>
                </a:cubicBezTo>
                <a:cubicBezTo>
                  <a:pt x="1046605" y="280908"/>
                  <a:pt x="1056263" y="282529"/>
                  <a:pt x="1064281" y="284151"/>
                </a:cubicBezTo>
                <a:cubicBezTo>
                  <a:pt x="1075488" y="285695"/>
                  <a:pt x="1085146" y="288938"/>
                  <a:pt x="1096352" y="290559"/>
                </a:cubicBezTo>
                <a:cubicBezTo>
                  <a:pt x="1104370" y="292181"/>
                  <a:pt x="1114028" y="293725"/>
                  <a:pt x="1122046" y="295347"/>
                </a:cubicBezTo>
                <a:cubicBezTo>
                  <a:pt x="1133344" y="296968"/>
                  <a:pt x="1144551" y="300211"/>
                  <a:pt x="1155758" y="301756"/>
                </a:cubicBezTo>
                <a:cubicBezTo>
                  <a:pt x="1163775" y="303377"/>
                  <a:pt x="1171793" y="304999"/>
                  <a:pt x="1179811" y="306620"/>
                </a:cubicBezTo>
                <a:cubicBezTo>
                  <a:pt x="1199127" y="309786"/>
                  <a:pt x="1218352" y="313029"/>
                  <a:pt x="1237667" y="316195"/>
                </a:cubicBezTo>
                <a:cubicBezTo>
                  <a:pt x="1245685" y="317816"/>
                  <a:pt x="1252063" y="317816"/>
                  <a:pt x="1260081" y="319438"/>
                </a:cubicBezTo>
                <a:cubicBezTo>
                  <a:pt x="1272928" y="322681"/>
                  <a:pt x="1284226" y="324225"/>
                  <a:pt x="1297072" y="325847"/>
                </a:cubicBezTo>
                <a:cubicBezTo>
                  <a:pt x="1306639" y="325847"/>
                  <a:pt x="1314657" y="327468"/>
                  <a:pt x="1324315" y="329090"/>
                </a:cubicBezTo>
                <a:cubicBezTo>
                  <a:pt x="1335522" y="330711"/>
                  <a:pt x="1346820" y="332255"/>
                  <a:pt x="1358026" y="333877"/>
                </a:cubicBezTo>
                <a:cubicBezTo>
                  <a:pt x="1367684" y="333877"/>
                  <a:pt x="1377251" y="335499"/>
                  <a:pt x="1386909" y="337120"/>
                </a:cubicBezTo>
                <a:cubicBezTo>
                  <a:pt x="1398207" y="338742"/>
                  <a:pt x="1407774" y="340286"/>
                  <a:pt x="1419072" y="341907"/>
                </a:cubicBezTo>
                <a:cubicBezTo>
                  <a:pt x="1428638" y="343529"/>
                  <a:pt x="1438296" y="343529"/>
                  <a:pt x="1447954" y="345150"/>
                </a:cubicBezTo>
                <a:cubicBezTo>
                  <a:pt x="1459161" y="345150"/>
                  <a:pt x="1468819" y="346695"/>
                  <a:pt x="1480026" y="348316"/>
                </a:cubicBezTo>
                <a:cubicBezTo>
                  <a:pt x="1491232" y="349938"/>
                  <a:pt x="1500890" y="349938"/>
                  <a:pt x="1510548" y="351559"/>
                </a:cubicBezTo>
                <a:cubicBezTo>
                  <a:pt x="1521755" y="353181"/>
                  <a:pt x="1531413" y="353181"/>
                  <a:pt x="1542620" y="354725"/>
                </a:cubicBezTo>
                <a:cubicBezTo>
                  <a:pt x="1552278" y="356347"/>
                  <a:pt x="1563484" y="356347"/>
                  <a:pt x="1573142" y="357968"/>
                </a:cubicBezTo>
                <a:cubicBezTo>
                  <a:pt x="1582800" y="359590"/>
                  <a:pt x="1594007" y="359590"/>
                  <a:pt x="1605214" y="361211"/>
                </a:cubicBezTo>
                <a:cubicBezTo>
                  <a:pt x="1614872" y="361211"/>
                  <a:pt x="1626078" y="362755"/>
                  <a:pt x="1635736" y="362755"/>
                </a:cubicBezTo>
                <a:cubicBezTo>
                  <a:pt x="1638925" y="362755"/>
                  <a:pt x="1643754" y="362755"/>
                  <a:pt x="1646943" y="362755"/>
                </a:cubicBezTo>
                <a:cubicBezTo>
                  <a:pt x="1629358" y="385225"/>
                  <a:pt x="1618060" y="412559"/>
                  <a:pt x="1616512" y="441437"/>
                </a:cubicBezTo>
                <a:cubicBezTo>
                  <a:pt x="1613232" y="479967"/>
                  <a:pt x="1627718" y="520119"/>
                  <a:pt x="1654961" y="548997"/>
                </a:cubicBezTo>
                <a:cubicBezTo>
                  <a:pt x="1680655" y="577876"/>
                  <a:pt x="1719195" y="593937"/>
                  <a:pt x="1759375" y="593937"/>
                </a:cubicBezTo>
                <a:cubicBezTo>
                  <a:pt x="1760924" y="593937"/>
                  <a:pt x="1764113" y="593937"/>
                  <a:pt x="1765753" y="593937"/>
                </a:cubicBezTo>
                <a:cubicBezTo>
                  <a:pt x="1829987" y="592315"/>
                  <a:pt x="1882923" y="548997"/>
                  <a:pt x="1898959" y="486376"/>
                </a:cubicBezTo>
                <a:cubicBezTo>
                  <a:pt x="1908617" y="446225"/>
                  <a:pt x="1902239" y="406150"/>
                  <a:pt x="1881375" y="374029"/>
                </a:cubicBezTo>
                <a:cubicBezTo>
                  <a:pt x="1886112" y="374029"/>
                  <a:pt x="1889392" y="374029"/>
                  <a:pt x="1894221" y="374029"/>
                </a:cubicBezTo>
                <a:cubicBezTo>
                  <a:pt x="1907068" y="374029"/>
                  <a:pt x="1918275" y="374029"/>
                  <a:pt x="1929482" y="374029"/>
                </a:cubicBezTo>
                <a:cubicBezTo>
                  <a:pt x="1939140" y="374029"/>
                  <a:pt x="1950346" y="374029"/>
                  <a:pt x="1960004" y="374029"/>
                </a:cubicBezTo>
                <a:cubicBezTo>
                  <a:pt x="1963193" y="374029"/>
                  <a:pt x="1966382" y="374029"/>
                  <a:pt x="1968022" y="374029"/>
                </a:cubicBezTo>
                <a:lnTo>
                  <a:pt x="1968022" y="1667840"/>
                </a:lnTo>
                <a:cubicBezTo>
                  <a:pt x="1961644" y="1667840"/>
                  <a:pt x="1955175" y="1667840"/>
                  <a:pt x="1948798" y="1667840"/>
                </a:cubicBezTo>
                <a:cubicBezTo>
                  <a:pt x="1935951" y="1666219"/>
                  <a:pt x="1923104" y="1666219"/>
                  <a:pt x="1910257" y="1666219"/>
                </a:cubicBezTo>
                <a:cubicBezTo>
                  <a:pt x="1895770" y="1666219"/>
                  <a:pt x="1881375" y="1664597"/>
                  <a:pt x="1866888" y="1664597"/>
                </a:cubicBezTo>
                <a:cubicBezTo>
                  <a:pt x="1854041" y="1664597"/>
                  <a:pt x="1841194" y="1663053"/>
                  <a:pt x="1828347" y="1663053"/>
                </a:cubicBezTo>
                <a:cubicBezTo>
                  <a:pt x="1813952" y="1663053"/>
                  <a:pt x="1799465" y="1661431"/>
                  <a:pt x="1785069" y="1661431"/>
                </a:cubicBezTo>
                <a:cubicBezTo>
                  <a:pt x="1772222" y="1661431"/>
                  <a:pt x="1759375" y="1659810"/>
                  <a:pt x="1746529" y="1659810"/>
                </a:cubicBezTo>
                <a:cubicBezTo>
                  <a:pt x="1732042" y="1659810"/>
                  <a:pt x="1717646" y="1658188"/>
                  <a:pt x="1703159" y="1658188"/>
                </a:cubicBezTo>
                <a:cubicBezTo>
                  <a:pt x="1691952" y="1658188"/>
                  <a:pt x="1679106" y="1656567"/>
                  <a:pt x="1666259" y="1656567"/>
                </a:cubicBezTo>
                <a:cubicBezTo>
                  <a:pt x="1651772" y="1655023"/>
                  <a:pt x="1638925" y="1655023"/>
                  <a:pt x="1624529" y="1653401"/>
                </a:cubicBezTo>
                <a:cubicBezTo>
                  <a:pt x="1611683" y="1653401"/>
                  <a:pt x="1600385" y="1653401"/>
                  <a:pt x="1587538" y="1651780"/>
                </a:cubicBezTo>
                <a:cubicBezTo>
                  <a:pt x="1573142" y="1650158"/>
                  <a:pt x="1560295" y="1650158"/>
                  <a:pt x="1545809" y="1648614"/>
                </a:cubicBezTo>
                <a:cubicBezTo>
                  <a:pt x="1532962" y="1646992"/>
                  <a:pt x="1521755" y="1646992"/>
                  <a:pt x="1508908" y="1645371"/>
                </a:cubicBezTo>
                <a:cubicBezTo>
                  <a:pt x="1496061" y="1643749"/>
                  <a:pt x="1481666" y="1643749"/>
                  <a:pt x="1468819" y="1642128"/>
                </a:cubicBezTo>
                <a:cubicBezTo>
                  <a:pt x="1457521" y="1640583"/>
                  <a:pt x="1444674" y="1640583"/>
                  <a:pt x="1433467" y="1638962"/>
                </a:cubicBezTo>
                <a:cubicBezTo>
                  <a:pt x="1420621" y="1638962"/>
                  <a:pt x="1406225" y="1637340"/>
                  <a:pt x="1393378" y="1635719"/>
                </a:cubicBezTo>
                <a:cubicBezTo>
                  <a:pt x="1382080" y="1634097"/>
                  <a:pt x="1369233" y="1634097"/>
                  <a:pt x="1358026" y="1632553"/>
                </a:cubicBezTo>
                <a:cubicBezTo>
                  <a:pt x="1343540" y="1632553"/>
                  <a:pt x="1330784" y="1630932"/>
                  <a:pt x="1317937" y="1629310"/>
                </a:cubicBezTo>
                <a:cubicBezTo>
                  <a:pt x="1306639" y="1627688"/>
                  <a:pt x="1295432" y="1627688"/>
                  <a:pt x="1284226" y="1626067"/>
                </a:cubicBezTo>
                <a:cubicBezTo>
                  <a:pt x="1271379" y="1624523"/>
                  <a:pt x="1258532" y="1622901"/>
                  <a:pt x="1245685" y="1621280"/>
                </a:cubicBezTo>
                <a:cubicBezTo>
                  <a:pt x="1234387" y="1621280"/>
                  <a:pt x="1223181" y="1619658"/>
                  <a:pt x="1211974" y="1618114"/>
                </a:cubicBezTo>
                <a:cubicBezTo>
                  <a:pt x="1199127" y="1616492"/>
                  <a:pt x="1186280" y="1614871"/>
                  <a:pt x="1173433" y="1613249"/>
                </a:cubicBezTo>
                <a:cubicBezTo>
                  <a:pt x="1162227" y="1613249"/>
                  <a:pt x="1152569" y="1611628"/>
                  <a:pt x="1141362" y="1610084"/>
                </a:cubicBezTo>
                <a:cubicBezTo>
                  <a:pt x="1128515" y="1608462"/>
                  <a:pt x="1114028" y="1606840"/>
                  <a:pt x="1101181" y="1605219"/>
                </a:cubicBezTo>
                <a:cubicBezTo>
                  <a:pt x="1091524" y="1605219"/>
                  <a:pt x="1081957" y="1603597"/>
                  <a:pt x="1072299" y="1602053"/>
                </a:cubicBezTo>
                <a:cubicBezTo>
                  <a:pt x="1054623" y="1600432"/>
                  <a:pt x="1038587" y="1597189"/>
                  <a:pt x="1022552" y="1595567"/>
                </a:cubicBezTo>
                <a:cubicBezTo>
                  <a:pt x="1009705" y="1592401"/>
                  <a:pt x="995218" y="1590780"/>
                  <a:pt x="982371" y="1589158"/>
                </a:cubicBezTo>
                <a:cubicBezTo>
                  <a:pt x="966335" y="1587614"/>
                  <a:pt x="951940" y="1584371"/>
                  <a:pt x="937453" y="1582749"/>
                </a:cubicBezTo>
                <a:cubicBezTo>
                  <a:pt x="927795" y="1581128"/>
                  <a:pt x="916588" y="1579584"/>
                  <a:pt x="906930" y="1577962"/>
                </a:cubicBezTo>
                <a:cubicBezTo>
                  <a:pt x="894084" y="1576341"/>
                  <a:pt x="882877" y="1574719"/>
                  <a:pt x="871670" y="1573098"/>
                </a:cubicBezTo>
                <a:cubicBezTo>
                  <a:pt x="862012" y="1571553"/>
                  <a:pt x="850805" y="1569932"/>
                  <a:pt x="841147" y="1568310"/>
                </a:cubicBezTo>
                <a:cubicBezTo>
                  <a:pt x="831490" y="1566689"/>
                  <a:pt x="820283" y="1565067"/>
                  <a:pt x="809076" y="1563523"/>
                </a:cubicBezTo>
                <a:cubicBezTo>
                  <a:pt x="799418" y="1561901"/>
                  <a:pt x="788211" y="1560280"/>
                  <a:pt x="778553" y="1558658"/>
                </a:cubicBezTo>
                <a:cubicBezTo>
                  <a:pt x="767347" y="1557114"/>
                  <a:pt x="757689" y="1555493"/>
                  <a:pt x="746391" y="1553871"/>
                </a:cubicBezTo>
                <a:cubicBezTo>
                  <a:pt x="735184" y="1552250"/>
                  <a:pt x="725526" y="1550628"/>
                  <a:pt x="715959" y="1549084"/>
                </a:cubicBezTo>
                <a:cubicBezTo>
                  <a:pt x="706301" y="1547462"/>
                  <a:pt x="695095" y="1545841"/>
                  <a:pt x="685437" y="1544219"/>
                </a:cubicBezTo>
                <a:cubicBezTo>
                  <a:pt x="674230" y="1542598"/>
                  <a:pt x="664572" y="1541053"/>
                  <a:pt x="654914" y="1539432"/>
                </a:cubicBezTo>
                <a:cubicBezTo>
                  <a:pt x="645347" y="1537810"/>
                  <a:pt x="635690" y="1536189"/>
                  <a:pt x="626032" y="1534567"/>
                </a:cubicBezTo>
                <a:cubicBezTo>
                  <a:pt x="616374" y="1533023"/>
                  <a:pt x="606807" y="1531402"/>
                  <a:pt x="597149" y="1529780"/>
                </a:cubicBezTo>
                <a:cubicBezTo>
                  <a:pt x="587491" y="1528159"/>
                  <a:pt x="577924" y="1526614"/>
                  <a:pt x="568267" y="1524993"/>
                </a:cubicBezTo>
                <a:cubicBezTo>
                  <a:pt x="560249" y="1523371"/>
                  <a:pt x="550591" y="1521750"/>
                  <a:pt x="540933" y="1520128"/>
                </a:cubicBezTo>
                <a:cubicBezTo>
                  <a:pt x="531366" y="1518584"/>
                  <a:pt x="523348" y="1516962"/>
                  <a:pt x="513690" y="1515341"/>
                </a:cubicBezTo>
                <a:cubicBezTo>
                  <a:pt x="504033" y="1512098"/>
                  <a:pt x="496015" y="1510554"/>
                  <a:pt x="486357" y="1508932"/>
                </a:cubicBezTo>
                <a:cubicBezTo>
                  <a:pt x="476790" y="1507311"/>
                  <a:pt x="467132" y="1505689"/>
                  <a:pt x="459114" y="1504145"/>
                </a:cubicBezTo>
                <a:cubicBezTo>
                  <a:pt x="449456" y="1500902"/>
                  <a:pt x="439798" y="1499280"/>
                  <a:pt x="431781" y="1497659"/>
                </a:cubicBezTo>
                <a:cubicBezTo>
                  <a:pt x="422214" y="1496114"/>
                  <a:pt x="414196" y="1494493"/>
                  <a:pt x="406087" y="1492871"/>
                </a:cubicBezTo>
                <a:cubicBezTo>
                  <a:pt x="398069" y="1489628"/>
                  <a:pt x="388502" y="1488084"/>
                  <a:pt x="380484" y="1486463"/>
                </a:cubicBezTo>
                <a:cubicBezTo>
                  <a:pt x="372376" y="1484841"/>
                  <a:pt x="364358" y="1483220"/>
                  <a:pt x="356340" y="1481598"/>
                </a:cubicBezTo>
                <a:cubicBezTo>
                  <a:pt x="346773" y="1478432"/>
                  <a:pt x="338664" y="1476811"/>
                  <a:pt x="330646" y="1475189"/>
                </a:cubicBezTo>
                <a:cubicBezTo>
                  <a:pt x="322628" y="1473645"/>
                  <a:pt x="314610" y="1472023"/>
                  <a:pt x="306593" y="1470402"/>
                </a:cubicBezTo>
                <a:cubicBezTo>
                  <a:pt x="298575" y="1468780"/>
                  <a:pt x="290557" y="1467159"/>
                  <a:pt x="282539" y="1465615"/>
                </a:cubicBezTo>
                <a:cubicBezTo>
                  <a:pt x="276070" y="1463993"/>
                  <a:pt x="268052" y="1462372"/>
                  <a:pt x="260034" y="1460750"/>
                </a:cubicBezTo>
                <a:cubicBezTo>
                  <a:pt x="252016" y="1459129"/>
                  <a:pt x="245639" y="1457584"/>
                  <a:pt x="237621" y="1455963"/>
                </a:cubicBezTo>
                <a:cubicBezTo>
                  <a:pt x="229512" y="1454341"/>
                  <a:pt x="221494" y="1452720"/>
                  <a:pt x="215116" y="1451098"/>
                </a:cubicBezTo>
                <a:cubicBezTo>
                  <a:pt x="207098" y="1449554"/>
                  <a:pt x="199080" y="1447932"/>
                  <a:pt x="192611" y="1446311"/>
                </a:cubicBezTo>
                <a:cubicBezTo>
                  <a:pt x="186233" y="1444689"/>
                  <a:pt x="178216" y="1443145"/>
                  <a:pt x="171747" y="1441524"/>
                </a:cubicBezTo>
                <a:cubicBezTo>
                  <a:pt x="165369" y="1439902"/>
                  <a:pt x="157351" y="1438281"/>
                  <a:pt x="150882" y="1436659"/>
                </a:cubicBezTo>
                <a:cubicBezTo>
                  <a:pt x="142864" y="1435115"/>
                  <a:pt x="136486" y="1433493"/>
                  <a:pt x="130017" y="1431872"/>
                </a:cubicBezTo>
                <a:cubicBezTo>
                  <a:pt x="123639" y="1430250"/>
                  <a:pt x="117170" y="1428629"/>
                  <a:pt x="110792" y="1427084"/>
                </a:cubicBezTo>
                <a:cubicBezTo>
                  <a:pt x="104324" y="1425463"/>
                  <a:pt x="97946" y="1423841"/>
                  <a:pt x="91477" y="1422220"/>
                </a:cubicBezTo>
                <a:cubicBezTo>
                  <a:pt x="86648" y="1420676"/>
                  <a:pt x="80270" y="1419054"/>
                  <a:pt x="73801" y="1417433"/>
                </a:cubicBezTo>
                <a:cubicBezTo>
                  <a:pt x="67423" y="1415811"/>
                  <a:pt x="60954" y="1414190"/>
                  <a:pt x="54576" y="1412645"/>
                </a:cubicBezTo>
                <a:cubicBezTo>
                  <a:pt x="49747" y="1411024"/>
                  <a:pt x="43370" y="1409402"/>
                  <a:pt x="38541" y="1407781"/>
                </a:cubicBezTo>
                <a:cubicBezTo>
                  <a:pt x="36901" y="1407781"/>
                  <a:pt x="36901" y="1407781"/>
                  <a:pt x="35352" y="1407781"/>
                </a:cubicBezTo>
                <a:cubicBezTo>
                  <a:pt x="33712" y="1396585"/>
                  <a:pt x="30523" y="1383690"/>
                  <a:pt x="28883" y="1370872"/>
                </a:cubicBezTo>
                <a:cubicBezTo>
                  <a:pt x="9658" y="1258524"/>
                  <a:pt x="0" y="1144555"/>
                  <a:pt x="0" y="1032208"/>
                </a:cubicBezTo>
                <a:cubicBezTo>
                  <a:pt x="0" y="667754"/>
                  <a:pt x="97946" y="311407"/>
                  <a:pt x="28408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Planet Saturn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0D1DDB6-C5FD-4671-B47D-5CD9E3CEC7EA}"/>
              </a:ext>
            </a:extLst>
          </p:cNvPr>
          <p:cNvSpPr/>
          <p:nvPr/>
        </p:nvSpPr>
        <p:spPr>
          <a:xfrm>
            <a:off x="6150560" y="2465004"/>
            <a:ext cx="1966419" cy="16838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6" y="0"/>
                </a:moveTo>
                <a:cubicBezTo>
                  <a:pt x="18338" y="62"/>
                  <a:pt x="18250" y="124"/>
                  <a:pt x="18162" y="165"/>
                </a:cubicBezTo>
                <a:cubicBezTo>
                  <a:pt x="18126" y="185"/>
                  <a:pt x="18073" y="227"/>
                  <a:pt x="18038" y="247"/>
                </a:cubicBezTo>
                <a:cubicBezTo>
                  <a:pt x="17897" y="329"/>
                  <a:pt x="17774" y="432"/>
                  <a:pt x="17633" y="515"/>
                </a:cubicBezTo>
                <a:cubicBezTo>
                  <a:pt x="17633" y="515"/>
                  <a:pt x="17615" y="535"/>
                  <a:pt x="17615" y="535"/>
                </a:cubicBezTo>
                <a:cubicBezTo>
                  <a:pt x="17474" y="618"/>
                  <a:pt x="17315" y="721"/>
                  <a:pt x="17174" y="803"/>
                </a:cubicBezTo>
                <a:cubicBezTo>
                  <a:pt x="17121" y="824"/>
                  <a:pt x="17086" y="844"/>
                  <a:pt x="17033" y="885"/>
                </a:cubicBezTo>
                <a:cubicBezTo>
                  <a:pt x="16927" y="947"/>
                  <a:pt x="16822" y="1009"/>
                  <a:pt x="16698" y="1071"/>
                </a:cubicBezTo>
                <a:cubicBezTo>
                  <a:pt x="16645" y="1112"/>
                  <a:pt x="16575" y="1133"/>
                  <a:pt x="16522" y="1174"/>
                </a:cubicBezTo>
                <a:cubicBezTo>
                  <a:pt x="16434" y="1235"/>
                  <a:pt x="16328" y="1277"/>
                  <a:pt x="16222" y="1338"/>
                </a:cubicBezTo>
                <a:cubicBezTo>
                  <a:pt x="16152" y="1380"/>
                  <a:pt x="16081" y="1400"/>
                  <a:pt x="16010" y="1441"/>
                </a:cubicBezTo>
                <a:cubicBezTo>
                  <a:pt x="15922" y="1483"/>
                  <a:pt x="15816" y="1544"/>
                  <a:pt x="15728" y="1586"/>
                </a:cubicBezTo>
                <a:cubicBezTo>
                  <a:pt x="15658" y="1627"/>
                  <a:pt x="15587" y="1647"/>
                  <a:pt x="15499" y="1688"/>
                </a:cubicBezTo>
                <a:cubicBezTo>
                  <a:pt x="15411" y="1730"/>
                  <a:pt x="15305" y="1771"/>
                  <a:pt x="15217" y="1812"/>
                </a:cubicBezTo>
                <a:cubicBezTo>
                  <a:pt x="15146" y="1853"/>
                  <a:pt x="15058" y="1874"/>
                  <a:pt x="14988" y="1915"/>
                </a:cubicBezTo>
                <a:cubicBezTo>
                  <a:pt x="14900" y="1956"/>
                  <a:pt x="14794" y="1997"/>
                  <a:pt x="14706" y="2039"/>
                </a:cubicBezTo>
                <a:cubicBezTo>
                  <a:pt x="14617" y="2080"/>
                  <a:pt x="14547" y="2100"/>
                  <a:pt x="14459" y="2141"/>
                </a:cubicBezTo>
                <a:cubicBezTo>
                  <a:pt x="14371" y="2183"/>
                  <a:pt x="14265" y="2224"/>
                  <a:pt x="14177" y="2265"/>
                </a:cubicBezTo>
                <a:cubicBezTo>
                  <a:pt x="14088" y="2306"/>
                  <a:pt x="14000" y="2327"/>
                  <a:pt x="13930" y="2368"/>
                </a:cubicBezTo>
                <a:cubicBezTo>
                  <a:pt x="13842" y="2409"/>
                  <a:pt x="13736" y="2450"/>
                  <a:pt x="13648" y="2471"/>
                </a:cubicBezTo>
                <a:cubicBezTo>
                  <a:pt x="13560" y="2512"/>
                  <a:pt x="13471" y="2533"/>
                  <a:pt x="13383" y="2574"/>
                </a:cubicBezTo>
                <a:cubicBezTo>
                  <a:pt x="13277" y="2615"/>
                  <a:pt x="13189" y="2636"/>
                  <a:pt x="13083" y="2677"/>
                </a:cubicBezTo>
                <a:cubicBezTo>
                  <a:pt x="12995" y="2718"/>
                  <a:pt x="12907" y="2739"/>
                  <a:pt x="12819" y="2780"/>
                </a:cubicBezTo>
                <a:cubicBezTo>
                  <a:pt x="12713" y="2821"/>
                  <a:pt x="12625" y="2842"/>
                  <a:pt x="12519" y="2883"/>
                </a:cubicBezTo>
                <a:cubicBezTo>
                  <a:pt x="12431" y="2903"/>
                  <a:pt x="12343" y="2945"/>
                  <a:pt x="12237" y="2965"/>
                </a:cubicBezTo>
                <a:cubicBezTo>
                  <a:pt x="12131" y="3006"/>
                  <a:pt x="12025" y="3027"/>
                  <a:pt x="11937" y="3068"/>
                </a:cubicBezTo>
                <a:cubicBezTo>
                  <a:pt x="11849" y="3089"/>
                  <a:pt x="11743" y="3130"/>
                  <a:pt x="11655" y="3150"/>
                </a:cubicBezTo>
                <a:cubicBezTo>
                  <a:pt x="11549" y="3192"/>
                  <a:pt x="11444" y="3212"/>
                  <a:pt x="11338" y="3233"/>
                </a:cubicBezTo>
                <a:cubicBezTo>
                  <a:pt x="11250" y="3253"/>
                  <a:pt x="11144" y="3295"/>
                  <a:pt x="11056" y="3315"/>
                </a:cubicBezTo>
                <a:cubicBezTo>
                  <a:pt x="10950" y="3336"/>
                  <a:pt x="10844" y="3377"/>
                  <a:pt x="10738" y="3398"/>
                </a:cubicBezTo>
                <a:cubicBezTo>
                  <a:pt x="10650" y="3418"/>
                  <a:pt x="10544" y="3459"/>
                  <a:pt x="10456" y="3480"/>
                </a:cubicBezTo>
                <a:cubicBezTo>
                  <a:pt x="10350" y="3500"/>
                  <a:pt x="10245" y="3542"/>
                  <a:pt x="10121" y="3562"/>
                </a:cubicBezTo>
                <a:cubicBezTo>
                  <a:pt x="10033" y="3583"/>
                  <a:pt x="9927" y="3603"/>
                  <a:pt x="9839" y="3645"/>
                </a:cubicBezTo>
                <a:cubicBezTo>
                  <a:pt x="9733" y="3665"/>
                  <a:pt x="9610" y="3706"/>
                  <a:pt x="9504" y="3727"/>
                </a:cubicBezTo>
                <a:cubicBezTo>
                  <a:pt x="9416" y="3748"/>
                  <a:pt x="9310" y="3768"/>
                  <a:pt x="9222" y="3789"/>
                </a:cubicBezTo>
                <a:cubicBezTo>
                  <a:pt x="9098" y="3809"/>
                  <a:pt x="8975" y="3851"/>
                  <a:pt x="8834" y="3871"/>
                </a:cubicBezTo>
                <a:cubicBezTo>
                  <a:pt x="8746" y="3892"/>
                  <a:pt x="8658" y="3912"/>
                  <a:pt x="8587" y="3933"/>
                </a:cubicBezTo>
                <a:cubicBezTo>
                  <a:pt x="8375" y="3974"/>
                  <a:pt x="8164" y="4015"/>
                  <a:pt x="7952" y="4056"/>
                </a:cubicBezTo>
                <a:cubicBezTo>
                  <a:pt x="7864" y="4077"/>
                  <a:pt x="7794" y="4077"/>
                  <a:pt x="7705" y="4098"/>
                </a:cubicBezTo>
                <a:cubicBezTo>
                  <a:pt x="7564" y="4118"/>
                  <a:pt x="7441" y="4139"/>
                  <a:pt x="7300" y="4180"/>
                </a:cubicBezTo>
                <a:cubicBezTo>
                  <a:pt x="7194" y="4201"/>
                  <a:pt x="7106" y="4221"/>
                  <a:pt x="7000" y="4221"/>
                </a:cubicBezTo>
                <a:cubicBezTo>
                  <a:pt x="6877" y="4242"/>
                  <a:pt x="6753" y="4262"/>
                  <a:pt x="6630" y="4283"/>
                </a:cubicBezTo>
                <a:cubicBezTo>
                  <a:pt x="6524" y="4304"/>
                  <a:pt x="6418" y="4324"/>
                  <a:pt x="6312" y="4324"/>
                </a:cubicBezTo>
                <a:cubicBezTo>
                  <a:pt x="6189" y="4345"/>
                  <a:pt x="6083" y="4365"/>
                  <a:pt x="5960" y="4386"/>
                </a:cubicBezTo>
                <a:cubicBezTo>
                  <a:pt x="5854" y="4406"/>
                  <a:pt x="5748" y="4406"/>
                  <a:pt x="5642" y="4427"/>
                </a:cubicBezTo>
                <a:cubicBezTo>
                  <a:pt x="5519" y="4448"/>
                  <a:pt x="5413" y="4468"/>
                  <a:pt x="5290" y="4468"/>
                </a:cubicBezTo>
                <a:cubicBezTo>
                  <a:pt x="5184" y="4489"/>
                  <a:pt x="5078" y="4489"/>
                  <a:pt x="4972" y="4509"/>
                </a:cubicBezTo>
                <a:cubicBezTo>
                  <a:pt x="4849" y="4530"/>
                  <a:pt x="4726" y="4530"/>
                  <a:pt x="4620" y="4551"/>
                </a:cubicBezTo>
                <a:cubicBezTo>
                  <a:pt x="4514" y="4571"/>
                  <a:pt x="4408" y="4571"/>
                  <a:pt x="4285" y="4592"/>
                </a:cubicBezTo>
                <a:cubicBezTo>
                  <a:pt x="4161" y="4612"/>
                  <a:pt x="4038" y="4612"/>
                  <a:pt x="3932" y="4633"/>
                </a:cubicBezTo>
                <a:cubicBezTo>
                  <a:pt x="3826" y="4654"/>
                  <a:pt x="3703" y="4654"/>
                  <a:pt x="3597" y="4654"/>
                </a:cubicBezTo>
                <a:cubicBezTo>
                  <a:pt x="3474" y="4674"/>
                  <a:pt x="3350" y="4674"/>
                  <a:pt x="3244" y="4674"/>
                </a:cubicBezTo>
                <a:cubicBezTo>
                  <a:pt x="3192" y="4674"/>
                  <a:pt x="3139" y="4674"/>
                  <a:pt x="3103" y="4695"/>
                </a:cubicBezTo>
                <a:cubicBezTo>
                  <a:pt x="2927" y="4592"/>
                  <a:pt x="2804" y="4406"/>
                  <a:pt x="2804" y="4159"/>
                </a:cubicBezTo>
                <a:lnTo>
                  <a:pt x="2804" y="4036"/>
                </a:lnTo>
                <a:cubicBezTo>
                  <a:pt x="2804" y="3809"/>
                  <a:pt x="2874" y="3562"/>
                  <a:pt x="3050" y="3439"/>
                </a:cubicBezTo>
                <a:cubicBezTo>
                  <a:pt x="3333" y="3212"/>
                  <a:pt x="3527" y="2821"/>
                  <a:pt x="3509" y="2389"/>
                </a:cubicBezTo>
                <a:cubicBezTo>
                  <a:pt x="3491" y="1668"/>
                  <a:pt x="2927" y="1112"/>
                  <a:pt x="2310" y="1235"/>
                </a:cubicBezTo>
                <a:cubicBezTo>
                  <a:pt x="1851" y="1318"/>
                  <a:pt x="1499" y="1730"/>
                  <a:pt x="1428" y="2265"/>
                </a:cubicBezTo>
                <a:cubicBezTo>
                  <a:pt x="1375" y="2780"/>
                  <a:pt x="1587" y="3253"/>
                  <a:pt x="1940" y="3480"/>
                </a:cubicBezTo>
                <a:cubicBezTo>
                  <a:pt x="2116" y="3603"/>
                  <a:pt x="2222" y="3789"/>
                  <a:pt x="2239" y="4036"/>
                </a:cubicBezTo>
                <a:lnTo>
                  <a:pt x="2239" y="4201"/>
                </a:lnTo>
                <a:cubicBezTo>
                  <a:pt x="2239" y="4448"/>
                  <a:pt x="2134" y="4674"/>
                  <a:pt x="1957" y="4777"/>
                </a:cubicBezTo>
                <a:cubicBezTo>
                  <a:pt x="1922" y="4777"/>
                  <a:pt x="1887" y="4777"/>
                  <a:pt x="1869" y="4777"/>
                </a:cubicBezTo>
                <a:cubicBezTo>
                  <a:pt x="1763" y="4777"/>
                  <a:pt x="1640" y="4798"/>
                  <a:pt x="1534" y="4798"/>
                </a:cubicBezTo>
                <a:cubicBezTo>
                  <a:pt x="1411" y="4798"/>
                  <a:pt x="1287" y="4798"/>
                  <a:pt x="1164" y="4818"/>
                </a:cubicBezTo>
                <a:cubicBezTo>
                  <a:pt x="1058" y="4818"/>
                  <a:pt x="935" y="4818"/>
                  <a:pt x="829" y="4839"/>
                </a:cubicBezTo>
                <a:cubicBezTo>
                  <a:pt x="705" y="4839"/>
                  <a:pt x="582" y="4839"/>
                  <a:pt x="441" y="4839"/>
                </a:cubicBezTo>
                <a:cubicBezTo>
                  <a:pt x="335" y="4839"/>
                  <a:pt x="212" y="4839"/>
                  <a:pt x="106" y="4839"/>
                </a:cubicBezTo>
                <a:cubicBezTo>
                  <a:pt x="71" y="4839"/>
                  <a:pt x="35" y="4839"/>
                  <a:pt x="0" y="4839"/>
                </a:cubicBezTo>
                <a:lnTo>
                  <a:pt x="0" y="4839"/>
                </a:lnTo>
                <a:lnTo>
                  <a:pt x="0" y="21600"/>
                </a:lnTo>
                <a:cubicBezTo>
                  <a:pt x="159" y="21600"/>
                  <a:pt x="300" y="21600"/>
                  <a:pt x="458" y="21600"/>
                </a:cubicBezTo>
                <a:cubicBezTo>
                  <a:pt x="705" y="21600"/>
                  <a:pt x="935" y="21600"/>
                  <a:pt x="1181" y="21600"/>
                </a:cubicBezTo>
                <a:cubicBezTo>
                  <a:pt x="1375" y="21600"/>
                  <a:pt x="1587" y="21600"/>
                  <a:pt x="1781" y="21600"/>
                </a:cubicBezTo>
                <a:cubicBezTo>
                  <a:pt x="2063" y="21600"/>
                  <a:pt x="2328" y="21579"/>
                  <a:pt x="2610" y="21579"/>
                </a:cubicBezTo>
                <a:cubicBezTo>
                  <a:pt x="2786" y="21579"/>
                  <a:pt x="2945" y="21559"/>
                  <a:pt x="3103" y="21559"/>
                </a:cubicBezTo>
                <a:cubicBezTo>
                  <a:pt x="3403" y="21538"/>
                  <a:pt x="3703" y="21538"/>
                  <a:pt x="4020" y="21518"/>
                </a:cubicBezTo>
                <a:cubicBezTo>
                  <a:pt x="4161" y="21518"/>
                  <a:pt x="4302" y="21497"/>
                  <a:pt x="4426" y="21497"/>
                </a:cubicBezTo>
                <a:cubicBezTo>
                  <a:pt x="4761" y="21476"/>
                  <a:pt x="5078" y="21456"/>
                  <a:pt x="5413" y="21435"/>
                </a:cubicBezTo>
                <a:cubicBezTo>
                  <a:pt x="5519" y="21435"/>
                  <a:pt x="5642" y="21415"/>
                  <a:pt x="5748" y="21415"/>
                </a:cubicBezTo>
                <a:cubicBezTo>
                  <a:pt x="6101" y="21394"/>
                  <a:pt x="6436" y="21353"/>
                  <a:pt x="6789" y="21332"/>
                </a:cubicBezTo>
                <a:cubicBezTo>
                  <a:pt x="6877" y="21332"/>
                  <a:pt x="6965" y="21312"/>
                  <a:pt x="7053" y="21312"/>
                </a:cubicBezTo>
                <a:cubicBezTo>
                  <a:pt x="7423" y="21271"/>
                  <a:pt x="7794" y="21250"/>
                  <a:pt x="8164" y="21209"/>
                </a:cubicBezTo>
                <a:cubicBezTo>
                  <a:pt x="8217" y="21209"/>
                  <a:pt x="8287" y="21188"/>
                  <a:pt x="8340" y="21188"/>
                </a:cubicBezTo>
                <a:cubicBezTo>
                  <a:pt x="8728" y="21147"/>
                  <a:pt x="9134" y="21106"/>
                  <a:pt x="9522" y="21044"/>
                </a:cubicBezTo>
                <a:cubicBezTo>
                  <a:pt x="9539" y="21044"/>
                  <a:pt x="9539" y="21044"/>
                  <a:pt x="9557" y="21044"/>
                </a:cubicBezTo>
                <a:cubicBezTo>
                  <a:pt x="11303" y="20818"/>
                  <a:pt x="13031" y="20509"/>
                  <a:pt x="14723" y="20159"/>
                </a:cubicBezTo>
                <a:cubicBezTo>
                  <a:pt x="14741" y="20159"/>
                  <a:pt x="14776" y="20159"/>
                  <a:pt x="14794" y="20138"/>
                </a:cubicBezTo>
                <a:cubicBezTo>
                  <a:pt x="15076" y="20076"/>
                  <a:pt x="15358" y="20014"/>
                  <a:pt x="15640" y="19953"/>
                </a:cubicBezTo>
                <a:cubicBezTo>
                  <a:pt x="15799" y="19912"/>
                  <a:pt x="15958" y="19891"/>
                  <a:pt x="16116" y="19850"/>
                </a:cubicBezTo>
                <a:cubicBezTo>
                  <a:pt x="16363" y="19788"/>
                  <a:pt x="16592" y="19726"/>
                  <a:pt x="16822" y="19664"/>
                </a:cubicBezTo>
                <a:cubicBezTo>
                  <a:pt x="17016" y="19623"/>
                  <a:pt x="17227" y="19561"/>
                  <a:pt x="17421" y="19520"/>
                </a:cubicBezTo>
                <a:cubicBezTo>
                  <a:pt x="17633" y="19459"/>
                  <a:pt x="17862" y="19397"/>
                  <a:pt x="18073" y="19335"/>
                </a:cubicBezTo>
                <a:cubicBezTo>
                  <a:pt x="18303" y="19273"/>
                  <a:pt x="18514" y="19211"/>
                  <a:pt x="18726" y="19150"/>
                </a:cubicBezTo>
                <a:cubicBezTo>
                  <a:pt x="18937" y="19088"/>
                  <a:pt x="19131" y="19026"/>
                  <a:pt x="19343" y="18964"/>
                </a:cubicBezTo>
                <a:cubicBezTo>
                  <a:pt x="19572" y="18903"/>
                  <a:pt x="19801" y="18841"/>
                  <a:pt x="20031" y="18758"/>
                </a:cubicBezTo>
                <a:cubicBezTo>
                  <a:pt x="20225" y="18697"/>
                  <a:pt x="20436" y="18635"/>
                  <a:pt x="20630" y="18573"/>
                </a:cubicBezTo>
                <a:cubicBezTo>
                  <a:pt x="20807" y="18511"/>
                  <a:pt x="20983" y="18470"/>
                  <a:pt x="21159" y="18408"/>
                </a:cubicBezTo>
                <a:cubicBezTo>
                  <a:pt x="21212" y="18141"/>
                  <a:pt x="21247" y="17894"/>
                  <a:pt x="21283" y="17626"/>
                </a:cubicBezTo>
                <a:cubicBezTo>
                  <a:pt x="21494" y="16185"/>
                  <a:pt x="21600" y="14743"/>
                  <a:pt x="21600" y="13281"/>
                </a:cubicBezTo>
                <a:cubicBezTo>
                  <a:pt x="21547" y="8566"/>
                  <a:pt x="20472" y="3995"/>
                  <a:pt x="18426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7FB30C2-5C0A-4A10-93FD-C1E2D8443657}"/>
              </a:ext>
            </a:extLst>
          </p:cNvPr>
          <p:cNvSpPr/>
          <p:nvPr/>
        </p:nvSpPr>
        <p:spPr>
          <a:xfrm>
            <a:off x="4144014" y="3989982"/>
            <a:ext cx="2185358" cy="1534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3" h="21600" extrusionOk="0">
                <a:moveTo>
                  <a:pt x="21537" y="18731"/>
                </a:moveTo>
                <a:cubicBezTo>
                  <a:pt x="21489" y="18143"/>
                  <a:pt x="21189" y="17669"/>
                  <a:pt x="20777" y="17578"/>
                </a:cubicBezTo>
                <a:cubicBezTo>
                  <a:pt x="20382" y="17488"/>
                  <a:pt x="20018" y="17736"/>
                  <a:pt x="19828" y="18188"/>
                </a:cubicBezTo>
                <a:cubicBezTo>
                  <a:pt x="19733" y="18392"/>
                  <a:pt x="19575" y="18550"/>
                  <a:pt x="19400" y="18550"/>
                </a:cubicBezTo>
                <a:lnTo>
                  <a:pt x="19274" y="18550"/>
                </a:lnTo>
                <a:cubicBezTo>
                  <a:pt x="19084" y="18550"/>
                  <a:pt x="18926" y="18414"/>
                  <a:pt x="18847" y="18188"/>
                </a:cubicBezTo>
                <a:lnTo>
                  <a:pt x="18847" y="3728"/>
                </a:lnTo>
                <a:lnTo>
                  <a:pt x="18847" y="3728"/>
                </a:lnTo>
                <a:cubicBezTo>
                  <a:pt x="18783" y="3728"/>
                  <a:pt x="18704" y="3728"/>
                  <a:pt x="18641" y="3728"/>
                </a:cubicBezTo>
                <a:cubicBezTo>
                  <a:pt x="18514" y="3728"/>
                  <a:pt x="18388" y="3728"/>
                  <a:pt x="18261" y="3705"/>
                </a:cubicBezTo>
                <a:cubicBezTo>
                  <a:pt x="18119" y="3705"/>
                  <a:pt x="17960" y="3705"/>
                  <a:pt x="17818" y="3683"/>
                </a:cubicBezTo>
                <a:cubicBezTo>
                  <a:pt x="17691" y="3683"/>
                  <a:pt x="17581" y="3683"/>
                  <a:pt x="17454" y="3660"/>
                </a:cubicBezTo>
                <a:cubicBezTo>
                  <a:pt x="17312" y="3660"/>
                  <a:pt x="17153" y="3638"/>
                  <a:pt x="17011" y="3638"/>
                </a:cubicBezTo>
                <a:cubicBezTo>
                  <a:pt x="16900" y="3638"/>
                  <a:pt x="16774" y="3615"/>
                  <a:pt x="16663" y="3615"/>
                </a:cubicBezTo>
                <a:cubicBezTo>
                  <a:pt x="16505" y="3615"/>
                  <a:pt x="16362" y="3592"/>
                  <a:pt x="16220" y="3592"/>
                </a:cubicBezTo>
                <a:cubicBezTo>
                  <a:pt x="16109" y="3592"/>
                  <a:pt x="15998" y="3570"/>
                  <a:pt x="15887" y="3570"/>
                </a:cubicBezTo>
                <a:cubicBezTo>
                  <a:pt x="15729" y="3547"/>
                  <a:pt x="15571" y="3547"/>
                  <a:pt x="15429" y="3525"/>
                </a:cubicBezTo>
                <a:cubicBezTo>
                  <a:pt x="15318" y="3525"/>
                  <a:pt x="15223" y="3502"/>
                  <a:pt x="15112" y="3502"/>
                </a:cubicBezTo>
                <a:cubicBezTo>
                  <a:pt x="14922" y="3479"/>
                  <a:pt x="14748" y="3457"/>
                  <a:pt x="14558" y="3457"/>
                </a:cubicBezTo>
                <a:cubicBezTo>
                  <a:pt x="14479" y="3457"/>
                  <a:pt x="14416" y="3434"/>
                  <a:pt x="14337" y="3434"/>
                </a:cubicBezTo>
                <a:cubicBezTo>
                  <a:pt x="14084" y="3412"/>
                  <a:pt x="13830" y="3389"/>
                  <a:pt x="13593" y="3344"/>
                </a:cubicBezTo>
                <a:cubicBezTo>
                  <a:pt x="13514" y="3344"/>
                  <a:pt x="13451" y="3321"/>
                  <a:pt x="13371" y="3321"/>
                </a:cubicBezTo>
                <a:cubicBezTo>
                  <a:pt x="13197" y="3299"/>
                  <a:pt x="13023" y="3276"/>
                  <a:pt x="12849" y="3254"/>
                </a:cubicBezTo>
                <a:cubicBezTo>
                  <a:pt x="12754" y="3231"/>
                  <a:pt x="12659" y="3231"/>
                  <a:pt x="12564" y="3208"/>
                </a:cubicBezTo>
                <a:cubicBezTo>
                  <a:pt x="12422" y="3186"/>
                  <a:pt x="12264" y="3163"/>
                  <a:pt x="12121" y="3141"/>
                </a:cubicBezTo>
                <a:cubicBezTo>
                  <a:pt x="12026" y="3118"/>
                  <a:pt x="11916" y="3118"/>
                  <a:pt x="11821" y="3095"/>
                </a:cubicBezTo>
                <a:cubicBezTo>
                  <a:pt x="11678" y="3073"/>
                  <a:pt x="11552" y="3050"/>
                  <a:pt x="11409" y="3028"/>
                </a:cubicBezTo>
                <a:cubicBezTo>
                  <a:pt x="11298" y="3005"/>
                  <a:pt x="11204" y="3005"/>
                  <a:pt x="11109" y="2982"/>
                </a:cubicBezTo>
                <a:cubicBezTo>
                  <a:pt x="10982" y="2960"/>
                  <a:pt x="10840" y="2937"/>
                  <a:pt x="10713" y="2915"/>
                </a:cubicBezTo>
                <a:cubicBezTo>
                  <a:pt x="10618" y="2892"/>
                  <a:pt x="10507" y="2869"/>
                  <a:pt x="10412" y="2869"/>
                </a:cubicBezTo>
                <a:cubicBezTo>
                  <a:pt x="10286" y="2847"/>
                  <a:pt x="10159" y="2824"/>
                  <a:pt x="10033" y="2802"/>
                </a:cubicBezTo>
                <a:cubicBezTo>
                  <a:pt x="9938" y="2779"/>
                  <a:pt x="9827" y="2756"/>
                  <a:pt x="9732" y="2756"/>
                </a:cubicBezTo>
                <a:cubicBezTo>
                  <a:pt x="9605" y="2734"/>
                  <a:pt x="9479" y="2711"/>
                  <a:pt x="9352" y="2689"/>
                </a:cubicBezTo>
                <a:cubicBezTo>
                  <a:pt x="9257" y="2666"/>
                  <a:pt x="9162" y="2643"/>
                  <a:pt x="9067" y="2621"/>
                </a:cubicBezTo>
                <a:cubicBezTo>
                  <a:pt x="8941" y="2598"/>
                  <a:pt x="8814" y="2576"/>
                  <a:pt x="8687" y="2553"/>
                </a:cubicBezTo>
                <a:cubicBezTo>
                  <a:pt x="8593" y="2531"/>
                  <a:pt x="8498" y="2508"/>
                  <a:pt x="8403" y="2485"/>
                </a:cubicBezTo>
                <a:cubicBezTo>
                  <a:pt x="8276" y="2463"/>
                  <a:pt x="8149" y="2440"/>
                  <a:pt x="8023" y="2395"/>
                </a:cubicBezTo>
                <a:cubicBezTo>
                  <a:pt x="7944" y="2372"/>
                  <a:pt x="7849" y="2350"/>
                  <a:pt x="7770" y="2327"/>
                </a:cubicBezTo>
                <a:cubicBezTo>
                  <a:pt x="7627" y="2305"/>
                  <a:pt x="7501" y="2259"/>
                  <a:pt x="7374" y="2237"/>
                </a:cubicBezTo>
                <a:cubicBezTo>
                  <a:pt x="7295" y="2214"/>
                  <a:pt x="7232" y="2192"/>
                  <a:pt x="7153" y="2192"/>
                </a:cubicBezTo>
                <a:cubicBezTo>
                  <a:pt x="6994" y="2146"/>
                  <a:pt x="6820" y="2124"/>
                  <a:pt x="6662" y="2079"/>
                </a:cubicBezTo>
                <a:cubicBezTo>
                  <a:pt x="6630" y="2079"/>
                  <a:pt x="6583" y="2056"/>
                  <a:pt x="6535" y="2056"/>
                </a:cubicBezTo>
                <a:cubicBezTo>
                  <a:pt x="6330" y="2011"/>
                  <a:pt x="6140" y="1966"/>
                  <a:pt x="5934" y="1898"/>
                </a:cubicBezTo>
                <a:cubicBezTo>
                  <a:pt x="5887" y="1875"/>
                  <a:pt x="5839" y="1875"/>
                  <a:pt x="5792" y="1853"/>
                </a:cubicBezTo>
                <a:cubicBezTo>
                  <a:pt x="5649" y="1808"/>
                  <a:pt x="5507" y="1785"/>
                  <a:pt x="5364" y="1740"/>
                </a:cubicBezTo>
                <a:cubicBezTo>
                  <a:pt x="5301" y="1717"/>
                  <a:pt x="5222" y="1695"/>
                  <a:pt x="5159" y="1695"/>
                </a:cubicBezTo>
                <a:cubicBezTo>
                  <a:pt x="5032" y="1672"/>
                  <a:pt x="4921" y="1627"/>
                  <a:pt x="4795" y="1604"/>
                </a:cubicBezTo>
                <a:cubicBezTo>
                  <a:pt x="4716" y="1582"/>
                  <a:pt x="4652" y="1559"/>
                  <a:pt x="4573" y="1536"/>
                </a:cubicBezTo>
                <a:cubicBezTo>
                  <a:pt x="4462" y="1514"/>
                  <a:pt x="4352" y="1469"/>
                  <a:pt x="4241" y="1446"/>
                </a:cubicBezTo>
                <a:cubicBezTo>
                  <a:pt x="4162" y="1423"/>
                  <a:pt x="4098" y="1401"/>
                  <a:pt x="4019" y="1378"/>
                </a:cubicBezTo>
                <a:cubicBezTo>
                  <a:pt x="3909" y="1356"/>
                  <a:pt x="3814" y="1310"/>
                  <a:pt x="3703" y="1288"/>
                </a:cubicBezTo>
                <a:cubicBezTo>
                  <a:pt x="3624" y="1265"/>
                  <a:pt x="3560" y="1243"/>
                  <a:pt x="3497" y="1220"/>
                </a:cubicBezTo>
                <a:cubicBezTo>
                  <a:pt x="3402" y="1197"/>
                  <a:pt x="3291" y="1152"/>
                  <a:pt x="3196" y="1130"/>
                </a:cubicBezTo>
                <a:cubicBezTo>
                  <a:pt x="3133" y="1107"/>
                  <a:pt x="3054" y="1085"/>
                  <a:pt x="2991" y="1062"/>
                </a:cubicBezTo>
                <a:cubicBezTo>
                  <a:pt x="2896" y="1039"/>
                  <a:pt x="2785" y="994"/>
                  <a:pt x="2690" y="972"/>
                </a:cubicBezTo>
                <a:cubicBezTo>
                  <a:pt x="2627" y="949"/>
                  <a:pt x="2564" y="926"/>
                  <a:pt x="2500" y="904"/>
                </a:cubicBezTo>
                <a:cubicBezTo>
                  <a:pt x="2405" y="881"/>
                  <a:pt x="2310" y="836"/>
                  <a:pt x="2215" y="813"/>
                </a:cubicBezTo>
                <a:cubicBezTo>
                  <a:pt x="2152" y="791"/>
                  <a:pt x="2105" y="768"/>
                  <a:pt x="2041" y="746"/>
                </a:cubicBezTo>
                <a:cubicBezTo>
                  <a:pt x="1946" y="700"/>
                  <a:pt x="1836" y="678"/>
                  <a:pt x="1741" y="633"/>
                </a:cubicBezTo>
                <a:cubicBezTo>
                  <a:pt x="1693" y="610"/>
                  <a:pt x="1646" y="587"/>
                  <a:pt x="1582" y="587"/>
                </a:cubicBezTo>
                <a:cubicBezTo>
                  <a:pt x="1472" y="542"/>
                  <a:pt x="1361" y="520"/>
                  <a:pt x="1266" y="474"/>
                </a:cubicBezTo>
                <a:cubicBezTo>
                  <a:pt x="1234" y="452"/>
                  <a:pt x="1187" y="452"/>
                  <a:pt x="1155" y="429"/>
                </a:cubicBezTo>
                <a:cubicBezTo>
                  <a:pt x="870" y="316"/>
                  <a:pt x="601" y="226"/>
                  <a:pt x="332" y="136"/>
                </a:cubicBezTo>
                <a:cubicBezTo>
                  <a:pt x="316" y="136"/>
                  <a:pt x="301" y="113"/>
                  <a:pt x="285" y="113"/>
                </a:cubicBezTo>
                <a:cubicBezTo>
                  <a:pt x="190" y="68"/>
                  <a:pt x="95" y="45"/>
                  <a:pt x="0" y="0"/>
                </a:cubicBezTo>
                <a:cubicBezTo>
                  <a:pt x="2120" y="12359"/>
                  <a:pt x="9874" y="21284"/>
                  <a:pt x="18831" y="21600"/>
                </a:cubicBezTo>
                <a:lnTo>
                  <a:pt x="18831" y="19679"/>
                </a:lnTo>
                <a:cubicBezTo>
                  <a:pt x="18910" y="19454"/>
                  <a:pt x="19068" y="19295"/>
                  <a:pt x="19258" y="19295"/>
                </a:cubicBezTo>
                <a:lnTo>
                  <a:pt x="19353" y="19295"/>
                </a:lnTo>
                <a:cubicBezTo>
                  <a:pt x="19527" y="19295"/>
                  <a:pt x="19701" y="19408"/>
                  <a:pt x="19796" y="19634"/>
                </a:cubicBezTo>
                <a:cubicBezTo>
                  <a:pt x="19970" y="20018"/>
                  <a:pt x="20255" y="20267"/>
                  <a:pt x="20587" y="20267"/>
                </a:cubicBezTo>
                <a:cubicBezTo>
                  <a:pt x="21173" y="20222"/>
                  <a:pt x="21600" y="19544"/>
                  <a:pt x="21537" y="1873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6099E5E-D23F-46B8-AF6A-6C4E6AEFCD9D}"/>
              </a:ext>
            </a:extLst>
          </p:cNvPr>
          <p:cNvSpPr/>
          <p:nvPr/>
        </p:nvSpPr>
        <p:spPr>
          <a:xfrm>
            <a:off x="4416904" y="1485809"/>
            <a:ext cx="1630923" cy="15331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7" extrusionOk="0">
                <a:moveTo>
                  <a:pt x="21472" y="0"/>
                </a:moveTo>
                <a:lnTo>
                  <a:pt x="21239" y="0"/>
                </a:lnTo>
                <a:cubicBezTo>
                  <a:pt x="21047" y="0"/>
                  <a:pt x="20856" y="23"/>
                  <a:pt x="20665" y="23"/>
                </a:cubicBezTo>
                <a:cubicBezTo>
                  <a:pt x="20580" y="23"/>
                  <a:pt x="20494" y="23"/>
                  <a:pt x="20409" y="45"/>
                </a:cubicBezTo>
                <a:cubicBezTo>
                  <a:pt x="20197" y="68"/>
                  <a:pt x="19984" y="90"/>
                  <a:pt x="19772" y="90"/>
                </a:cubicBezTo>
                <a:lnTo>
                  <a:pt x="19602" y="113"/>
                </a:lnTo>
                <a:cubicBezTo>
                  <a:pt x="19346" y="135"/>
                  <a:pt x="19070" y="181"/>
                  <a:pt x="18815" y="203"/>
                </a:cubicBezTo>
                <a:lnTo>
                  <a:pt x="18624" y="226"/>
                </a:lnTo>
                <a:cubicBezTo>
                  <a:pt x="18432" y="248"/>
                  <a:pt x="18220" y="293"/>
                  <a:pt x="18028" y="316"/>
                </a:cubicBezTo>
                <a:cubicBezTo>
                  <a:pt x="17943" y="339"/>
                  <a:pt x="17858" y="339"/>
                  <a:pt x="17773" y="361"/>
                </a:cubicBezTo>
                <a:cubicBezTo>
                  <a:pt x="17582" y="406"/>
                  <a:pt x="17391" y="429"/>
                  <a:pt x="17199" y="474"/>
                </a:cubicBezTo>
                <a:lnTo>
                  <a:pt x="16987" y="519"/>
                </a:lnTo>
                <a:cubicBezTo>
                  <a:pt x="16731" y="564"/>
                  <a:pt x="16476" y="632"/>
                  <a:pt x="16221" y="700"/>
                </a:cubicBezTo>
                <a:lnTo>
                  <a:pt x="16179" y="700"/>
                </a:lnTo>
                <a:cubicBezTo>
                  <a:pt x="15945" y="767"/>
                  <a:pt x="15690" y="813"/>
                  <a:pt x="15456" y="880"/>
                </a:cubicBezTo>
                <a:lnTo>
                  <a:pt x="15243" y="948"/>
                </a:lnTo>
                <a:cubicBezTo>
                  <a:pt x="15052" y="993"/>
                  <a:pt x="14861" y="1061"/>
                  <a:pt x="14669" y="1129"/>
                </a:cubicBezTo>
                <a:lnTo>
                  <a:pt x="14457" y="1196"/>
                </a:lnTo>
                <a:cubicBezTo>
                  <a:pt x="14223" y="1264"/>
                  <a:pt x="14010" y="1354"/>
                  <a:pt x="13776" y="1422"/>
                </a:cubicBezTo>
                <a:lnTo>
                  <a:pt x="13713" y="1445"/>
                </a:lnTo>
                <a:cubicBezTo>
                  <a:pt x="13457" y="1535"/>
                  <a:pt x="13224" y="1625"/>
                  <a:pt x="12968" y="1715"/>
                </a:cubicBezTo>
                <a:lnTo>
                  <a:pt x="12820" y="1761"/>
                </a:lnTo>
                <a:cubicBezTo>
                  <a:pt x="12628" y="1851"/>
                  <a:pt x="12416" y="1918"/>
                  <a:pt x="12224" y="2009"/>
                </a:cubicBezTo>
                <a:lnTo>
                  <a:pt x="12033" y="2076"/>
                </a:lnTo>
                <a:cubicBezTo>
                  <a:pt x="11842" y="2167"/>
                  <a:pt x="11629" y="2257"/>
                  <a:pt x="11438" y="2347"/>
                </a:cubicBezTo>
                <a:lnTo>
                  <a:pt x="11331" y="2392"/>
                </a:lnTo>
                <a:cubicBezTo>
                  <a:pt x="11331" y="2392"/>
                  <a:pt x="11331" y="2392"/>
                  <a:pt x="11331" y="2392"/>
                </a:cubicBezTo>
                <a:cubicBezTo>
                  <a:pt x="11161" y="2460"/>
                  <a:pt x="11013" y="2550"/>
                  <a:pt x="10843" y="2641"/>
                </a:cubicBezTo>
                <a:cubicBezTo>
                  <a:pt x="10757" y="2686"/>
                  <a:pt x="10672" y="2708"/>
                  <a:pt x="10609" y="2754"/>
                </a:cubicBezTo>
                <a:cubicBezTo>
                  <a:pt x="10375" y="2866"/>
                  <a:pt x="10141" y="3002"/>
                  <a:pt x="9907" y="3115"/>
                </a:cubicBezTo>
                <a:lnTo>
                  <a:pt x="9780" y="3182"/>
                </a:lnTo>
                <a:cubicBezTo>
                  <a:pt x="9588" y="3295"/>
                  <a:pt x="9397" y="3408"/>
                  <a:pt x="9206" y="3521"/>
                </a:cubicBezTo>
                <a:lnTo>
                  <a:pt x="9078" y="3589"/>
                </a:lnTo>
                <a:cubicBezTo>
                  <a:pt x="8610" y="3860"/>
                  <a:pt x="8164" y="4153"/>
                  <a:pt x="7717" y="4469"/>
                </a:cubicBezTo>
                <a:lnTo>
                  <a:pt x="7654" y="4514"/>
                </a:lnTo>
                <a:cubicBezTo>
                  <a:pt x="7462" y="4650"/>
                  <a:pt x="7250" y="4785"/>
                  <a:pt x="7058" y="4943"/>
                </a:cubicBezTo>
                <a:lnTo>
                  <a:pt x="6973" y="5011"/>
                </a:lnTo>
                <a:lnTo>
                  <a:pt x="6973" y="5011"/>
                </a:lnTo>
                <a:cubicBezTo>
                  <a:pt x="6782" y="5169"/>
                  <a:pt x="6569" y="5304"/>
                  <a:pt x="6378" y="5462"/>
                </a:cubicBezTo>
                <a:cubicBezTo>
                  <a:pt x="6314" y="5507"/>
                  <a:pt x="6272" y="5552"/>
                  <a:pt x="6208" y="5597"/>
                </a:cubicBezTo>
                <a:cubicBezTo>
                  <a:pt x="6059" y="5710"/>
                  <a:pt x="5910" y="5846"/>
                  <a:pt x="5761" y="5959"/>
                </a:cubicBezTo>
                <a:cubicBezTo>
                  <a:pt x="5719" y="6004"/>
                  <a:pt x="5655" y="6049"/>
                  <a:pt x="5613" y="6094"/>
                </a:cubicBezTo>
                <a:cubicBezTo>
                  <a:pt x="5443" y="6252"/>
                  <a:pt x="5251" y="6410"/>
                  <a:pt x="5081" y="6545"/>
                </a:cubicBezTo>
                <a:lnTo>
                  <a:pt x="5081" y="6545"/>
                </a:lnTo>
                <a:lnTo>
                  <a:pt x="5017" y="6591"/>
                </a:lnTo>
                <a:cubicBezTo>
                  <a:pt x="4826" y="6771"/>
                  <a:pt x="4635" y="6952"/>
                  <a:pt x="4443" y="7132"/>
                </a:cubicBezTo>
                <a:lnTo>
                  <a:pt x="4422" y="7155"/>
                </a:lnTo>
                <a:cubicBezTo>
                  <a:pt x="4401" y="7177"/>
                  <a:pt x="4401" y="7177"/>
                  <a:pt x="4380" y="7200"/>
                </a:cubicBezTo>
                <a:cubicBezTo>
                  <a:pt x="4146" y="7426"/>
                  <a:pt x="3912" y="7651"/>
                  <a:pt x="3699" y="7877"/>
                </a:cubicBezTo>
                <a:cubicBezTo>
                  <a:pt x="3550" y="8035"/>
                  <a:pt x="3380" y="8193"/>
                  <a:pt x="3231" y="8374"/>
                </a:cubicBezTo>
                <a:cubicBezTo>
                  <a:pt x="3040" y="8577"/>
                  <a:pt x="2849" y="8780"/>
                  <a:pt x="2679" y="8983"/>
                </a:cubicBezTo>
                <a:lnTo>
                  <a:pt x="2657" y="9006"/>
                </a:lnTo>
                <a:cubicBezTo>
                  <a:pt x="2381" y="9322"/>
                  <a:pt x="2105" y="9660"/>
                  <a:pt x="1850" y="9976"/>
                </a:cubicBezTo>
                <a:cubicBezTo>
                  <a:pt x="1786" y="10044"/>
                  <a:pt x="1722" y="10134"/>
                  <a:pt x="1658" y="10224"/>
                </a:cubicBezTo>
                <a:cubicBezTo>
                  <a:pt x="1594" y="10315"/>
                  <a:pt x="1531" y="10405"/>
                  <a:pt x="1446" y="10495"/>
                </a:cubicBezTo>
                <a:cubicBezTo>
                  <a:pt x="1382" y="10586"/>
                  <a:pt x="1297" y="10676"/>
                  <a:pt x="1233" y="10789"/>
                </a:cubicBezTo>
                <a:cubicBezTo>
                  <a:pt x="1169" y="10856"/>
                  <a:pt x="1127" y="10947"/>
                  <a:pt x="1063" y="11014"/>
                </a:cubicBezTo>
                <a:lnTo>
                  <a:pt x="1042" y="11037"/>
                </a:lnTo>
                <a:cubicBezTo>
                  <a:pt x="914" y="11195"/>
                  <a:pt x="808" y="11353"/>
                  <a:pt x="702" y="11534"/>
                </a:cubicBezTo>
                <a:lnTo>
                  <a:pt x="702" y="11534"/>
                </a:lnTo>
                <a:lnTo>
                  <a:pt x="702" y="11534"/>
                </a:lnTo>
                <a:lnTo>
                  <a:pt x="595" y="11692"/>
                </a:lnTo>
                <a:cubicBezTo>
                  <a:pt x="510" y="11804"/>
                  <a:pt x="446" y="11917"/>
                  <a:pt x="361" y="12030"/>
                </a:cubicBezTo>
                <a:lnTo>
                  <a:pt x="361" y="12030"/>
                </a:lnTo>
                <a:lnTo>
                  <a:pt x="234" y="12233"/>
                </a:lnTo>
                <a:cubicBezTo>
                  <a:pt x="234" y="12233"/>
                  <a:pt x="234" y="12233"/>
                  <a:pt x="234" y="12233"/>
                </a:cubicBezTo>
                <a:lnTo>
                  <a:pt x="234" y="12233"/>
                </a:lnTo>
                <a:cubicBezTo>
                  <a:pt x="170" y="12346"/>
                  <a:pt x="106" y="12436"/>
                  <a:pt x="43" y="12549"/>
                </a:cubicBezTo>
                <a:cubicBezTo>
                  <a:pt x="43" y="12549"/>
                  <a:pt x="43" y="12549"/>
                  <a:pt x="43" y="12549"/>
                </a:cubicBezTo>
                <a:lnTo>
                  <a:pt x="43" y="12549"/>
                </a:lnTo>
                <a:cubicBezTo>
                  <a:pt x="21" y="12572"/>
                  <a:pt x="0" y="12594"/>
                  <a:pt x="0" y="12640"/>
                </a:cubicBezTo>
                <a:cubicBezTo>
                  <a:pt x="85" y="12707"/>
                  <a:pt x="191" y="12752"/>
                  <a:pt x="276" y="12820"/>
                </a:cubicBezTo>
                <a:cubicBezTo>
                  <a:pt x="340" y="12865"/>
                  <a:pt x="383" y="12888"/>
                  <a:pt x="446" y="12933"/>
                </a:cubicBezTo>
                <a:cubicBezTo>
                  <a:pt x="574" y="13001"/>
                  <a:pt x="723" y="13091"/>
                  <a:pt x="850" y="13159"/>
                </a:cubicBezTo>
                <a:cubicBezTo>
                  <a:pt x="893" y="13181"/>
                  <a:pt x="914" y="13204"/>
                  <a:pt x="957" y="13226"/>
                </a:cubicBezTo>
                <a:cubicBezTo>
                  <a:pt x="1127" y="13317"/>
                  <a:pt x="1297" y="13407"/>
                  <a:pt x="1467" y="13520"/>
                </a:cubicBezTo>
                <a:cubicBezTo>
                  <a:pt x="1509" y="13542"/>
                  <a:pt x="1573" y="13565"/>
                  <a:pt x="1616" y="13610"/>
                </a:cubicBezTo>
                <a:cubicBezTo>
                  <a:pt x="1743" y="13678"/>
                  <a:pt x="1871" y="13745"/>
                  <a:pt x="1998" y="13813"/>
                </a:cubicBezTo>
                <a:cubicBezTo>
                  <a:pt x="2062" y="13858"/>
                  <a:pt x="2147" y="13881"/>
                  <a:pt x="2211" y="13926"/>
                </a:cubicBezTo>
                <a:cubicBezTo>
                  <a:pt x="2317" y="13971"/>
                  <a:pt x="2445" y="14039"/>
                  <a:pt x="2551" y="14084"/>
                </a:cubicBezTo>
                <a:cubicBezTo>
                  <a:pt x="2636" y="14129"/>
                  <a:pt x="2721" y="14152"/>
                  <a:pt x="2785" y="14197"/>
                </a:cubicBezTo>
                <a:cubicBezTo>
                  <a:pt x="2891" y="14242"/>
                  <a:pt x="2998" y="14287"/>
                  <a:pt x="3125" y="14355"/>
                </a:cubicBezTo>
                <a:cubicBezTo>
                  <a:pt x="3210" y="14400"/>
                  <a:pt x="3295" y="14423"/>
                  <a:pt x="3380" y="14468"/>
                </a:cubicBezTo>
                <a:cubicBezTo>
                  <a:pt x="3487" y="14513"/>
                  <a:pt x="3593" y="14558"/>
                  <a:pt x="3699" y="14603"/>
                </a:cubicBezTo>
                <a:cubicBezTo>
                  <a:pt x="3784" y="14648"/>
                  <a:pt x="3891" y="14671"/>
                  <a:pt x="3976" y="14716"/>
                </a:cubicBezTo>
                <a:cubicBezTo>
                  <a:pt x="4082" y="14761"/>
                  <a:pt x="4188" y="14806"/>
                  <a:pt x="4316" y="14851"/>
                </a:cubicBezTo>
                <a:cubicBezTo>
                  <a:pt x="4401" y="14897"/>
                  <a:pt x="4507" y="14919"/>
                  <a:pt x="4592" y="14964"/>
                </a:cubicBezTo>
                <a:cubicBezTo>
                  <a:pt x="4698" y="15009"/>
                  <a:pt x="4826" y="15055"/>
                  <a:pt x="4932" y="15100"/>
                </a:cubicBezTo>
                <a:cubicBezTo>
                  <a:pt x="5039" y="15145"/>
                  <a:pt x="5124" y="15167"/>
                  <a:pt x="5230" y="15213"/>
                </a:cubicBezTo>
                <a:cubicBezTo>
                  <a:pt x="5336" y="15258"/>
                  <a:pt x="5464" y="15303"/>
                  <a:pt x="5570" y="15325"/>
                </a:cubicBezTo>
                <a:cubicBezTo>
                  <a:pt x="5676" y="15371"/>
                  <a:pt x="5761" y="15393"/>
                  <a:pt x="5868" y="15416"/>
                </a:cubicBezTo>
                <a:cubicBezTo>
                  <a:pt x="5974" y="15461"/>
                  <a:pt x="6102" y="15483"/>
                  <a:pt x="6229" y="15529"/>
                </a:cubicBezTo>
                <a:cubicBezTo>
                  <a:pt x="6335" y="15551"/>
                  <a:pt x="6442" y="15596"/>
                  <a:pt x="6527" y="15619"/>
                </a:cubicBezTo>
                <a:cubicBezTo>
                  <a:pt x="6654" y="15664"/>
                  <a:pt x="6761" y="15687"/>
                  <a:pt x="6888" y="15732"/>
                </a:cubicBezTo>
                <a:cubicBezTo>
                  <a:pt x="6994" y="15754"/>
                  <a:pt x="7101" y="15799"/>
                  <a:pt x="7186" y="15822"/>
                </a:cubicBezTo>
                <a:cubicBezTo>
                  <a:pt x="7313" y="15867"/>
                  <a:pt x="7441" y="15890"/>
                  <a:pt x="7547" y="15935"/>
                </a:cubicBezTo>
                <a:cubicBezTo>
                  <a:pt x="7654" y="15957"/>
                  <a:pt x="7760" y="16003"/>
                  <a:pt x="7866" y="16025"/>
                </a:cubicBezTo>
                <a:cubicBezTo>
                  <a:pt x="7994" y="16070"/>
                  <a:pt x="8121" y="16093"/>
                  <a:pt x="8249" y="16138"/>
                </a:cubicBezTo>
                <a:cubicBezTo>
                  <a:pt x="8355" y="16161"/>
                  <a:pt x="8461" y="16183"/>
                  <a:pt x="8568" y="16228"/>
                </a:cubicBezTo>
                <a:cubicBezTo>
                  <a:pt x="8695" y="16251"/>
                  <a:pt x="8823" y="16296"/>
                  <a:pt x="8972" y="16318"/>
                </a:cubicBezTo>
                <a:cubicBezTo>
                  <a:pt x="9078" y="16341"/>
                  <a:pt x="9184" y="16364"/>
                  <a:pt x="9291" y="16386"/>
                </a:cubicBezTo>
                <a:cubicBezTo>
                  <a:pt x="9439" y="16409"/>
                  <a:pt x="9567" y="16454"/>
                  <a:pt x="9716" y="16476"/>
                </a:cubicBezTo>
                <a:cubicBezTo>
                  <a:pt x="9822" y="16499"/>
                  <a:pt x="9907" y="16522"/>
                  <a:pt x="10013" y="16544"/>
                </a:cubicBezTo>
                <a:cubicBezTo>
                  <a:pt x="10162" y="16567"/>
                  <a:pt x="10311" y="16612"/>
                  <a:pt x="10460" y="16634"/>
                </a:cubicBezTo>
                <a:cubicBezTo>
                  <a:pt x="10545" y="16657"/>
                  <a:pt x="10651" y="16680"/>
                  <a:pt x="10736" y="16702"/>
                </a:cubicBezTo>
                <a:cubicBezTo>
                  <a:pt x="10928" y="16747"/>
                  <a:pt x="11098" y="16770"/>
                  <a:pt x="11289" y="16815"/>
                </a:cubicBezTo>
                <a:cubicBezTo>
                  <a:pt x="11353" y="16838"/>
                  <a:pt x="11417" y="16838"/>
                  <a:pt x="11480" y="16860"/>
                </a:cubicBezTo>
                <a:cubicBezTo>
                  <a:pt x="11735" y="16905"/>
                  <a:pt x="11991" y="16950"/>
                  <a:pt x="12224" y="16996"/>
                </a:cubicBezTo>
                <a:cubicBezTo>
                  <a:pt x="12288" y="17018"/>
                  <a:pt x="12373" y="17018"/>
                  <a:pt x="12437" y="17041"/>
                </a:cubicBezTo>
                <a:cubicBezTo>
                  <a:pt x="12628" y="17063"/>
                  <a:pt x="12798" y="17108"/>
                  <a:pt x="12990" y="17131"/>
                </a:cubicBezTo>
                <a:cubicBezTo>
                  <a:pt x="13096" y="17154"/>
                  <a:pt x="13181" y="17154"/>
                  <a:pt x="13287" y="17176"/>
                </a:cubicBezTo>
                <a:cubicBezTo>
                  <a:pt x="13436" y="17199"/>
                  <a:pt x="13606" y="17221"/>
                  <a:pt x="13755" y="17244"/>
                </a:cubicBezTo>
                <a:cubicBezTo>
                  <a:pt x="13861" y="17266"/>
                  <a:pt x="13968" y="17266"/>
                  <a:pt x="14074" y="17289"/>
                </a:cubicBezTo>
                <a:cubicBezTo>
                  <a:pt x="14223" y="17312"/>
                  <a:pt x="14372" y="17334"/>
                  <a:pt x="14520" y="17357"/>
                </a:cubicBezTo>
                <a:cubicBezTo>
                  <a:pt x="14627" y="17379"/>
                  <a:pt x="14754" y="17379"/>
                  <a:pt x="14861" y="17402"/>
                </a:cubicBezTo>
                <a:cubicBezTo>
                  <a:pt x="15009" y="17424"/>
                  <a:pt x="15158" y="17447"/>
                  <a:pt x="15307" y="17447"/>
                </a:cubicBezTo>
                <a:cubicBezTo>
                  <a:pt x="15435" y="17470"/>
                  <a:pt x="15541" y="17470"/>
                  <a:pt x="15668" y="17492"/>
                </a:cubicBezTo>
                <a:cubicBezTo>
                  <a:pt x="15817" y="17515"/>
                  <a:pt x="15966" y="17515"/>
                  <a:pt x="16115" y="17537"/>
                </a:cubicBezTo>
                <a:cubicBezTo>
                  <a:pt x="16243" y="17560"/>
                  <a:pt x="16370" y="17560"/>
                  <a:pt x="16476" y="17582"/>
                </a:cubicBezTo>
                <a:cubicBezTo>
                  <a:pt x="16625" y="17605"/>
                  <a:pt x="16774" y="17605"/>
                  <a:pt x="16923" y="17628"/>
                </a:cubicBezTo>
                <a:cubicBezTo>
                  <a:pt x="17050" y="17628"/>
                  <a:pt x="17178" y="17650"/>
                  <a:pt x="17306" y="17650"/>
                </a:cubicBezTo>
                <a:cubicBezTo>
                  <a:pt x="17454" y="17673"/>
                  <a:pt x="17603" y="17673"/>
                  <a:pt x="17752" y="17673"/>
                </a:cubicBezTo>
                <a:cubicBezTo>
                  <a:pt x="17880" y="17673"/>
                  <a:pt x="18007" y="17695"/>
                  <a:pt x="18135" y="17695"/>
                </a:cubicBezTo>
                <a:cubicBezTo>
                  <a:pt x="18220" y="17695"/>
                  <a:pt x="18305" y="17695"/>
                  <a:pt x="18390" y="17718"/>
                </a:cubicBezTo>
                <a:cubicBezTo>
                  <a:pt x="18560" y="17853"/>
                  <a:pt x="18645" y="18056"/>
                  <a:pt x="18624" y="18305"/>
                </a:cubicBezTo>
                <a:lnTo>
                  <a:pt x="18624" y="18440"/>
                </a:lnTo>
                <a:cubicBezTo>
                  <a:pt x="18602" y="18688"/>
                  <a:pt x="18475" y="18937"/>
                  <a:pt x="18262" y="19050"/>
                </a:cubicBezTo>
                <a:cubicBezTo>
                  <a:pt x="17880" y="19253"/>
                  <a:pt x="17624" y="19659"/>
                  <a:pt x="17582" y="20133"/>
                </a:cubicBezTo>
                <a:cubicBezTo>
                  <a:pt x="17539" y="20923"/>
                  <a:pt x="18135" y="21600"/>
                  <a:pt x="18900" y="21555"/>
                </a:cubicBezTo>
                <a:cubicBezTo>
                  <a:pt x="19474" y="21532"/>
                  <a:pt x="19920" y="21126"/>
                  <a:pt x="20069" y="20539"/>
                </a:cubicBezTo>
                <a:cubicBezTo>
                  <a:pt x="20197" y="19975"/>
                  <a:pt x="19984" y="19433"/>
                  <a:pt x="19602" y="19140"/>
                </a:cubicBezTo>
                <a:cubicBezTo>
                  <a:pt x="19410" y="18982"/>
                  <a:pt x="19283" y="18756"/>
                  <a:pt x="19304" y="18508"/>
                </a:cubicBezTo>
                <a:lnTo>
                  <a:pt x="19325" y="18327"/>
                </a:lnTo>
                <a:cubicBezTo>
                  <a:pt x="19346" y="18079"/>
                  <a:pt x="19474" y="17876"/>
                  <a:pt x="19665" y="17763"/>
                </a:cubicBezTo>
                <a:cubicBezTo>
                  <a:pt x="19708" y="17763"/>
                  <a:pt x="19750" y="17763"/>
                  <a:pt x="19793" y="17763"/>
                </a:cubicBezTo>
                <a:cubicBezTo>
                  <a:pt x="19942" y="17763"/>
                  <a:pt x="20091" y="17763"/>
                  <a:pt x="20239" y="17786"/>
                </a:cubicBezTo>
                <a:cubicBezTo>
                  <a:pt x="20367" y="17786"/>
                  <a:pt x="20494" y="17786"/>
                  <a:pt x="20622" y="17786"/>
                </a:cubicBezTo>
                <a:cubicBezTo>
                  <a:pt x="20771" y="17786"/>
                  <a:pt x="20941" y="17786"/>
                  <a:pt x="21090" y="17786"/>
                </a:cubicBezTo>
                <a:cubicBezTo>
                  <a:pt x="21217" y="17786"/>
                  <a:pt x="21345" y="17786"/>
                  <a:pt x="21472" y="17786"/>
                </a:cubicBezTo>
                <a:cubicBezTo>
                  <a:pt x="21515" y="17786"/>
                  <a:pt x="21557" y="17786"/>
                  <a:pt x="21600" y="17786"/>
                </a:cubicBezTo>
                <a:lnTo>
                  <a:pt x="21600" y="23"/>
                </a:lnTo>
                <a:cubicBezTo>
                  <a:pt x="21600" y="0"/>
                  <a:pt x="21536" y="0"/>
                  <a:pt x="2147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B112033-7F48-410B-824D-A495312EDB2A}"/>
              </a:ext>
            </a:extLst>
          </p:cNvPr>
          <p:cNvSpPr/>
          <p:nvPr/>
        </p:nvSpPr>
        <p:spPr>
          <a:xfrm>
            <a:off x="6150562" y="1485809"/>
            <a:ext cx="1630923" cy="12601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354"/>
                </a:moveTo>
                <a:cubicBezTo>
                  <a:pt x="21451" y="15079"/>
                  <a:pt x="21302" y="14804"/>
                  <a:pt x="21154" y="14528"/>
                </a:cubicBezTo>
                <a:cubicBezTo>
                  <a:pt x="21111" y="14446"/>
                  <a:pt x="21069" y="14391"/>
                  <a:pt x="21026" y="14308"/>
                </a:cubicBezTo>
                <a:cubicBezTo>
                  <a:pt x="20877" y="14033"/>
                  <a:pt x="20707" y="13730"/>
                  <a:pt x="20537" y="13455"/>
                </a:cubicBezTo>
                <a:lnTo>
                  <a:pt x="20516" y="13428"/>
                </a:lnTo>
                <a:cubicBezTo>
                  <a:pt x="20027" y="12602"/>
                  <a:pt x="19495" y="11777"/>
                  <a:pt x="18943" y="11006"/>
                </a:cubicBezTo>
                <a:lnTo>
                  <a:pt x="18921" y="10979"/>
                </a:lnTo>
                <a:cubicBezTo>
                  <a:pt x="18730" y="10704"/>
                  <a:pt x="18539" y="10456"/>
                  <a:pt x="18369" y="10208"/>
                </a:cubicBezTo>
                <a:cubicBezTo>
                  <a:pt x="18198" y="9988"/>
                  <a:pt x="18007" y="9741"/>
                  <a:pt x="17837" y="9521"/>
                </a:cubicBezTo>
                <a:cubicBezTo>
                  <a:pt x="17816" y="9493"/>
                  <a:pt x="17794" y="9465"/>
                  <a:pt x="17773" y="9438"/>
                </a:cubicBezTo>
                <a:cubicBezTo>
                  <a:pt x="17582" y="9190"/>
                  <a:pt x="17369" y="8943"/>
                  <a:pt x="17178" y="8723"/>
                </a:cubicBezTo>
                <a:lnTo>
                  <a:pt x="17157" y="8695"/>
                </a:lnTo>
                <a:cubicBezTo>
                  <a:pt x="16965" y="8475"/>
                  <a:pt x="16774" y="8255"/>
                  <a:pt x="16583" y="8062"/>
                </a:cubicBezTo>
                <a:lnTo>
                  <a:pt x="16519" y="8007"/>
                </a:lnTo>
                <a:lnTo>
                  <a:pt x="16519" y="8007"/>
                </a:lnTo>
                <a:lnTo>
                  <a:pt x="16519" y="8007"/>
                </a:lnTo>
                <a:cubicBezTo>
                  <a:pt x="16370" y="7842"/>
                  <a:pt x="16221" y="7677"/>
                  <a:pt x="16051" y="7512"/>
                </a:cubicBezTo>
                <a:cubicBezTo>
                  <a:pt x="15987" y="7457"/>
                  <a:pt x="15945" y="7402"/>
                  <a:pt x="15881" y="7347"/>
                </a:cubicBezTo>
                <a:cubicBezTo>
                  <a:pt x="15775" y="7237"/>
                  <a:pt x="15690" y="7154"/>
                  <a:pt x="15583" y="7044"/>
                </a:cubicBezTo>
                <a:cubicBezTo>
                  <a:pt x="15520" y="6989"/>
                  <a:pt x="15456" y="6934"/>
                  <a:pt x="15392" y="6851"/>
                </a:cubicBezTo>
                <a:cubicBezTo>
                  <a:pt x="15286" y="6769"/>
                  <a:pt x="15201" y="6659"/>
                  <a:pt x="15094" y="6576"/>
                </a:cubicBezTo>
                <a:cubicBezTo>
                  <a:pt x="15031" y="6521"/>
                  <a:pt x="14967" y="6439"/>
                  <a:pt x="14903" y="6384"/>
                </a:cubicBezTo>
                <a:cubicBezTo>
                  <a:pt x="14797" y="6301"/>
                  <a:pt x="14712" y="6191"/>
                  <a:pt x="14606" y="6109"/>
                </a:cubicBezTo>
                <a:lnTo>
                  <a:pt x="14520" y="6026"/>
                </a:lnTo>
                <a:cubicBezTo>
                  <a:pt x="14329" y="5861"/>
                  <a:pt x="14117" y="5668"/>
                  <a:pt x="13925" y="5503"/>
                </a:cubicBezTo>
                <a:lnTo>
                  <a:pt x="13861" y="5448"/>
                </a:lnTo>
                <a:cubicBezTo>
                  <a:pt x="13861" y="5448"/>
                  <a:pt x="13861" y="5448"/>
                  <a:pt x="13861" y="5448"/>
                </a:cubicBezTo>
                <a:cubicBezTo>
                  <a:pt x="13713" y="5311"/>
                  <a:pt x="13543" y="5201"/>
                  <a:pt x="13394" y="5063"/>
                </a:cubicBezTo>
                <a:cubicBezTo>
                  <a:pt x="13330" y="5008"/>
                  <a:pt x="13266" y="4953"/>
                  <a:pt x="13202" y="4898"/>
                </a:cubicBezTo>
                <a:cubicBezTo>
                  <a:pt x="12969" y="4733"/>
                  <a:pt x="12756" y="4540"/>
                  <a:pt x="12522" y="4375"/>
                </a:cubicBezTo>
                <a:lnTo>
                  <a:pt x="12416" y="4292"/>
                </a:lnTo>
                <a:cubicBezTo>
                  <a:pt x="12224" y="4155"/>
                  <a:pt x="12033" y="4017"/>
                  <a:pt x="11842" y="3880"/>
                </a:cubicBezTo>
                <a:lnTo>
                  <a:pt x="11714" y="3797"/>
                </a:lnTo>
                <a:cubicBezTo>
                  <a:pt x="11246" y="3495"/>
                  <a:pt x="10757" y="3192"/>
                  <a:pt x="10290" y="2917"/>
                </a:cubicBezTo>
                <a:lnTo>
                  <a:pt x="10183" y="2862"/>
                </a:lnTo>
                <a:cubicBezTo>
                  <a:pt x="9992" y="2752"/>
                  <a:pt x="9780" y="2642"/>
                  <a:pt x="9588" y="2531"/>
                </a:cubicBezTo>
                <a:lnTo>
                  <a:pt x="9418" y="2449"/>
                </a:lnTo>
                <a:cubicBezTo>
                  <a:pt x="9227" y="2339"/>
                  <a:pt x="9014" y="2256"/>
                  <a:pt x="8823" y="2146"/>
                </a:cubicBezTo>
                <a:lnTo>
                  <a:pt x="8674" y="2091"/>
                </a:lnTo>
                <a:cubicBezTo>
                  <a:pt x="8419" y="1981"/>
                  <a:pt x="8185" y="1871"/>
                  <a:pt x="7930" y="1761"/>
                </a:cubicBezTo>
                <a:lnTo>
                  <a:pt x="7866" y="1734"/>
                </a:lnTo>
                <a:cubicBezTo>
                  <a:pt x="7654" y="1651"/>
                  <a:pt x="7420" y="1541"/>
                  <a:pt x="7186" y="1458"/>
                </a:cubicBezTo>
                <a:lnTo>
                  <a:pt x="6973" y="1376"/>
                </a:lnTo>
                <a:cubicBezTo>
                  <a:pt x="6782" y="1293"/>
                  <a:pt x="6591" y="1238"/>
                  <a:pt x="6399" y="1156"/>
                </a:cubicBezTo>
                <a:lnTo>
                  <a:pt x="6187" y="1073"/>
                </a:lnTo>
                <a:cubicBezTo>
                  <a:pt x="5953" y="991"/>
                  <a:pt x="5719" y="908"/>
                  <a:pt x="5464" y="853"/>
                </a:cubicBezTo>
                <a:lnTo>
                  <a:pt x="5443" y="853"/>
                </a:lnTo>
                <a:cubicBezTo>
                  <a:pt x="5166" y="770"/>
                  <a:pt x="4911" y="715"/>
                  <a:pt x="4656" y="633"/>
                </a:cubicBezTo>
                <a:lnTo>
                  <a:pt x="4443" y="578"/>
                </a:lnTo>
                <a:cubicBezTo>
                  <a:pt x="4252" y="523"/>
                  <a:pt x="4061" y="495"/>
                  <a:pt x="3869" y="440"/>
                </a:cubicBezTo>
                <a:cubicBezTo>
                  <a:pt x="3784" y="413"/>
                  <a:pt x="3699" y="413"/>
                  <a:pt x="3614" y="385"/>
                </a:cubicBezTo>
                <a:cubicBezTo>
                  <a:pt x="3423" y="330"/>
                  <a:pt x="3210" y="303"/>
                  <a:pt x="3019" y="275"/>
                </a:cubicBezTo>
                <a:lnTo>
                  <a:pt x="2828" y="248"/>
                </a:lnTo>
                <a:cubicBezTo>
                  <a:pt x="2572" y="193"/>
                  <a:pt x="2296" y="165"/>
                  <a:pt x="2041" y="138"/>
                </a:cubicBezTo>
                <a:lnTo>
                  <a:pt x="1871" y="110"/>
                </a:lnTo>
                <a:cubicBezTo>
                  <a:pt x="1658" y="83"/>
                  <a:pt x="1446" y="55"/>
                  <a:pt x="1233" y="55"/>
                </a:cubicBezTo>
                <a:cubicBezTo>
                  <a:pt x="1148" y="55"/>
                  <a:pt x="1063" y="28"/>
                  <a:pt x="978" y="28"/>
                </a:cubicBezTo>
                <a:cubicBezTo>
                  <a:pt x="787" y="0"/>
                  <a:pt x="595" y="0"/>
                  <a:pt x="404" y="0"/>
                </a:cubicBezTo>
                <a:lnTo>
                  <a:pt x="170" y="0"/>
                </a:lnTo>
                <a:cubicBezTo>
                  <a:pt x="106" y="0"/>
                  <a:pt x="64" y="0"/>
                  <a:pt x="0" y="0"/>
                </a:cubicBezTo>
                <a:lnTo>
                  <a:pt x="0" y="21600"/>
                </a:lnTo>
                <a:cubicBezTo>
                  <a:pt x="43" y="21600"/>
                  <a:pt x="85" y="21600"/>
                  <a:pt x="128" y="21600"/>
                </a:cubicBezTo>
                <a:cubicBezTo>
                  <a:pt x="255" y="21600"/>
                  <a:pt x="383" y="21600"/>
                  <a:pt x="510" y="21600"/>
                </a:cubicBezTo>
                <a:cubicBezTo>
                  <a:pt x="659" y="21600"/>
                  <a:pt x="829" y="21600"/>
                  <a:pt x="978" y="21600"/>
                </a:cubicBezTo>
                <a:cubicBezTo>
                  <a:pt x="1106" y="21600"/>
                  <a:pt x="1233" y="21600"/>
                  <a:pt x="1361" y="21600"/>
                </a:cubicBezTo>
                <a:cubicBezTo>
                  <a:pt x="1424" y="21600"/>
                  <a:pt x="1467" y="21600"/>
                  <a:pt x="1531" y="21600"/>
                </a:cubicBezTo>
                <a:cubicBezTo>
                  <a:pt x="1212" y="21077"/>
                  <a:pt x="1063" y="20417"/>
                  <a:pt x="1127" y="19729"/>
                </a:cubicBezTo>
                <a:cubicBezTo>
                  <a:pt x="1233" y="18656"/>
                  <a:pt x="1871" y="17803"/>
                  <a:pt x="2721" y="17638"/>
                </a:cubicBezTo>
                <a:cubicBezTo>
                  <a:pt x="2828" y="17610"/>
                  <a:pt x="2913" y="17610"/>
                  <a:pt x="3019" y="17610"/>
                </a:cubicBezTo>
                <a:cubicBezTo>
                  <a:pt x="3019" y="17610"/>
                  <a:pt x="3019" y="17610"/>
                  <a:pt x="3019" y="17610"/>
                </a:cubicBezTo>
                <a:cubicBezTo>
                  <a:pt x="4039" y="17610"/>
                  <a:pt x="4869" y="18656"/>
                  <a:pt x="4911" y="19977"/>
                </a:cubicBezTo>
                <a:cubicBezTo>
                  <a:pt x="4932" y="20472"/>
                  <a:pt x="4826" y="20967"/>
                  <a:pt x="4613" y="21380"/>
                </a:cubicBezTo>
                <a:cubicBezTo>
                  <a:pt x="4635" y="21380"/>
                  <a:pt x="4656" y="21380"/>
                  <a:pt x="4677" y="21380"/>
                </a:cubicBezTo>
                <a:cubicBezTo>
                  <a:pt x="4826" y="21352"/>
                  <a:pt x="4975" y="21352"/>
                  <a:pt x="5124" y="21325"/>
                </a:cubicBezTo>
                <a:cubicBezTo>
                  <a:pt x="5251" y="21297"/>
                  <a:pt x="5379" y="21297"/>
                  <a:pt x="5485" y="21270"/>
                </a:cubicBezTo>
                <a:cubicBezTo>
                  <a:pt x="5634" y="21242"/>
                  <a:pt x="5783" y="21242"/>
                  <a:pt x="5931" y="21215"/>
                </a:cubicBezTo>
                <a:cubicBezTo>
                  <a:pt x="6059" y="21187"/>
                  <a:pt x="6165" y="21187"/>
                  <a:pt x="6293" y="21160"/>
                </a:cubicBezTo>
                <a:cubicBezTo>
                  <a:pt x="6442" y="21132"/>
                  <a:pt x="6591" y="21105"/>
                  <a:pt x="6739" y="21105"/>
                </a:cubicBezTo>
                <a:cubicBezTo>
                  <a:pt x="6846" y="21077"/>
                  <a:pt x="6973" y="21077"/>
                  <a:pt x="7080" y="21050"/>
                </a:cubicBezTo>
                <a:cubicBezTo>
                  <a:pt x="7228" y="21022"/>
                  <a:pt x="7377" y="20995"/>
                  <a:pt x="7547" y="20967"/>
                </a:cubicBezTo>
                <a:cubicBezTo>
                  <a:pt x="7654" y="20940"/>
                  <a:pt x="7760" y="20940"/>
                  <a:pt x="7866" y="20912"/>
                </a:cubicBezTo>
                <a:cubicBezTo>
                  <a:pt x="8036" y="20885"/>
                  <a:pt x="8185" y="20857"/>
                  <a:pt x="8355" y="20830"/>
                </a:cubicBezTo>
                <a:cubicBezTo>
                  <a:pt x="8440" y="20802"/>
                  <a:pt x="8546" y="20802"/>
                  <a:pt x="8631" y="20775"/>
                </a:cubicBezTo>
                <a:cubicBezTo>
                  <a:pt x="8823" y="20747"/>
                  <a:pt x="9014" y="20692"/>
                  <a:pt x="9206" y="20664"/>
                </a:cubicBezTo>
                <a:cubicBezTo>
                  <a:pt x="9269" y="20664"/>
                  <a:pt x="9333" y="20637"/>
                  <a:pt x="9397" y="20637"/>
                </a:cubicBezTo>
                <a:cubicBezTo>
                  <a:pt x="9652" y="20582"/>
                  <a:pt x="9907" y="20527"/>
                  <a:pt x="10141" y="20472"/>
                </a:cubicBezTo>
                <a:cubicBezTo>
                  <a:pt x="10205" y="20472"/>
                  <a:pt x="10247" y="20444"/>
                  <a:pt x="10311" y="20417"/>
                </a:cubicBezTo>
                <a:cubicBezTo>
                  <a:pt x="10502" y="20362"/>
                  <a:pt x="10694" y="20334"/>
                  <a:pt x="10885" y="20279"/>
                </a:cubicBezTo>
                <a:cubicBezTo>
                  <a:pt x="10970" y="20252"/>
                  <a:pt x="11055" y="20224"/>
                  <a:pt x="11161" y="20197"/>
                </a:cubicBezTo>
                <a:cubicBezTo>
                  <a:pt x="11310" y="20169"/>
                  <a:pt x="11480" y="20114"/>
                  <a:pt x="11629" y="20087"/>
                </a:cubicBezTo>
                <a:cubicBezTo>
                  <a:pt x="11735" y="20059"/>
                  <a:pt x="11820" y="20032"/>
                  <a:pt x="11927" y="20004"/>
                </a:cubicBezTo>
                <a:cubicBezTo>
                  <a:pt x="12076" y="19977"/>
                  <a:pt x="12203" y="19922"/>
                  <a:pt x="12352" y="19894"/>
                </a:cubicBezTo>
                <a:cubicBezTo>
                  <a:pt x="12458" y="19867"/>
                  <a:pt x="12565" y="19839"/>
                  <a:pt x="12650" y="19811"/>
                </a:cubicBezTo>
                <a:cubicBezTo>
                  <a:pt x="12777" y="19784"/>
                  <a:pt x="12926" y="19729"/>
                  <a:pt x="13054" y="19701"/>
                </a:cubicBezTo>
                <a:cubicBezTo>
                  <a:pt x="13160" y="19674"/>
                  <a:pt x="13266" y="19646"/>
                  <a:pt x="13372" y="19591"/>
                </a:cubicBezTo>
                <a:cubicBezTo>
                  <a:pt x="13500" y="19536"/>
                  <a:pt x="13628" y="19509"/>
                  <a:pt x="13755" y="19454"/>
                </a:cubicBezTo>
                <a:cubicBezTo>
                  <a:pt x="13861" y="19426"/>
                  <a:pt x="13968" y="19371"/>
                  <a:pt x="14053" y="19344"/>
                </a:cubicBezTo>
                <a:cubicBezTo>
                  <a:pt x="14180" y="19289"/>
                  <a:pt x="14308" y="19261"/>
                  <a:pt x="14435" y="19206"/>
                </a:cubicBezTo>
                <a:cubicBezTo>
                  <a:pt x="14542" y="19179"/>
                  <a:pt x="14648" y="19124"/>
                  <a:pt x="14733" y="19096"/>
                </a:cubicBezTo>
                <a:cubicBezTo>
                  <a:pt x="14861" y="19041"/>
                  <a:pt x="14988" y="19014"/>
                  <a:pt x="15094" y="18958"/>
                </a:cubicBezTo>
                <a:cubicBezTo>
                  <a:pt x="15201" y="18931"/>
                  <a:pt x="15286" y="18876"/>
                  <a:pt x="15392" y="18848"/>
                </a:cubicBezTo>
                <a:cubicBezTo>
                  <a:pt x="15520" y="18793"/>
                  <a:pt x="15626" y="18766"/>
                  <a:pt x="15754" y="18711"/>
                </a:cubicBezTo>
                <a:cubicBezTo>
                  <a:pt x="15860" y="18683"/>
                  <a:pt x="15945" y="18628"/>
                  <a:pt x="16051" y="18601"/>
                </a:cubicBezTo>
                <a:cubicBezTo>
                  <a:pt x="16179" y="18546"/>
                  <a:pt x="16285" y="18491"/>
                  <a:pt x="16391" y="18463"/>
                </a:cubicBezTo>
                <a:cubicBezTo>
                  <a:pt x="16498" y="18408"/>
                  <a:pt x="16583" y="18381"/>
                  <a:pt x="16668" y="18326"/>
                </a:cubicBezTo>
                <a:cubicBezTo>
                  <a:pt x="16774" y="18271"/>
                  <a:pt x="16902" y="18216"/>
                  <a:pt x="17008" y="18161"/>
                </a:cubicBezTo>
                <a:cubicBezTo>
                  <a:pt x="17093" y="18105"/>
                  <a:pt x="17199" y="18078"/>
                  <a:pt x="17284" y="18023"/>
                </a:cubicBezTo>
                <a:cubicBezTo>
                  <a:pt x="17391" y="17968"/>
                  <a:pt x="17518" y="17913"/>
                  <a:pt x="17624" y="17858"/>
                </a:cubicBezTo>
                <a:cubicBezTo>
                  <a:pt x="17709" y="17803"/>
                  <a:pt x="17794" y="17775"/>
                  <a:pt x="17901" y="17720"/>
                </a:cubicBezTo>
                <a:cubicBezTo>
                  <a:pt x="18007" y="17665"/>
                  <a:pt x="18135" y="17610"/>
                  <a:pt x="18241" y="17555"/>
                </a:cubicBezTo>
                <a:cubicBezTo>
                  <a:pt x="18326" y="17500"/>
                  <a:pt x="18411" y="17473"/>
                  <a:pt x="18496" y="17418"/>
                </a:cubicBezTo>
                <a:cubicBezTo>
                  <a:pt x="18602" y="17363"/>
                  <a:pt x="18730" y="17308"/>
                  <a:pt x="18836" y="17225"/>
                </a:cubicBezTo>
                <a:cubicBezTo>
                  <a:pt x="18921" y="17170"/>
                  <a:pt x="18985" y="17142"/>
                  <a:pt x="19070" y="17087"/>
                </a:cubicBezTo>
                <a:cubicBezTo>
                  <a:pt x="19176" y="17032"/>
                  <a:pt x="19304" y="16950"/>
                  <a:pt x="19410" y="16895"/>
                </a:cubicBezTo>
                <a:cubicBezTo>
                  <a:pt x="19474" y="16840"/>
                  <a:pt x="19559" y="16812"/>
                  <a:pt x="19623" y="16757"/>
                </a:cubicBezTo>
                <a:cubicBezTo>
                  <a:pt x="19750" y="16675"/>
                  <a:pt x="19878" y="16592"/>
                  <a:pt x="20006" y="16510"/>
                </a:cubicBezTo>
                <a:cubicBezTo>
                  <a:pt x="20048" y="16482"/>
                  <a:pt x="20112" y="16455"/>
                  <a:pt x="20154" y="16400"/>
                </a:cubicBezTo>
                <a:cubicBezTo>
                  <a:pt x="20324" y="16289"/>
                  <a:pt x="20494" y="16179"/>
                  <a:pt x="20665" y="16042"/>
                </a:cubicBezTo>
                <a:cubicBezTo>
                  <a:pt x="20686" y="16014"/>
                  <a:pt x="20728" y="15987"/>
                  <a:pt x="20750" y="15987"/>
                </a:cubicBezTo>
                <a:cubicBezTo>
                  <a:pt x="20898" y="15904"/>
                  <a:pt x="21026" y="15794"/>
                  <a:pt x="21154" y="15684"/>
                </a:cubicBezTo>
                <a:cubicBezTo>
                  <a:pt x="21217" y="15629"/>
                  <a:pt x="21260" y="15602"/>
                  <a:pt x="21324" y="15547"/>
                </a:cubicBezTo>
                <a:cubicBezTo>
                  <a:pt x="21409" y="15464"/>
                  <a:pt x="21515" y="15409"/>
                  <a:pt x="21600" y="15326"/>
                </a:cubicBezTo>
                <a:cubicBezTo>
                  <a:pt x="21600" y="15381"/>
                  <a:pt x="21600" y="15381"/>
                  <a:pt x="21600" y="1535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0" name="Graphic 9" descr="Bullseye with solid fill">
            <a:extLst>
              <a:ext uri="{FF2B5EF4-FFF2-40B4-BE49-F238E27FC236}">
                <a16:creationId xmlns:a16="http://schemas.microsoft.com/office/drawing/2014/main" id="{083DB848-30B9-4A45-BEAD-AAD856709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11953" y="1867143"/>
            <a:ext cx="566838" cy="566838"/>
          </a:xfrm>
          <a:prstGeom prst="rect">
            <a:avLst/>
          </a:prstGeom>
        </p:spPr>
      </p:pic>
      <p:pic>
        <p:nvPicPr>
          <p:cNvPr id="11" name="Graphic 10" descr="Database with solid fill">
            <a:extLst>
              <a:ext uri="{FF2B5EF4-FFF2-40B4-BE49-F238E27FC236}">
                <a16:creationId xmlns:a16="http://schemas.microsoft.com/office/drawing/2014/main" id="{90989694-7444-4DF2-8197-A000D808C9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89608" y="4644509"/>
            <a:ext cx="566838" cy="566838"/>
          </a:xfrm>
          <a:prstGeom prst="rect">
            <a:avLst/>
          </a:prstGeom>
        </p:spPr>
      </p:pic>
      <p:pic>
        <p:nvPicPr>
          <p:cNvPr id="12" name="Graphic 11" descr="Gears with solid fill">
            <a:extLst>
              <a:ext uri="{FF2B5EF4-FFF2-40B4-BE49-F238E27FC236}">
                <a16:creationId xmlns:a16="http://schemas.microsoft.com/office/drawing/2014/main" id="{0A8C81DD-1BC2-483C-B4F2-DEB229715C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00844" y="4644509"/>
            <a:ext cx="566838" cy="566838"/>
          </a:xfrm>
          <a:prstGeom prst="rect">
            <a:avLst/>
          </a:prstGeom>
        </p:spPr>
      </p:pic>
      <p:pic>
        <p:nvPicPr>
          <p:cNvPr id="13" name="Graphic 12" descr="Hourglass 30% with solid fill">
            <a:extLst>
              <a:ext uri="{FF2B5EF4-FFF2-40B4-BE49-F238E27FC236}">
                <a16:creationId xmlns:a16="http://schemas.microsoft.com/office/drawing/2014/main" id="{90D8C7AF-0604-45AB-9388-A04F0F79C60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80396" y="2959200"/>
            <a:ext cx="566838" cy="566838"/>
          </a:xfrm>
          <a:prstGeom prst="rect">
            <a:avLst/>
          </a:prstGeom>
        </p:spPr>
      </p:pic>
      <p:pic>
        <p:nvPicPr>
          <p:cNvPr id="14" name="Graphic 13" descr="Lightbulb with solid fill">
            <a:extLst>
              <a:ext uri="{FF2B5EF4-FFF2-40B4-BE49-F238E27FC236}">
                <a16:creationId xmlns:a16="http://schemas.microsoft.com/office/drawing/2014/main" id="{E055F7ED-35BC-4576-AA5C-E8598B160C8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25012" y="1852677"/>
            <a:ext cx="566838" cy="566838"/>
          </a:xfrm>
          <a:prstGeom prst="rect">
            <a:avLst/>
          </a:prstGeom>
        </p:spPr>
      </p:pic>
      <p:pic>
        <p:nvPicPr>
          <p:cNvPr id="15" name="Graphic 14" descr="Research with solid fill">
            <a:extLst>
              <a:ext uri="{FF2B5EF4-FFF2-40B4-BE49-F238E27FC236}">
                <a16:creationId xmlns:a16="http://schemas.microsoft.com/office/drawing/2014/main" id="{C0DDACCF-64C7-422E-9AA0-C49C2EC86EA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786942" y="2959200"/>
            <a:ext cx="566838" cy="56683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9378429-C03B-4BF7-A7C4-62E7631045BB}"/>
              </a:ext>
            </a:extLst>
          </p:cNvPr>
          <p:cNvSpPr txBox="1"/>
          <p:nvPr/>
        </p:nvSpPr>
        <p:spPr>
          <a:xfrm>
            <a:off x="5202314" y="3905782"/>
            <a:ext cx="178737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A0EC682-5E46-463A-AE86-BAD136878CE2}"/>
              </a:ext>
            </a:extLst>
          </p:cNvPr>
          <p:cNvGrpSpPr/>
          <p:nvPr/>
        </p:nvGrpSpPr>
        <p:grpSpPr>
          <a:xfrm>
            <a:off x="9703285" y="2875058"/>
            <a:ext cx="2126966" cy="1290153"/>
            <a:chOff x="8921977" y="1466725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C6D42F7-16CF-475B-9B57-0AE7B161EE8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C7D7838-288F-48ED-9F9F-E33CC59DAC1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C571CF1-AA82-4F9D-ACB9-88FA4303FDBF}"/>
              </a:ext>
            </a:extLst>
          </p:cNvPr>
          <p:cNvGrpSpPr/>
          <p:nvPr/>
        </p:nvGrpSpPr>
        <p:grpSpPr>
          <a:xfrm>
            <a:off x="8042876" y="1111157"/>
            <a:ext cx="2774120" cy="1105487"/>
            <a:chOff x="8921977" y="1466725"/>
            <a:chExt cx="2926080" cy="1105487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76C1878-8FF7-4E78-AFD0-3D74DA0963A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B5E9A98-FE83-4FA2-808A-4E6A4170120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6DCD7D2-2D31-47E1-A649-A72390D69B21}"/>
              </a:ext>
            </a:extLst>
          </p:cNvPr>
          <p:cNvGrpSpPr/>
          <p:nvPr/>
        </p:nvGrpSpPr>
        <p:grpSpPr>
          <a:xfrm>
            <a:off x="361749" y="2875058"/>
            <a:ext cx="2126966" cy="1290153"/>
            <a:chOff x="8921977" y="1466725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609F8EF-0351-4CAA-B4B9-85931E1D0A5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9577900-BB89-4349-8800-423265E04E9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A1CEA1B-E6BB-4FB3-BC91-8075AC2BD3F3}"/>
              </a:ext>
            </a:extLst>
          </p:cNvPr>
          <p:cNvGrpSpPr/>
          <p:nvPr/>
        </p:nvGrpSpPr>
        <p:grpSpPr>
          <a:xfrm>
            <a:off x="1369894" y="1111157"/>
            <a:ext cx="2774120" cy="1105487"/>
            <a:chOff x="8921977" y="1466725"/>
            <a:chExt cx="2926080" cy="110548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4447C18-EFAB-4FE6-AD98-67FEF0ABD79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F3FA116-B152-4122-8F1A-A9B43E6EF11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740FFFC-8D5F-4B1B-B17F-A5B2BDA368C3}"/>
              </a:ext>
            </a:extLst>
          </p:cNvPr>
          <p:cNvGrpSpPr/>
          <p:nvPr/>
        </p:nvGrpSpPr>
        <p:grpSpPr>
          <a:xfrm>
            <a:off x="8042876" y="4823625"/>
            <a:ext cx="2774120" cy="1105487"/>
            <a:chOff x="8921977" y="1466725"/>
            <a:chExt cx="2926080" cy="1105487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C353BF0-6267-4B77-9EA5-9991532C1CB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A66BC99-8D6F-4F55-87EC-CA3CF920C69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1381173-4385-4460-8408-33198BBAC368}"/>
              </a:ext>
            </a:extLst>
          </p:cNvPr>
          <p:cNvGrpSpPr/>
          <p:nvPr/>
        </p:nvGrpSpPr>
        <p:grpSpPr>
          <a:xfrm>
            <a:off x="1369894" y="4823625"/>
            <a:ext cx="2774120" cy="1105487"/>
            <a:chOff x="8921977" y="1466725"/>
            <a:chExt cx="2926080" cy="1105487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63C0876-47E8-4789-8317-189AB13A43D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7877E01-BC12-46B8-9211-1768D673839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00A4A44-363A-4872-B1C3-621058BFDE9F}"/>
              </a:ext>
            </a:extLst>
          </p:cNvPr>
          <p:cNvSpPr/>
          <p:nvPr/>
        </p:nvSpPr>
        <p:spPr>
          <a:xfrm>
            <a:off x="6150561" y="3405886"/>
            <a:ext cx="1966419" cy="743016"/>
          </a:xfrm>
          <a:custGeom>
            <a:avLst/>
            <a:gdLst>
              <a:gd name="connsiteX0" fmla="*/ 1962177 w 1966419"/>
              <a:gd name="connsiteY0" fmla="*/ 0 h 743016"/>
              <a:gd name="connsiteX1" fmla="*/ 1966419 w 1966419"/>
              <a:gd name="connsiteY1" fmla="*/ 94482 h 743016"/>
              <a:gd name="connsiteX2" fmla="*/ 1937560 w 1966419"/>
              <a:gd name="connsiteY2" fmla="*/ 433210 h 743016"/>
              <a:gd name="connsiteX3" fmla="*/ 1926271 w 1966419"/>
              <a:gd name="connsiteY3" fmla="*/ 494173 h 743016"/>
              <a:gd name="connsiteX4" fmla="*/ 1878112 w 1966419"/>
              <a:gd name="connsiteY4" fmla="*/ 507037 h 743016"/>
              <a:gd name="connsiteX5" fmla="*/ 1823581 w 1966419"/>
              <a:gd name="connsiteY5" fmla="*/ 521459 h 743016"/>
              <a:gd name="connsiteX6" fmla="*/ 1760947 w 1966419"/>
              <a:gd name="connsiteY6" fmla="*/ 537518 h 743016"/>
              <a:gd name="connsiteX7" fmla="*/ 1704776 w 1966419"/>
              <a:gd name="connsiteY7" fmla="*/ 552018 h 743016"/>
              <a:gd name="connsiteX8" fmla="*/ 1645328 w 1966419"/>
              <a:gd name="connsiteY8" fmla="*/ 566441 h 743016"/>
              <a:gd name="connsiteX9" fmla="*/ 1585972 w 1966419"/>
              <a:gd name="connsiteY9" fmla="*/ 580863 h 743016"/>
              <a:gd name="connsiteX10" fmla="*/ 1531440 w 1966419"/>
              <a:gd name="connsiteY10" fmla="*/ 592089 h 743016"/>
              <a:gd name="connsiteX11" fmla="*/ 1467167 w 1966419"/>
              <a:gd name="connsiteY11" fmla="*/ 606589 h 743016"/>
              <a:gd name="connsiteX12" fmla="*/ 1423833 w 1966419"/>
              <a:gd name="connsiteY12" fmla="*/ 614619 h 743016"/>
              <a:gd name="connsiteX13" fmla="*/ 1346815 w 1966419"/>
              <a:gd name="connsiteY13" fmla="*/ 629041 h 743016"/>
              <a:gd name="connsiteX14" fmla="*/ 1340351 w 1966419"/>
              <a:gd name="connsiteY14" fmla="*/ 630678 h 743016"/>
              <a:gd name="connsiteX15" fmla="*/ 870050 w 1966419"/>
              <a:gd name="connsiteY15" fmla="*/ 699671 h 743016"/>
              <a:gd name="connsiteX16" fmla="*/ 866863 w 1966419"/>
              <a:gd name="connsiteY16" fmla="*/ 699671 h 743016"/>
              <a:gd name="connsiteX17" fmla="*/ 759256 w 1966419"/>
              <a:gd name="connsiteY17" fmla="*/ 710897 h 743016"/>
              <a:gd name="connsiteX18" fmla="*/ 743234 w 1966419"/>
              <a:gd name="connsiteY18" fmla="*/ 712535 h 743016"/>
              <a:gd name="connsiteX19" fmla="*/ 642091 w 1966419"/>
              <a:gd name="connsiteY19" fmla="*/ 720564 h 743016"/>
              <a:gd name="connsiteX20" fmla="*/ 618057 w 1966419"/>
              <a:gd name="connsiteY20" fmla="*/ 722123 h 743016"/>
              <a:gd name="connsiteX21" fmla="*/ 523286 w 1966419"/>
              <a:gd name="connsiteY21" fmla="*/ 728594 h 743016"/>
              <a:gd name="connsiteX22" fmla="*/ 492788 w 1966419"/>
              <a:gd name="connsiteY22" fmla="*/ 730153 h 743016"/>
              <a:gd name="connsiteX23" fmla="*/ 402934 w 1966419"/>
              <a:gd name="connsiteY23" fmla="*/ 734986 h 743016"/>
              <a:gd name="connsiteX24" fmla="*/ 365973 w 1966419"/>
              <a:gd name="connsiteY24" fmla="*/ 736624 h 743016"/>
              <a:gd name="connsiteX25" fmla="*/ 282491 w 1966419"/>
              <a:gd name="connsiteY25" fmla="*/ 739820 h 743016"/>
              <a:gd name="connsiteX26" fmla="*/ 237609 w 1966419"/>
              <a:gd name="connsiteY26" fmla="*/ 741379 h 743016"/>
              <a:gd name="connsiteX27" fmla="*/ 162139 w 1966419"/>
              <a:gd name="connsiteY27" fmla="*/ 743016 h 743016"/>
              <a:gd name="connsiteX28" fmla="*/ 107516 w 1966419"/>
              <a:gd name="connsiteY28" fmla="*/ 743016 h 743016"/>
              <a:gd name="connsiteX29" fmla="*/ 41696 w 1966419"/>
              <a:gd name="connsiteY29" fmla="*/ 743016 h 743016"/>
              <a:gd name="connsiteX30" fmla="*/ 0 w 1966419"/>
              <a:gd name="connsiteY30" fmla="*/ 743016 h 743016"/>
              <a:gd name="connsiteX31" fmla="*/ 0 w 1966419"/>
              <a:gd name="connsiteY31" fmla="*/ 214282 h 743016"/>
              <a:gd name="connsiteX32" fmla="*/ 271989 w 1966419"/>
              <a:gd name="connsiteY32" fmla="*/ 210622 h 743016"/>
              <a:gd name="connsiteX33" fmla="*/ 1950258 w 1966419"/>
              <a:gd name="connsiteY33" fmla="*/ 3598 h 743016"/>
              <a:gd name="connsiteX34" fmla="*/ 1962177 w 1966419"/>
              <a:gd name="connsiteY34" fmla="*/ 0 h 743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966419" h="743016">
                <a:moveTo>
                  <a:pt x="1962177" y="0"/>
                </a:moveTo>
                <a:lnTo>
                  <a:pt x="1966419" y="94482"/>
                </a:lnTo>
                <a:cubicBezTo>
                  <a:pt x="1966419" y="208457"/>
                  <a:pt x="1956769" y="320872"/>
                  <a:pt x="1937560" y="433210"/>
                </a:cubicBezTo>
                <a:cubicBezTo>
                  <a:pt x="1934283" y="454103"/>
                  <a:pt x="1931096" y="473359"/>
                  <a:pt x="1926271" y="494173"/>
                </a:cubicBezTo>
                <a:cubicBezTo>
                  <a:pt x="1910249" y="499007"/>
                  <a:pt x="1894226" y="502203"/>
                  <a:pt x="1878112" y="507037"/>
                </a:cubicBezTo>
                <a:cubicBezTo>
                  <a:pt x="1860451" y="511870"/>
                  <a:pt x="1841242" y="516703"/>
                  <a:pt x="1823581" y="521459"/>
                </a:cubicBezTo>
                <a:cubicBezTo>
                  <a:pt x="1802642" y="527929"/>
                  <a:pt x="1781794" y="532763"/>
                  <a:pt x="1760947" y="537518"/>
                </a:cubicBezTo>
                <a:cubicBezTo>
                  <a:pt x="1741647" y="542352"/>
                  <a:pt x="1723985" y="547185"/>
                  <a:pt x="1704776" y="552018"/>
                </a:cubicBezTo>
                <a:cubicBezTo>
                  <a:pt x="1685476" y="556774"/>
                  <a:pt x="1666267" y="561607"/>
                  <a:pt x="1645328" y="566441"/>
                </a:cubicBezTo>
                <a:cubicBezTo>
                  <a:pt x="1626119" y="571274"/>
                  <a:pt x="1605272" y="576108"/>
                  <a:pt x="1585972" y="580863"/>
                </a:cubicBezTo>
                <a:cubicBezTo>
                  <a:pt x="1568310" y="584059"/>
                  <a:pt x="1549101" y="588893"/>
                  <a:pt x="1531440" y="592089"/>
                </a:cubicBezTo>
                <a:cubicBezTo>
                  <a:pt x="1510501" y="596922"/>
                  <a:pt x="1489654" y="601756"/>
                  <a:pt x="1467167" y="606589"/>
                </a:cubicBezTo>
                <a:cubicBezTo>
                  <a:pt x="1452783" y="609786"/>
                  <a:pt x="1438308" y="611423"/>
                  <a:pt x="1423833" y="614619"/>
                </a:cubicBezTo>
                <a:cubicBezTo>
                  <a:pt x="1398161" y="619374"/>
                  <a:pt x="1372488" y="624208"/>
                  <a:pt x="1346815" y="629041"/>
                </a:cubicBezTo>
                <a:cubicBezTo>
                  <a:pt x="1345176" y="630678"/>
                  <a:pt x="1341990" y="630678"/>
                  <a:pt x="1340351" y="630678"/>
                </a:cubicBezTo>
                <a:cubicBezTo>
                  <a:pt x="1186315" y="657964"/>
                  <a:pt x="1029002" y="682053"/>
                  <a:pt x="870050" y="699671"/>
                </a:cubicBezTo>
                <a:cubicBezTo>
                  <a:pt x="868411" y="699671"/>
                  <a:pt x="868411" y="699671"/>
                  <a:pt x="866863" y="699671"/>
                </a:cubicBezTo>
                <a:cubicBezTo>
                  <a:pt x="831541" y="704505"/>
                  <a:pt x="794579" y="707701"/>
                  <a:pt x="759256" y="710897"/>
                </a:cubicBezTo>
                <a:cubicBezTo>
                  <a:pt x="754431" y="710897"/>
                  <a:pt x="748059" y="712535"/>
                  <a:pt x="743234" y="712535"/>
                </a:cubicBezTo>
                <a:cubicBezTo>
                  <a:pt x="709550" y="715731"/>
                  <a:pt x="675775" y="717368"/>
                  <a:pt x="642091" y="720564"/>
                </a:cubicBezTo>
                <a:cubicBezTo>
                  <a:pt x="634079" y="720564"/>
                  <a:pt x="626068" y="722123"/>
                  <a:pt x="618057" y="722123"/>
                </a:cubicBezTo>
                <a:cubicBezTo>
                  <a:pt x="585920" y="723761"/>
                  <a:pt x="555423" y="726957"/>
                  <a:pt x="523286" y="728594"/>
                </a:cubicBezTo>
                <a:cubicBezTo>
                  <a:pt x="513636" y="728594"/>
                  <a:pt x="502438" y="730153"/>
                  <a:pt x="492788" y="730153"/>
                </a:cubicBezTo>
                <a:cubicBezTo>
                  <a:pt x="462291" y="731790"/>
                  <a:pt x="433432" y="733349"/>
                  <a:pt x="402934" y="734986"/>
                </a:cubicBezTo>
                <a:cubicBezTo>
                  <a:pt x="391645" y="734986"/>
                  <a:pt x="378809" y="736624"/>
                  <a:pt x="365973" y="736624"/>
                </a:cubicBezTo>
                <a:cubicBezTo>
                  <a:pt x="337114" y="738183"/>
                  <a:pt x="309802" y="738183"/>
                  <a:pt x="282491" y="739820"/>
                </a:cubicBezTo>
                <a:cubicBezTo>
                  <a:pt x="268107" y="739820"/>
                  <a:pt x="253632" y="741379"/>
                  <a:pt x="237609" y="741379"/>
                </a:cubicBezTo>
                <a:cubicBezTo>
                  <a:pt x="211937" y="741379"/>
                  <a:pt x="187811" y="743016"/>
                  <a:pt x="162139" y="743016"/>
                </a:cubicBezTo>
                <a:cubicBezTo>
                  <a:pt x="144477" y="743016"/>
                  <a:pt x="125177" y="743016"/>
                  <a:pt x="107516" y="743016"/>
                </a:cubicBezTo>
                <a:cubicBezTo>
                  <a:pt x="85121" y="743016"/>
                  <a:pt x="64182" y="743016"/>
                  <a:pt x="41696" y="743016"/>
                </a:cubicBezTo>
                <a:cubicBezTo>
                  <a:pt x="27312" y="743016"/>
                  <a:pt x="14475" y="743016"/>
                  <a:pt x="0" y="743016"/>
                </a:cubicBezTo>
                <a:lnTo>
                  <a:pt x="0" y="214282"/>
                </a:lnTo>
                <a:lnTo>
                  <a:pt x="271989" y="210622"/>
                </a:lnTo>
                <a:cubicBezTo>
                  <a:pt x="959473" y="191975"/>
                  <a:pt x="1557855" y="114646"/>
                  <a:pt x="1950258" y="3598"/>
                </a:cubicBezTo>
                <a:lnTo>
                  <a:pt x="1962177" y="0"/>
                </a:lnTo>
                <a:close/>
              </a:path>
            </a:pathLst>
          </a:custGeom>
          <a:solidFill>
            <a:schemeClr val="tx1">
              <a:alpha val="16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DE706214-5242-4FB4-A151-574AEF4599F9}"/>
              </a:ext>
            </a:extLst>
          </p:cNvPr>
          <p:cNvSpPr/>
          <p:nvPr/>
        </p:nvSpPr>
        <p:spPr>
          <a:xfrm>
            <a:off x="4079804" y="3406965"/>
            <a:ext cx="1968022" cy="741933"/>
          </a:xfrm>
          <a:custGeom>
            <a:avLst/>
            <a:gdLst>
              <a:gd name="connsiteX0" fmla="*/ 3568 w 1968022"/>
              <a:gd name="connsiteY0" fmla="*/ 0 h 741933"/>
              <a:gd name="connsiteX1" fmla="*/ 23022 w 1968022"/>
              <a:gd name="connsiteY1" fmla="*/ 5789 h 741933"/>
              <a:gd name="connsiteX2" fmla="*/ 125087 w 1968022"/>
              <a:gd name="connsiteY2" fmla="*/ 32501 h 741933"/>
              <a:gd name="connsiteX3" fmla="*/ 232820 w 1968022"/>
              <a:gd name="connsiteY3" fmla="*/ 54960 h 741933"/>
              <a:gd name="connsiteX4" fmla="*/ 1759930 w 1968022"/>
              <a:gd name="connsiteY4" fmla="*/ 211082 h 741933"/>
              <a:gd name="connsiteX5" fmla="*/ 1968022 w 1968022"/>
              <a:gd name="connsiteY5" fmla="*/ 213335 h 741933"/>
              <a:gd name="connsiteX6" fmla="*/ 1968022 w 1968022"/>
              <a:gd name="connsiteY6" fmla="*/ 741933 h 741933"/>
              <a:gd name="connsiteX7" fmla="*/ 1948798 w 1968022"/>
              <a:gd name="connsiteY7" fmla="*/ 741933 h 741933"/>
              <a:gd name="connsiteX8" fmla="*/ 1910257 w 1968022"/>
              <a:gd name="connsiteY8" fmla="*/ 740312 h 741933"/>
              <a:gd name="connsiteX9" fmla="*/ 1866888 w 1968022"/>
              <a:gd name="connsiteY9" fmla="*/ 738690 h 741933"/>
              <a:gd name="connsiteX10" fmla="*/ 1828347 w 1968022"/>
              <a:gd name="connsiteY10" fmla="*/ 737146 h 741933"/>
              <a:gd name="connsiteX11" fmla="*/ 1785069 w 1968022"/>
              <a:gd name="connsiteY11" fmla="*/ 735524 h 741933"/>
              <a:gd name="connsiteX12" fmla="*/ 1746529 w 1968022"/>
              <a:gd name="connsiteY12" fmla="*/ 733903 h 741933"/>
              <a:gd name="connsiteX13" fmla="*/ 1703159 w 1968022"/>
              <a:gd name="connsiteY13" fmla="*/ 732281 h 741933"/>
              <a:gd name="connsiteX14" fmla="*/ 1666259 w 1968022"/>
              <a:gd name="connsiteY14" fmla="*/ 730660 h 741933"/>
              <a:gd name="connsiteX15" fmla="*/ 1624529 w 1968022"/>
              <a:gd name="connsiteY15" fmla="*/ 727494 h 741933"/>
              <a:gd name="connsiteX16" fmla="*/ 1587538 w 1968022"/>
              <a:gd name="connsiteY16" fmla="*/ 725873 h 741933"/>
              <a:gd name="connsiteX17" fmla="*/ 1545809 w 1968022"/>
              <a:gd name="connsiteY17" fmla="*/ 722707 h 741933"/>
              <a:gd name="connsiteX18" fmla="*/ 1508908 w 1968022"/>
              <a:gd name="connsiteY18" fmla="*/ 719464 h 741933"/>
              <a:gd name="connsiteX19" fmla="*/ 1468819 w 1968022"/>
              <a:gd name="connsiteY19" fmla="*/ 716221 h 741933"/>
              <a:gd name="connsiteX20" fmla="*/ 1433467 w 1968022"/>
              <a:gd name="connsiteY20" fmla="*/ 713055 h 741933"/>
              <a:gd name="connsiteX21" fmla="*/ 1393378 w 1968022"/>
              <a:gd name="connsiteY21" fmla="*/ 709812 h 741933"/>
              <a:gd name="connsiteX22" fmla="*/ 1358026 w 1968022"/>
              <a:gd name="connsiteY22" fmla="*/ 706646 h 741933"/>
              <a:gd name="connsiteX23" fmla="*/ 1317937 w 1968022"/>
              <a:gd name="connsiteY23" fmla="*/ 703403 h 741933"/>
              <a:gd name="connsiteX24" fmla="*/ 1284226 w 1968022"/>
              <a:gd name="connsiteY24" fmla="*/ 700160 h 741933"/>
              <a:gd name="connsiteX25" fmla="*/ 1245685 w 1968022"/>
              <a:gd name="connsiteY25" fmla="*/ 695373 h 741933"/>
              <a:gd name="connsiteX26" fmla="*/ 1211974 w 1968022"/>
              <a:gd name="connsiteY26" fmla="*/ 692207 h 741933"/>
              <a:gd name="connsiteX27" fmla="*/ 1173433 w 1968022"/>
              <a:gd name="connsiteY27" fmla="*/ 687342 h 741933"/>
              <a:gd name="connsiteX28" fmla="*/ 1141362 w 1968022"/>
              <a:gd name="connsiteY28" fmla="*/ 684177 h 741933"/>
              <a:gd name="connsiteX29" fmla="*/ 1101181 w 1968022"/>
              <a:gd name="connsiteY29" fmla="*/ 679312 h 741933"/>
              <a:gd name="connsiteX30" fmla="*/ 1072299 w 1968022"/>
              <a:gd name="connsiteY30" fmla="*/ 676146 h 741933"/>
              <a:gd name="connsiteX31" fmla="*/ 1022552 w 1968022"/>
              <a:gd name="connsiteY31" fmla="*/ 669660 h 741933"/>
              <a:gd name="connsiteX32" fmla="*/ 982371 w 1968022"/>
              <a:gd name="connsiteY32" fmla="*/ 663251 h 741933"/>
              <a:gd name="connsiteX33" fmla="*/ 937453 w 1968022"/>
              <a:gd name="connsiteY33" fmla="*/ 656842 h 741933"/>
              <a:gd name="connsiteX34" fmla="*/ 906930 w 1968022"/>
              <a:gd name="connsiteY34" fmla="*/ 652055 h 741933"/>
              <a:gd name="connsiteX35" fmla="*/ 871670 w 1968022"/>
              <a:gd name="connsiteY35" fmla="*/ 647191 h 741933"/>
              <a:gd name="connsiteX36" fmla="*/ 841147 w 1968022"/>
              <a:gd name="connsiteY36" fmla="*/ 642403 h 741933"/>
              <a:gd name="connsiteX37" fmla="*/ 809076 w 1968022"/>
              <a:gd name="connsiteY37" fmla="*/ 637616 h 741933"/>
              <a:gd name="connsiteX38" fmla="*/ 778553 w 1968022"/>
              <a:gd name="connsiteY38" fmla="*/ 632751 h 741933"/>
              <a:gd name="connsiteX39" fmla="*/ 746391 w 1968022"/>
              <a:gd name="connsiteY39" fmla="*/ 627964 h 741933"/>
              <a:gd name="connsiteX40" fmla="*/ 715959 w 1968022"/>
              <a:gd name="connsiteY40" fmla="*/ 623177 h 741933"/>
              <a:gd name="connsiteX41" fmla="*/ 685437 w 1968022"/>
              <a:gd name="connsiteY41" fmla="*/ 618312 h 741933"/>
              <a:gd name="connsiteX42" fmla="*/ 654914 w 1968022"/>
              <a:gd name="connsiteY42" fmla="*/ 613525 h 741933"/>
              <a:gd name="connsiteX43" fmla="*/ 626032 w 1968022"/>
              <a:gd name="connsiteY43" fmla="*/ 608660 h 741933"/>
              <a:gd name="connsiteX44" fmla="*/ 597149 w 1968022"/>
              <a:gd name="connsiteY44" fmla="*/ 603873 h 741933"/>
              <a:gd name="connsiteX45" fmla="*/ 568267 w 1968022"/>
              <a:gd name="connsiteY45" fmla="*/ 599086 h 741933"/>
              <a:gd name="connsiteX46" fmla="*/ 540933 w 1968022"/>
              <a:gd name="connsiteY46" fmla="*/ 594221 h 741933"/>
              <a:gd name="connsiteX47" fmla="*/ 513690 w 1968022"/>
              <a:gd name="connsiteY47" fmla="*/ 589434 h 741933"/>
              <a:gd name="connsiteX48" fmla="*/ 486357 w 1968022"/>
              <a:gd name="connsiteY48" fmla="*/ 583025 h 741933"/>
              <a:gd name="connsiteX49" fmla="*/ 459114 w 1968022"/>
              <a:gd name="connsiteY49" fmla="*/ 578238 h 741933"/>
              <a:gd name="connsiteX50" fmla="*/ 431781 w 1968022"/>
              <a:gd name="connsiteY50" fmla="*/ 571752 h 741933"/>
              <a:gd name="connsiteX51" fmla="*/ 406087 w 1968022"/>
              <a:gd name="connsiteY51" fmla="*/ 566964 h 741933"/>
              <a:gd name="connsiteX52" fmla="*/ 380484 w 1968022"/>
              <a:gd name="connsiteY52" fmla="*/ 560556 h 741933"/>
              <a:gd name="connsiteX53" fmla="*/ 356340 w 1968022"/>
              <a:gd name="connsiteY53" fmla="*/ 555691 h 741933"/>
              <a:gd name="connsiteX54" fmla="*/ 330646 w 1968022"/>
              <a:gd name="connsiteY54" fmla="*/ 549282 h 741933"/>
              <a:gd name="connsiteX55" fmla="*/ 306593 w 1968022"/>
              <a:gd name="connsiteY55" fmla="*/ 544495 h 741933"/>
              <a:gd name="connsiteX56" fmla="*/ 282539 w 1968022"/>
              <a:gd name="connsiteY56" fmla="*/ 539708 h 741933"/>
              <a:gd name="connsiteX57" fmla="*/ 260034 w 1968022"/>
              <a:gd name="connsiteY57" fmla="*/ 534843 h 741933"/>
              <a:gd name="connsiteX58" fmla="*/ 237621 w 1968022"/>
              <a:gd name="connsiteY58" fmla="*/ 530056 h 741933"/>
              <a:gd name="connsiteX59" fmla="*/ 215116 w 1968022"/>
              <a:gd name="connsiteY59" fmla="*/ 525191 h 741933"/>
              <a:gd name="connsiteX60" fmla="*/ 192611 w 1968022"/>
              <a:gd name="connsiteY60" fmla="*/ 520404 h 741933"/>
              <a:gd name="connsiteX61" fmla="*/ 171747 w 1968022"/>
              <a:gd name="connsiteY61" fmla="*/ 515617 h 741933"/>
              <a:gd name="connsiteX62" fmla="*/ 150882 w 1968022"/>
              <a:gd name="connsiteY62" fmla="*/ 510752 h 741933"/>
              <a:gd name="connsiteX63" fmla="*/ 130017 w 1968022"/>
              <a:gd name="connsiteY63" fmla="*/ 505965 h 741933"/>
              <a:gd name="connsiteX64" fmla="*/ 110792 w 1968022"/>
              <a:gd name="connsiteY64" fmla="*/ 501177 h 741933"/>
              <a:gd name="connsiteX65" fmla="*/ 91477 w 1968022"/>
              <a:gd name="connsiteY65" fmla="*/ 496313 h 741933"/>
              <a:gd name="connsiteX66" fmla="*/ 73801 w 1968022"/>
              <a:gd name="connsiteY66" fmla="*/ 491526 h 741933"/>
              <a:gd name="connsiteX67" fmla="*/ 54576 w 1968022"/>
              <a:gd name="connsiteY67" fmla="*/ 486738 h 741933"/>
              <a:gd name="connsiteX68" fmla="*/ 38541 w 1968022"/>
              <a:gd name="connsiteY68" fmla="*/ 481874 h 741933"/>
              <a:gd name="connsiteX69" fmla="*/ 35352 w 1968022"/>
              <a:gd name="connsiteY69" fmla="*/ 481874 h 741933"/>
              <a:gd name="connsiteX70" fmla="*/ 28883 w 1968022"/>
              <a:gd name="connsiteY70" fmla="*/ 444965 h 741933"/>
              <a:gd name="connsiteX71" fmla="*/ 0 w 1968022"/>
              <a:gd name="connsiteY71" fmla="*/ 106301 h 741933"/>
              <a:gd name="connsiteX72" fmla="*/ 3568 w 1968022"/>
              <a:gd name="connsiteY72" fmla="*/ 0 h 74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968022" h="741933">
                <a:moveTo>
                  <a:pt x="3568" y="0"/>
                </a:moveTo>
                <a:lnTo>
                  <a:pt x="23022" y="5789"/>
                </a:lnTo>
                <a:cubicBezTo>
                  <a:pt x="55700" y="14821"/>
                  <a:pt x="89785" y="23661"/>
                  <a:pt x="125087" y="32501"/>
                </a:cubicBezTo>
                <a:lnTo>
                  <a:pt x="232820" y="54960"/>
                </a:lnTo>
                <a:cubicBezTo>
                  <a:pt x="628792" y="140674"/>
                  <a:pt x="1162702" y="198072"/>
                  <a:pt x="1759930" y="211082"/>
                </a:cubicBezTo>
                <a:lnTo>
                  <a:pt x="1968022" y="213335"/>
                </a:lnTo>
                <a:lnTo>
                  <a:pt x="1968022" y="741933"/>
                </a:lnTo>
                <a:cubicBezTo>
                  <a:pt x="1961644" y="741933"/>
                  <a:pt x="1955175" y="741933"/>
                  <a:pt x="1948798" y="741933"/>
                </a:cubicBezTo>
                <a:cubicBezTo>
                  <a:pt x="1935951" y="740312"/>
                  <a:pt x="1923104" y="740312"/>
                  <a:pt x="1910257" y="740312"/>
                </a:cubicBezTo>
                <a:cubicBezTo>
                  <a:pt x="1895770" y="740312"/>
                  <a:pt x="1881375" y="738690"/>
                  <a:pt x="1866888" y="738690"/>
                </a:cubicBezTo>
                <a:cubicBezTo>
                  <a:pt x="1854041" y="738690"/>
                  <a:pt x="1841194" y="737146"/>
                  <a:pt x="1828347" y="737146"/>
                </a:cubicBezTo>
                <a:cubicBezTo>
                  <a:pt x="1813952" y="737146"/>
                  <a:pt x="1799465" y="735524"/>
                  <a:pt x="1785069" y="735524"/>
                </a:cubicBezTo>
                <a:cubicBezTo>
                  <a:pt x="1772222" y="735524"/>
                  <a:pt x="1759375" y="733903"/>
                  <a:pt x="1746529" y="733903"/>
                </a:cubicBezTo>
                <a:cubicBezTo>
                  <a:pt x="1732042" y="733903"/>
                  <a:pt x="1717646" y="732281"/>
                  <a:pt x="1703159" y="732281"/>
                </a:cubicBezTo>
                <a:cubicBezTo>
                  <a:pt x="1691952" y="732281"/>
                  <a:pt x="1679106" y="730660"/>
                  <a:pt x="1666259" y="730660"/>
                </a:cubicBezTo>
                <a:cubicBezTo>
                  <a:pt x="1651772" y="729116"/>
                  <a:pt x="1638925" y="729116"/>
                  <a:pt x="1624529" y="727494"/>
                </a:cubicBezTo>
                <a:cubicBezTo>
                  <a:pt x="1611683" y="727494"/>
                  <a:pt x="1600385" y="727494"/>
                  <a:pt x="1587538" y="725873"/>
                </a:cubicBezTo>
                <a:cubicBezTo>
                  <a:pt x="1573142" y="724251"/>
                  <a:pt x="1560295" y="724251"/>
                  <a:pt x="1545809" y="722707"/>
                </a:cubicBezTo>
                <a:cubicBezTo>
                  <a:pt x="1532962" y="721085"/>
                  <a:pt x="1521755" y="721085"/>
                  <a:pt x="1508908" y="719464"/>
                </a:cubicBezTo>
                <a:cubicBezTo>
                  <a:pt x="1496061" y="717842"/>
                  <a:pt x="1481666" y="717842"/>
                  <a:pt x="1468819" y="716221"/>
                </a:cubicBezTo>
                <a:cubicBezTo>
                  <a:pt x="1457521" y="714676"/>
                  <a:pt x="1444674" y="714676"/>
                  <a:pt x="1433467" y="713055"/>
                </a:cubicBezTo>
                <a:cubicBezTo>
                  <a:pt x="1420621" y="713055"/>
                  <a:pt x="1406225" y="711433"/>
                  <a:pt x="1393378" y="709812"/>
                </a:cubicBezTo>
                <a:cubicBezTo>
                  <a:pt x="1382080" y="708190"/>
                  <a:pt x="1369233" y="708190"/>
                  <a:pt x="1358026" y="706646"/>
                </a:cubicBezTo>
                <a:cubicBezTo>
                  <a:pt x="1343540" y="706646"/>
                  <a:pt x="1330784" y="705025"/>
                  <a:pt x="1317937" y="703403"/>
                </a:cubicBezTo>
                <a:cubicBezTo>
                  <a:pt x="1306639" y="701781"/>
                  <a:pt x="1295432" y="701781"/>
                  <a:pt x="1284226" y="700160"/>
                </a:cubicBezTo>
                <a:cubicBezTo>
                  <a:pt x="1271379" y="698616"/>
                  <a:pt x="1258532" y="696994"/>
                  <a:pt x="1245685" y="695373"/>
                </a:cubicBezTo>
                <a:cubicBezTo>
                  <a:pt x="1234387" y="695373"/>
                  <a:pt x="1223181" y="693751"/>
                  <a:pt x="1211974" y="692207"/>
                </a:cubicBezTo>
                <a:cubicBezTo>
                  <a:pt x="1199127" y="690585"/>
                  <a:pt x="1186280" y="688964"/>
                  <a:pt x="1173433" y="687342"/>
                </a:cubicBezTo>
                <a:cubicBezTo>
                  <a:pt x="1162227" y="687342"/>
                  <a:pt x="1152569" y="685721"/>
                  <a:pt x="1141362" y="684177"/>
                </a:cubicBezTo>
                <a:cubicBezTo>
                  <a:pt x="1128515" y="682555"/>
                  <a:pt x="1114028" y="680933"/>
                  <a:pt x="1101181" y="679312"/>
                </a:cubicBezTo>
                <a:cubicBezTo>
                  <a:pt x="1091524" y="679312"/>
                  <a:pt x="1081957" y="677690"/>
                  <a:pt x="1072299" y="676146"/>
                </a:cubicBezTo>
                <a:cubicBezTo>
                  <a:pt x="1054623" y="674525"/>
                  <a:pt x="1038587" y="671282"/>
                  <a:pt x="1022552" y="669660"/>
                </a:cubicBezTo>
                <a:cubicBezTo>
                  <a:pt x="1009705" y="666494"/>
                  <a:pt x="995218" y="664873"/>
                  <a:pt x="982371" y="663251"/>
                </a:cubicBezTo>
                <a:cubicBezTo>
                  <a:pt x="966335" y="661707"/>
                  <a:pt x="951940" y="658464"/>
                  <a:pt x="937453" y="656842"/>
                </a:cubicBezTo>
                <a:cubicBezTo>
                  <a:pt x="927795" y="655221"/>
                  <a:pt x="916588" y="653677"/>
                  <a:pt x="906930" y="652055"/>
                </a:cubicBezTo>
                <a:cubicBezTo>
                  <a:pt x="894084" y="650434"/>
                  <a:pt x="882877" y="648812"/>
                  <a:pt x="871670" y="647191"/>
                </a:cubicBezTo>
                <a:cubicBezTo>
                  <a:pt x="862012" y="645646"/>
                  <a:pt x="850805" y="644025"/>
                  <a:pt x="841147" y="642403"/>
                </a:cubicBezTo>
                <a:cubicBezTo>
                  <a:pt x="831490" y="640782"/>
                  <a:pt x="820283" y="639160"/>
                  <a:pt x="809076" y="637616"/>
                </a:cubicBezTo>
                <a:cubicBezTo>
                  <a:pt x="799418" y="635994"/>
                  <a:pt x="788211" y="634373"/>
                  <a:pt x="778553" y="632751"/>
                </a:cubicBezTo>
                <a:cubicBezTo>
                  <a:pt x="767347" y="631207"/>
                  <a:pt x="757689" y="629586"/>
                  <a:pt x="746391" y="627964"/>
                </a:cubicBezTo>
                <a:cubicBezTo>
                  <a:pt x="735184" y="626343"/>
                  <a:pt x="725526" y="624721"/>
                  <a:pt x="715959" y="623177"/>
                </a:cubicBezTo>
                <a:cubicBezTo>
                  <a:pt x="706301" y="621555"/>
                  <a:pt x="695095" y="619934"/>
                  <a:pt x="685437" y="618312"/>
                </a:cubicBezTo>
                <a:cubicBezTo>
                  <a:pt x="674230" y="616691"/>
                  <a:pt x="664572" y="615146"/>
                  <a:pt x="654914" y="613525"/>
                </a:cubicBezTo>
                <a:cubicBezTo>
                  <a:pt x="645347" y="611903"/>
                  <a:pt x="635690" y="610282"/>
                  <a:pt x="626032" y="608660"/>
                </a:cubicBezTo>
                <a:cubicBezTo>
                  <a:pt x="616374" y="607116"/>
                  <a:pt x="606807" y="605495"/>
                  <a:pt x="597149" y="603873"/>
                </a:cubicBezTo>
                <a:cubicBezTo>
                  <a:pt x="587491" y="602252"/>
                  <a:pt x="577924" y="600707"/>
                  <a:pt x="568267" y="599086"/>
                </a:cubicBezTo>
                <a:cubicBezTo>
                  <a:pt x="560249" y="597464"/>
                  <a:pt x="550591" y="595843"/>
                  <a:pt x="540933" y="594221"/>
                </a:cubicBezTo>
                <a:cubicBezTo>
                  <a:pt x="531366" y="592677"/>
                  <a:pt x="523348" y="591055"/>
                  <a:pt x="513690" y="589434"/>
                </a:cubicBezTo>
                <a:cubicBezTo>
                  <a:pt x="504033" y="586191"/>
                  <a:pt x="496015" y="584647"/>
                  <a:pt x="486357" y="583025"/>
                </a:cubicBezTo>
                <a:cubicBezTo>
                  <a:pt x="476790" y="581404"/>
                  <a:pt x="467132" y="579782"/>
                  <a:pt x="459114" y="578238"/>
                </a:cubicBezTo>
                <a:cubicBezTo>
                  <a:pt x="449456" y="574995"/>
                  <a:pt x="439798" y="573373"/>
                  <a:pt x="431781" y="571752"/>
                </a:cubicBezTo>
                <a:cubicBezTo>
                  <a:pt x="422214" y="570207"/>
                  <a:pt x="414196" y="568586"/>
                  <a:pt x="406087" y="566964"/>
                </a:cubicBezTo>
                <a:cubicBezTo>
                  <a:pt x="398069" y="563721"/>
                  <a:pt x="388502" y="562177"/>
                  <a:pt x="380484" y="560556"/>
                </a:cubicBezTo>
                <a:cubicBezTo>
                  <a:pt x="372376" y="558934"/>
                  <a:pt x="364358" y="557313"/>
                  <a:pt x="356340" y="555691"/>
                </a:cubicBezTo>
                <a:cubicBezTo>
                  <a:pt x="346773" y="552525"/>
                  <a:pt x="338664" y="550904"/>
                  <a:pt x="330646" y="549282"/>
                </a:cubicBezTo>
                <a:cubicBezTo>
                  <a:pt x="322628" y="547738"/>
                  <a:pt x="314610" y="546116"/>
                  <a:pt x="306593" y="544495"/>
                </a:cubicBezTo>
                <a:cubicBezTo>
                  <a:pt x="298575" y="542873"/>
                  <a:pt x="290557" y="541252"/>
                  <a:pt x="282539" y="539708"/>
                </a:cubicBezTo>
                <a:cubicBezTo>
                  <a:pt x="276070" y="538086"/>
                  <a:pt x="268052" y="536465"/>
                  <a:pt x="260034" y="534843"/>
                </a:cubicBezTo>
                <a:cubicBezTo>
                  <a:pt x="252016" y="533222"/>
                  <a:pt x="245639" y="531677"/>
                  <a:pt x="237621" y="530056"/>
                </a:cubicBezTo>
                <a:cubicBezTo>
                  <a:pt x="229512" y="528434"/>
                  <a:pt x="221494" y="526813"/>
                  <a:pt x="215116" y="525191"/>
                </a:cubicBezTo>
                <a:cubicBezTo>
                  <a:pt x="207098" y="523647"/>
                  <a:pt x="199080" y="522025"/>
                  <a:pt x="192611" y="520404"/>
                </a:cubicBezTo>
                <a:cubicBezTo>
                  <a:pt x="186233" y="518782"/>
                  <a:pt x="178216" y="517238"/>
                  <a:pt x="171747" y="515617"/>
                </a:cubicBezTo>
                <a:cubicBezTo>
                  <a:pt x="165369" y="513995"/>
                  <a:pt x="157351" y="512374"/>
                  <a:pt x="150882" y="510752"/>
                </a:cubicBezTo>
                <a:cubicBezTo>
                  <a:pt x="142864" y="509208"/>
                  <a:pt x="136486" y="507586"/>
                  <a:pt x="130017" y="505965"/>
                </a:cubicBezTo>
                <a:cubicBezTo>
                  <a:pt x="123639" y="504343"/>
                  <a:pt x="117170" y="502722"/>
                  <a:pt x="110792" y="501177"/>
                </a:cubicBezTo>
                <a:cubicBezTo>
                  <a:pt x="104324" y="499556"/>
                  <a:pt x="97946" y="497934"/>
                  <a:pt x="91477" y="496313"/>
                </a:cubicBezTo>
                <a:cubicBezTo>
                  <a:pt x="86648" y="494769"/>
                  <a:pt x="80270" y="493147"/>
                  <a:pt x="73801" y="491526"/>
                </a:cubicBezTo>
                <a:cubicBezTo>
                  <a:pt x="67423" y="489904"/>
                  <a:pt x="60954" y="488283"/>
                  <a:pt x="54576" y="486738"/>
                </a:cubicBezTo>
                <a:cubicBezTo>
                  <a:pt x="49747" y="485117"/>
                  <a:pt x="43370" y="483495"/>
                  <a:pt x="38541" y="481874"/>
                </a:cubicBezTo>
                <a:cubicBezTo>
                  <a:pt x="36901" y="481874"/>
                  <a:pt x="36901" y="481874"/>
                  <a:pt x="35352" y="481874"/>
                </a:cubicBezTo>
                <a:cubicBezTo>
                  <a:pt x="33712" y="470678"/>
                  <a:pt x="30523" y="457783"/>
                  <a:pt x="28883" y="444965"/>
                </a:cubicBezTo>
                <a:cubicBezTo>
                  <a:pt x="9658" y="332617"/>
                  <a:pt x="0" y="218648"/>
                  <a:pt x="0" y="106301"/>
                </a:cubicBezTo>
                <a:lnTo>
                  <a:pt x="3568" y="0"/>
                </a:lnTo>
                <a:close/>
              </a:path>
            </a:pathLst>
          </a:custGeom>
          <a:solidFill>
            <a:schemeClr val="tx1">
              <a:alpha val="16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747FCC6A-177B-40B1-8F91-5CBE03556217}"/>
              </a:ext>
            </a:extLst>
          </p:cNvPr>
          <p:cNvSpPr/>
          <p:nvPr/>
        </p:nvSpPr>
        <p:spPr>
          <a:xfrm>
            <a:off x="2811666" y="2657634"/>
            <a:ext cx="6568700" cy="1873266"/>
          </a:xfrm>
          <a:custGeom>
            <a:avLst/>
            <a:gdLst>
              <a:gd name="connsiteX0" fmla="*/ 5205877 w 6568700"/>
              <a:gd name="connsiteY0" fmla="*/ 0 h 1873266"/>
              <a:gd name="connsiteX1" fmla="*/ 6568668 w 6568700"/>
              <a:gd name="connsiteY1" fmla="*/ 841111 h 1873266"/>
              <a:gd name="connsiteX2" fmla="*/ 5212268 w 6568700"/>
              <a:gd name="connsiteY2" fmla="*/ 1677443 h 1873266"/>
              <a:gd name="connsiteX3" fmla="*/ 4749990 w 6568700"/>
              <a:gd name="connsiteY3" fmla="*/ 1765750 h 1873266"/>
              <a:gd name="connsiteX4" fmla="*/ 4762771 w 6568700"/>
              <a:gd name="connsiteY4" fmla="*/ 1764125 h 1873266"/>
              <a:gd name="connsiteX5" fmla="*/ 4731959 w 6568700"/>
              <a:gd name="connsiteY5" fmla="*/ 1783562 h 1873266"/>
              <a:gd name="connsiteX6" fmla="*/ 4728019 w 6568700"/>
              <a:gd name="connsiteY6" fmla="*/ 1798353 h 1873266"/>
              <a:gd name="connsiteX7" fmla="*/ 4659225 w 6568700"/>
              <a:gd name="connsiteY7" fmla="*/ 1806635 h 1873266"/>
              <a:gd name="connsiteX8" fmla="*/ 4652680 w 6568700"/>
              <a:gd name="connsiteY8" fmla="*/ 1795628 h 1873266"/>
              <a:gd name="connsiteX9" fmla="*/ 4618215 w 6568700"/>
              <a:gd name="connsiteY9" fmla="*/ 1784960 h 1873266"/>
              <a:gd name="connsiteX10" fmla="*/ 3284334 w 6568700"/>
              <a:gd name="connsiteY10" fmla="*/ 1873266 h 1873266"/>
              <a:gd name="connsiteX11" fmla="*/ 1356401 w 6568700"/>
              <a:gd name="connsiteY11" fmla="*/ 1675819 h 1873266"/>
              <a:gd name="connsiteX12" fmla="*/ 0 w 6568700"/>
              <a:gd name="connsiteY12" fmla="*/ 839486 h 1873266"/>
              <a:gd name="connsiteX13" fmla="*/ 1367661 w 6568700"/>
              <a:gd name="connsiteY13" fmla="*/ 1625 h 1873266"/>
              <a:gd name="connsiteX14" fmla="*/ 1264797 w 6568700"/>
              <a:gd name="connsiteY14" fmla="*/ 306588 h 1873266"/>
              <a:gd name="connsiteX15" fmla="*/ 799476 w 6568700"/>
              <a:gd name="connsiteY15" fmla="*/ 610023 h 1873266"/>
              <a:gd name="connsiteX16" fmla="*/ 1197540 w 6568700"/>
              <a:gd name="connsiteY16" fmla="*/ 892528 h 1873266"/>
              <a:gd name="connsiteX17" fmla="*/ 1393225 w 6568700"/>
              <a:gd name="connsiteY17" fmla="*/ 947098 h 1873266"/>
              <a:gd name="connsiteX18" fmla="*/ 1500958 w 6568700"/>
              <a:gd name="connsiteY18" fmla="*/ 969557 h 1873266"/>
              <a:gd name="connsiteX19" fmla="*/ 3287682 w 6568700"/>
              <a:gd name="connsiteY19" fmla="*/ 1128490 h 1873266"/>
              <a:gd name="connsiteX20" fmla="*/ 5375997 w 6568700"/>
              <a:gd name="connsiteY20" fmla="*/ 890903 h 1873266"/>
              <a:gd name="connsiteX21" fmla="*/ 5774061 w 6568700"/>
              <a:gd name="connsiteY21" fmla="*/ 608398 h 1873266"/>
              <a:gd name="connsiteX22" fmla="*/ 5308740 w 6568700"/>
              <a:gd name="connsiteY22" fmla="*/ 304964 h 1873266"/>
              <a:gd name="connsiteX23" fmla="*/ 5205877 w 6568700"/>
              <a:gd name="connsiteY23" fmla="*/ 0 h 1873266"/>
              <a:gd name="connsiteX0" fmla="*/ 5205877 w 6568700"/>
              <a:gd name="connsiteY0" fmla="*/ 0 h 1873266"/>
              <a:gd name="connsiteX1" fmla="*/ 6568668 w 6568700"/>
              <a:gd name="connsiteY1" fmla="*/ 841111 h 1873266"/>
              <a:gd name="connsiteX2" fmla="*/ 5212268 w 6568700"/>
              <a:gd name="connsiteY2" fmla="*/ 1677443 h 1873266"/>
              <a:gd name="connsiteX3" fmla="*/ 4749990 w 6568700"/>
              <a:gd name="connsiteY3" fmla="*/ 1765750 h 1873266"/>
              <a:gd name="connsiteX4" fmla="*/ 4762771 w 6568700"/>
              <a:gd name="connsiteY4" fmla="*/ 1764125 h 1873266"/>
              <a:gd name="connsiteX5" fmla="*/ 4731959 w 6568700"/>
              <a:gd name="connsiteY5" fmla="*/ 1783562 h 1873266"/>
              <a:gd name="connsiteX6" fmla="*/ 4728019 w 6568700"/>
              <a:gd name="connsiteY6" fmla="*/ 1798353 h 1873266"/>
              <a:gd name="connsiteX7" fmla="*/ 4652680 w 6568700"/>
              <a:gd name="connsiteY7" fmla="*/ 1795628 h 1873266"/>
              <a:gd name="connsiteX8" fmla="*/ 4618215 w 6568700"/>
              <a:gd name="connsiteY8" fmla="*/ 1784960 h 1873266"/>
              <a:gd name="connsiteX9" fmla="*/ 3284334 w 6568700"/>
              <a:gd name="connsiteY9" fmla="*/ 1873266 h 1873266"/>
              <a:gd name="connsiteX10" fmla="*/ 1356401 w 6568700"/>
              <a:gd name="connsiteY10" fmla="*/ 1675819 h 1873266"/>
              <a:gd name="connsiteX11" fmla="*/ 0 w 6568700"/>
              <a:gd name="connsiteY11" fmla="*/ 839486 h 1873266"/>
              <a:gd name="connsiteX12" fmla="*/ 1367661 w 6568700"/>
              <a:gd name="connsiteY12" fmla="*/ 1625 h 1873266"/>
              <a:gd name="connsiteX13" fmla="*/ 1264797 w 6568700"/>
              <a:gd name="connsiteY13" fmla="*/ 306588 h 1873266"/>
              <a:gd name="connsiteX14" fmla="*/ 799476 w 6568700"/>
              <a:gd name="connsiteY14" fmla="*/ 610023 h 1873266"/>
              <a:gd name="connsiteX15" fmla="*/ 1197540 w 6568700"/>
              <a:gd name="connsiteY15" fmla="*/ 892528 h 1873266"/>
              <a:gd name="connsiteX16" fmla="*/ 1393225 w 6568700"/>
              <a:gd name="connsiteY16" fmla="*/ 947098 h 1873266"/>
              <a:gd name="connsiteX17" fmla="*/ 1500958 w 6568700"/>
              <a:gd name="connsiteY17" fmla="*/ 969557 h 1873266"/>
              <a:gd name="connsiteX18" fmla="*/ 3287682 w 6568700"/>
              <a:gd name="connsiteY18" fmla="*/ 1128490 h 1873266"/>
              <a:gd name="connsiteX19" fmla="*/ 5375997 w 6568700"/>
              <a:gd name="connsiteY19" fmla="*/ 890903 h 1873266"/>
              <a:gd name="connsiteX20" fmla="*/ 5774061 w 6568700"/>
              <a:gd name="connsiteY20" fmla="*/ 608398 h 1873266"/>
              <a:gd name="connsiteX21" fmla="*/ 5308740 w 6568700"/>
              <a:gd name="connsiteY21" fmla="*/ 304964 h 1873266"/>
              <a:gd name="connsiteX22" fmla="*/ 5205877 w 6568700"/>
              <a:gd name="connsiteY22" fmla="*/ 0 h 1873266"/>
              <a:gd name="connsiteX0" fmla="*/ 5205877 w 6568700"/>
              <a:gd name="connsiteY0" fmla="*/ 0 h 1873266"/>
              <a:gd name="connsiteX1" fmla="*/ 6568668 w 6568700"/>
              <a:gd name="connsiteY1" fmla="*/ 841111 h 1873266"/>
              <a:gd name="connsiteX2" fmla="*/ 5212268 w 6568700"/>
              <a:gd name="connsiteY2" fmla="*/ 1677443 h 1873266"/>
              <a:gd name="connsiteX3" fmla="*/ 4749990 w 6568700"/>
              <a:gd name="connsiteY3" fmla="*/ 1765750 h 1873266"/>
              <a:gd name="connsiteX4" fmla="*/ 4762771 w 6568700"/>
              <a:gd name="connsiteY4" fmla="*/ 1764125 h 1873266"/>
              <a:gd name="connsiteX5" fmla="*/ 4731959 w 6568700"/>
              <a:gd name="connsiteY5" fmla="*/ 1783562 h 1873266"/>
              <a:gd name="connsiteX6" fmla="*/ 4728019 w 6568700"/>
              <a:gd name="connsiteY6" fmla="*/ 1798353 h 1873266"/>
              <a:gd name="connsiteX7" fmla="*/ 4618215 w 6568700"/>
              <a:gd name="connsiteY7" fmla="*/ 1784960 h 1873266"/>
              <a:gd name="connsiteX8" fmla="*/ 3284334 w 6568700"/>
              <a:gd name="connsiteY8" fmla="*/ 1873266 h 1873266"/>
              <a:gd name="connsiteX9" fmla="*/ 1356401 w 6568700"/>
              <a:gd name="connsiteY9" fmla="*/ 1675819 h 1873266"/>
              <a:gd name="connsiteX10" fmla="*/ 0 w 6568700"/>
              <a:gd name="connsiteY10" fmla="*/ 839486 h 1873266"/>
              <a:gd name="connsiteX11" fmla="*/ 1367661 w 6568700"/>
              <a:gd name="connsiteY11" fmla="*/ 1625 h 1873266"/>
              <a:gd name="connsiteX12" fmla="*/ 1264797 w 6568700"/>
              <a:gd name="connsiteY12" fmla="*/ 306588 h 1873266"/>
              <a:gd name="connsiteX13" fmla="*/ 799476 w 6568700"/>
              <a:gd name="connsiteY13" fmla="*/ 610023 h 1873266"/>
              <a:gd name="connsiteX14" fmla="*/ 1197540 w 6568700"/>
              <a:gd name="connsiteY14" fmla="*/ 892528 h 1873266"/>
              <a:gd name="connsiteX15" fmla="*/ 1393225 w 6568700"/>
              <a:gd name="connsiteY15" fmla="*/ 947098 h 1873266"/>
              <a:gd name="connsiteX16" fmla="*/ 1500958 w 6568700"/>
              <a:gd name="connsiteY16" fmla="*/ 969557 h 1873266"/>
              <a:gd name="connsiteX17" fmla="*/ 3287682 w 6568700"/>
              <a:gd name="connsiteY17" fmla="*/ 1128490 h 1873266"/>
              <a:gd name="connsiteX18" fmla="*/ 5375997 w 6568700"/>
              <a:gd name="connsiteY18" fmla="*/ 890903 h 1873266"/>
              <a:gd name="connsiteX19" fmla="*/ 5774061 w 6568700"/>
              <a:gd name="connsiteY19" fmla="*/ 608398 h 1873266"/>
              <a:gd name="connsiteX20" fmla="*/ 5308740 w 6568700"/>
              <a:gd name="connsiteY20" fmla="*/ 304964 h 1873266"/>
              <a:gd name="connsiteX21" fmla="*/ 5205877 w 6568700"/>
              <a:gd name="connsiteY21" fmla="*/ 0 h 1873266"/>
              <a:gd name="connsiteX0" fmla="*/ 5205877 w 6568700"/>
              <a:gd name="connsiteY0" fmla="*/ 0 h 1873266"/>
              <a:gd name="connsiteX1" fmla="*/ 6568668 w 6568700"/>
              <a:gd name="connsiteY1" fmla="*/ 841111 h 1873266"/>
              <a:gd name="connsiteX2" fmla="*/ 5212268 w 6568700"/>
              <a:gd name="connsiteY2" fmla="*/ 1677443 h 1873266"/>
              <a:gd name="connsiteX3" fmla="*/ 4749990 w 6568700"/>
              <a:gd name="connsiteY3" fmla="*/ 1765750 h 1873266"/>
              <a:gd name="connsiteX4" fmla="*/ 4762771 w 6568700"/>
              <a:gd name="connsiteY4" fmla="*/ 1764125 h 1873266"/>
              <a:gd name="connsiteX5" fmla="*/ 4731959 w 6568700"/>
              <a:gd name="connsiteY5" fmla="*/ 1783562 h 1873266"/>
              <a:gd name="connsiteX6" fmla="*/ 4618215 w 6568700"/>
              <a:gd name="connsiteY6" fmla="*/ 1784960 h 1873266"/>
              <a:gd name="connsiteX7" fmla="*/ 3284334 w 6568700"/>
              <a:gd name="connsiteY7" fmla="*/ 1873266 h 1873266"/>
              <a:gd name="connsiteX8" fmla="*/ 1356401 w 6568700"/>
              <a:gd name="connsiteY8" fmla="*/ 1675819 h 1873266"/>
              <a:gd name="connsiteX9" fmla="*/ 0 w 6568700"/>
              <a:gd name="connsiteY9" fmla="*/ 839486 h 1873266"/>
              <a:gd name="connsiteX10" fmla="*/ 1367661 w 6568700"/>
              <a:gd name="connsiteY10" fmla="*/ 1625 h 1873266"/>
              <a:gd name="connsiteX11" fmla="*/ 1264797 w 6568700"/>
              <a:gd name="connsiteY11" fmla="*/ 306588 h 1873266"/>
              <a:gd name="connsiteX12" fmla="*/ 799476 w 6568700"/>
              <a:gd name="connsiteY12" fmla="*/ 610023 h 1873266"/>
              <a:gd name="connsiteX13" fmla="*/ 1197540 w 6568700"/>
              <a:gd name="connsiteY13" fmla="*/ 892528 h 1873266"/>
              <a:gd name="connsiteX14" fmla="*/ 1393225 w 6568700"/>
              <a:gd name="connsiteY14" fmla="*/ 947098 h 1873266"/>
              <a:gd name="connsiteX15" fmla="*/ 1500958 w 6568700"/>
              <a:gd name="connsiteY15" fmla="*/ 969557 h 1873266"/>
              <a:gd name="connsiteX16" fmla="*/ 3287682 w 6568700"/>
              <a:gd name="connsiteY16" fmla="*/ 1128490 h 1873266"/>
              <a:gd name="connsiteX17" fmla="*/ 5375997 w 6568700"/>
              <a:gd name="connsiteY17" fmla="*/ 890903 h 1873266"/>
              <a:gd name="connsiteX18" fmla="*/ 5774061 w 6568700"/>
              <a:gd name="connsiteY18" fmla="*/ 608398 h 1873266"/>
              <a:gd name="connsiteX19" fmla="*/ 5308740 w 6568700"/>
              <a:gd name="connsiteY19" fmla="*/ 304964 h 1873266"/>
              <a:gd name="connsiteX20" fmla="*/ 5205877 w 6568700"/>
              <a:gd name="connsiteY20" fmla="*/ 0 h 1873266"/>
              <a:gd name="connsiteX0" fmla="*/ 5205877 w 6568700"/>
              <a:gd name="connsiteY0" fmla="*/ 0 h 1873266"/>
              <a:gd name="connsiteX1" fmla="*/ 6568668 w 6568700"/>
              <a:gd name="connsiteY1" fmla="*/ 841111 h 1873266"/>
              <a:gd name="connsiteX2" fmla="*/ 5212268 w 6568700"/>
              <a:gd name="connsiteY2" fmla="*/ 1677443 h 1873266"/>
              <a:gd name="connsiteX3" fmla="*/ 4749990 w 6568700"/>
              <a:gd name="connsiteY3" fmla="*/ 1765750 h 1873266"/>
              <a:gd name="connsiteX4" fmla="*/ 4762771 w 6568700"/>
              <a:gd name="connsiteY4" fmla="*/ 1764125 h 1873266"/>
              <a:gd name="connsiteX5" fmla="*/ 4618215 w 6568700"/>
              <a:gd name="connsiteY5" fmla="*/ 1784960 h 1873266"/>
              <a:gd name="connsiteX6" fmla="*/ 3284334 w 6568700"/>
              <a:gd name="connsiteY6" fmla="*/ 1873266 h 1873266"/>
              <a:gd name="connsiteX7" fmla="*/ 1356401 w 6568700"/>
              <a:gd name="connsiteY7" fmla="*/ 1675819 h 1873266"/>
              <a:gd name="connsiteX8" fmla="*/ 0 w 6568700"/>
              <a:gd name="connsiteY8" fmla="*/ 839486 h 1873266"/>
              <a:gd name="connsiteX9" fmla="*/ 1367661 w 6568700"/>
              <a:gd name="connsiteY9" fmla="*/ 1625 h 1873266"/>
              <a:gd name="connsiteX10" fmla="*/ 1264797 w 6568700"/>
              <a:gd name="connsiteY10" fmla="*/ 306588 h 1873266"/>
              <a:gd name="connsiteX11" fmla="*/ 799476 w 6568700"/>
              <a:gd name="connsiteY11" fmla="*/ 610023 h 1873266"/>
              <a:gd name="connsiteX12" fmla="*/ 1197540 w 6568700"/>
              <a:gd name="connsiteY12" fmla="*/ 892528 h 1873266"/>
              <a:gd name="connsiteX13" fmla="*/ 1393225 w 6568700"/>
              <a:gd name="connsiteY13" fmla="*/ 947098 h 1873266"/>
              <a:gd name="connsiteX14" fmla="*/ 1500958 w 6568700"/>
              <a:gd name="connsiteY14" fmla="*/ 969557 h 1873266"/>
              <a:gd name="connsiteX15" fmla="*/ 3287682 w 6568700"/>
              <a:gd name="connsiteY15" fmla="*/ 1128490 h 1873266"/>
              <a:gd name="connsiteX16" fmla="*/ 5375997 w 6568700"/>
              <a:gd name="connsiteY16" fmla="*/ 890903 h 1873266"/>
              <a:gd name="connsiteX17" fmla="*/ 5774061 w 6568700"/>
              <a:gd name="connsiteY17" fmla="*/ 608398 h 1873266"/>
              <a:gd name="connsiteX18" fmla="*/ 5308740 w 6568700"/>
              <a:gd name="connsiteY18" fmla="*/ 304964 h 1873266"/>
              <a:gd name="connsiteX19" fmla="*/ 5205877 w 6568700"/>
              <a:gd name="connsiteY19" fmla="*/ 0 h 1873266"/>
              <a:gd name="connsiteX0" fmla="*/ 5205877 w 6568700"/>
              <a:gd name="connsiteY0" fmla="*/ 0 h 1873266"/>
              <a:gd name="connsiteX1" fmla="*/ 6568668 w 6568700"/>
              <a:gd name="connsiteY1" fmla="*/ 841111 h 1873266"/>
              <a:gd name="connsiteX2" fmla="*/ 5212268 w 6568700"/>
              <a:gd name="connsiteY2" fmla="*/ 1677443 h 1873266"/>
              <a:gd name="connsiteX3" fmla="*/ 4749990 w 6568700"/>
              <a:gd name="connsiteY3" fmla="*/ 1765750 h 1873266"/>
              <a:gd name="connsiteX4" fmla="*/ 4618215 w 6568700"/>
              <a:gd name="connsiteY4" fmla="*/ 1784960 h 1873266"/>
              <a:gd name="connsiteX5" fmla="*/ 3284334 w 6568700"/>
              <a:gd name="connsiteY5" fmla="*/ 1873266 h 1873266"/>
              <a:gd name="connsiteX6" fmla="*/ 1356401 w 6568700"/>
              <a:gd name="connsiteY6" fmla="*/ 1675819 h 1873266"/>
              <a:gd name="connsiteX7" fmla="*/ 0 w 6568700"/>
              <a:gd name="connsiteY7" fmla="*/ 839486 h 1873266"/>
              <a:gd name="connsiteX8" fmla="*/ 1367661 w 6568700"/>
              <a:gd name="connsiteY8" fmla="*/ 1625 h 1873266"/>
              <a:gd name="connsiteX9" fmla="*/ 1264797 w 6568700"/>
              <a:gd name="connsiteY9" fmla="*/ 306588 h 1873266"/>
              <a:gd name="connsiteX10" fmla="*/ 799476 w 6568700"/>
              <a:gd name="connsiteY10" fmla="*/ 610023 h 1873266"/>
              <a:gd name="connsiteX11" fmla="*/ 1197540 w 6568700"/>
              <a:gd name="connsiteY11" fmla="*/ 892528 h 1873266"/>
              <a:gd name="connsiteX12" fmla="*/ 1393225 w 6568700"/>
              <a:gd name="connsiteY12" fmla="*/ 947098 h 1873266"/>
              <a:gd name="connsiteX13" fmla="*/ 1500958 w 6568700"/>
              <a:gd name="connsiteY13" fmla="*/ 969557 h 1873266"/>
              <a:gd name="connsiteX14" fmla="*/ 3287682 w 6568700"/>
              <a:gd name="connsiteY14" fmla="*/ 1128490 h 1873266"/>
              <a:gd name="connsiteX15" fmla="*/ 5375997 w 6568700"/>
              <a:gd name="connsiteY15" fmla="*/ 890903 h 1873266"/>
              <a:gd name="connsiteX16" fmla="*/ 5774061 w 6568700"/>
              <a:gd name="connsiteY16" fmla="*/ 608398 h 1873266"/>
              <a:gd name="connsiteX17" fmla="*/ 5308740 w 6568700"/>
              <a:gd name="connsiteY17" fmla="*/ 304964 h 1873266"/>
              <a:gd name="connsiteX18" fmla="*/ 5205877 w 6568700"/>
              <a:gd name="connsiteY18" fmla="*/ 0 h 1873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568700" h="1873266">
                <a:moveTo>
                  <a:pt x="5205877" y="0"/>
                </a:moveTo>
                <a:cubicBezTo>
                  <a:pt x="6034264" y="187795"/>
                  <a:pt x="6573538" y="492759"/>
                  <a:pt x="6568668" y="841111"/>
                </a:cubicBezTo>
                <a:cubicBezTo>
                  <a:pt x="6568668" y="1186214"/>
                  <a:pt x="6034264" y="1489649"/>
                  <a:pt x="5212268" y="1677443"/>
                </a:cubicBezTo>
                <a:cubicBezTo>
                  <a:pt x="5067711" y="1711180"/>
                  <a:pt x="4912198" y="1740042"/>
                  <a:pt x="4749990" y="1765750"/>
                </a:cubicBezTo>
                <a:lnTo>
                  <a:pt x="4618215" y="1784960"/>
                </a:lnTo>
                <a:cubicBezTo>
                  <a:pt x="4371809" y="1803150"/>
                  <a:pt x="3759394" y="1873266"/>
                  <a:pt x="3284334" y="1873266"/>
                </a:cubicBezTo>
                <a:cubicBezTo>
                  <a:pt x="2563680" y="1873266"/>
                  <a:pt x="1897500" y="1799486"/>
                  <a:pt x="1356401" y="1675819"/>
                </a:cubicBezTo>
                <a:cubicBezTo>
                  <a:pt x="534404" y="1488024"/>
                  <a:pt x="0" y="1183060"/>
                  <a:pt x="0" y="839486"/>
                </a:cubicBezTo>
                <a:cubicBezTo>
                  <a:pt x="0" y="494383"/>
                  <a:pt x="539274" y="189420"/>
                  <a:pt x="1367661" y="1625"/>
                </a:cubicBezTo>
                <a:cubicBezTo>
                  <a:pt x="1325968" y="99488"/>
                  <a:pt x="1292187" y="200697"/>
                  <a:pt x="1264797" y="306588"/>
                </a:cubicBezTo>
                <a:cubicBezTo>
                  <a:pt x="972640" y="391646"/>
                  <a:pt x="799476" y="496008"/>
                  <a:pt x="799476" y="610023"/>
                </a:cubicBezTo>
                <a:cubicBezTo>
                  <a:pt x="799476" y="714290"/>
                  <a:pt x="945555" y="810624"/>
                  <a:pt x="1197540" y="892528"/>
                </a:cubicBezTo>
                <a:cubicBezTo>
                  <a:pt x="1256885" y="911737"/>
                  <a:pt x="1322620" y="929418"/>
                  <a:pt x="1393225" y="947098"/>
                </a:cubicBezTo>
                <a:lnTo>
                  <a:pt x="1500958" y="969557"/>
                </a:lnTo>
                <a:cubicBezTo>
                  <a:pt x="1953497" y="1067516"/>
                  <a:pt x="2586200" y="1128490"/>
                  <a:pt x="3287682" y="1128490"/>
                </a:cubicBezTo>
                <a:cubicBezTo>
                  <a:pt x="4164153" y="1128490"/>
                  <a:pt x="4932892" y="1033780"/>
                  <a:pt x="5375997" y="890903"/>
                </a:cubicBezTo>
                <a:cubicBezTo>
                  <a:pt x="5627982" y="810624"/>
                  <a:pt x="5774061" y="712761"/>
                  <a:pt x="5774061" y="608398"/>
                </a:cubicBezTo>
                <a:cubicBezTo>
                  <a:pt x="5774061" y="496008"/>
                  <a:pt x="5602419" y="390021"/>
                  <a:pt x="5308740" y="304964"/>
                </a:cubicBezTo>
                <a:cubicBezTo>
                  <a:pt x="5282872" y="200697"/>
                  <a:pt x="5247570" y="97959"/>
                  <a:pt x="5205877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2428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8500</TotalTime>
  <Words>385</Words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Puzzle Planet Saturn – Slide Template</vt:lpstr>
      <vt:lpstr>Puzzle Planet Saturn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 Planet Saturn</dc:title>
  <dc:creator>PresentationGO.com</dc:creator>
  <dc:description>© Copyright PresentationGO.com</dc:description>
  <dcterms:created xsi:type="dcterms:W3CDTF">2014-11-26T05:14:11Z</dcterms:created>
  <dcterms:modified xsi:type="dcterms:W3CDTF">2021-08-18T19:34:45Z</dcterms:modified>
  <cp:category>Graphics &amp; Metaphors</cp:category>
</cp:coreProperties>
</file>