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AAB"/>
    <a:srgbClr val="F595A6"/>
    <a:srgbClr val="CEBA8B"/>
    <a:srgbClr val="D0BA94"/>
    <a:srgbClr val="941651"/>
    <a:srgbClr val="A26700"/>
    <a:srgbClr val="FF9BA4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29" autoAdjust="0"/>
    <p:restoredTop sz="96292" autoAdjust="0"/>
  </p:normalViewPr>
  <p:slideViewPr>
    <p:cSldViewPr snapToGrid="0" showGuides="1">
      <p:cViewPr>
        <p:scale>
          <a:sx n="100" d="100"/>
          <a:sy n="100" d="100"/>
        </p:scale>
        <p:origin x="2046" y="1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Process Flow – Slide Template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2E6B091B-0891-5687-D40A-F9C136C90FDF}"/>
              </a:ext>
            </a:extLst>
          </p:cNvPr>
          <p:cNvSpPr/>
          <p:nvPr/>
        </p:nvSpPr>
        <p:spPr>
          <a:xfrm>
            <a:off x="3513526" y="1395473"/>
            <a:ext cx="2292031" cy="2910403"/>
          </a:xfrm>
          <a:custGeom>
            <a:avLst/>
            <a:gdLst>
              <a:gd name="connsiteX0" fmla="*/ 245773 w 344102"/>
              <a:gd name="connsiteY0" fmla="*/ 91947 h 436938"/>
              <a:gd name="connsiteX1" fmla="*/ 155347 w 344102"/>
              <a:gd name="connsiteY1" fmla="*/ 91947 h 436938"/>
              <a:gd name="connsiteX2" fmla="*/ 140276 w 344102"/>
              <a:gd name="connsiteY2" fmla="*/ 76874 h 436938"/>
              <a:gd name="connsiteX3" fmla="*/ 146942 w 344102"/>
              <a:gd name="connsiteY3" fmla="*/ 64410 h 436938"/>
              <a:gd name="connsiteX4" fmla="*/ 162013 w 344102"/>
              <a:gd name="connsiteY4" fmla="*/ 34266 h 436938"/>
              <a:gd name="connsiteX5" fmla="*/ 128683 w 344102"/>
              <a:gd name="connsiteY5" fmla="*/ 62 h 436938"/>
              <a:gd name="connsiteX6" fmla="*/ 102019 w 344102"/>
              <a:gd name="connsiteY6" fmla="*/ 9628 h 436938"/>
              <a:gd name="connsiteX7" fmla="*/ 90716 w 344102"/>
              <a:gd name="connsiteY7" fmla="*/ 35425 h 436938"/>
              <a:gd name="connsiteX8" fmla="*/ 105786 w 344102"/>
              <a:gd name="connsiteY8" fmla="*/ 64410 h 436938"/>
              <a:gd name="connsiteX9" fmla="*/ 112452 w 344102"/>
              <a:gd name="connsiteY9" fmla="*/ 76874 h 436938"/>
              <a:gd name="connsiteX10" fmla="*/ 97381 w 344102"/>
              <a:gd name="connsiteY10" fmla="*/ 92237 h 436938"/>
              <a:gd name="connsiteX11" fmla="*/ 6956 w 344102"/>
              <a:gd name="connsiteY11" fmla="*/ 92237 h 436938"/>
              <a:gd name="connsiteX12" fmla="*/ 0 w 344102"/>
              <a:gd name="connsiteY12" fmla="*/ 99193 h 436938"/>
              <a:gd name="connsiteX13" fmla="*/ 0 w 344102"/>
              <a:gd name="connsiteY13" fmla="*/ 190208 h 436938"/>
              <a:gd name="connsiteX14" fmla="*/ 5217 w 344102"/>
              <a:gd name="connsiteY14" fmla="*/ 195426 h 436938"/>
              <a:gd name="connsiteX15" fmla="*/ 9564 w 344102"/>
              <a:gd name="connsiteY15" fmla="*/ 193107 h 436938"/>
              <a:gd name="connsiteX16" fmla="*/ 48111 w 344102"/>
              <a:gd name="connsiteY16" fmla="*/ 173686 h 436938"/>
              <a:gd name="connsiteX17" fmla="*/ 91585 w 344102"/>
              <a:gd name="connsiteY17" fmla="*/ 215716 h 436938"/>
              <a:gd name="connsiteX18" fmla="*/ 79412 w 344102"/>
              <a:gd name="connsiteY18" fmla="*/ 249339 h 436938"/>
              <a:gd name="connsiteX19" fmla="*/ 46662 w 344102"/>
              <a:gd name="connsiteY19" fmla="*/ 263542 h 436938"/>
              <a:gd name="connsiteX20" fmla="*/ 9564 w 344102"/>
              <a:gd name="connsiteY20" fmla="*/ 244121 h 436938"/>
              <a:gd name="connsiteX21" fmla="*/ 5217 w 344102"/>
              <a:gd name="connsiteY21" fmla="*/ 241803 h 436938"/>
              <a:gd name="connsiteX22" fmla="*/ 0 w 344102"/>
              <a:gd name="connsiteY22" fmla="*/ 247020 h 436938"/>
              <a:gd name="connsiteX23" fmla="*/ 0 w 344102"/>
              <a:gd name="connsiteY23" fmla="*/ 338035 h 436938"/>
              <a:gd name="connsiteX24" fmla="*/ 6956 w 344102"/>
              <a:gd name="connsiteY24" fmla="*/ 344991 h 436938"/>
              <a:gd name="connsiteX25" fmla="*/ 97381 w 344102"/>
              <a:gd name="connsiteY25" fmla="*/ 344991 h 436938"/>
              <a:gd name="connsiteX26" fmla="*/ 112452 w 344102"/>
              <a:gd name="connsiteY26" fmla="*/ 360064 h 436938"/>
              <a:gd name="connsiteX27" fmla="*/ 105786 w 344102"/>
              <a:gd name="connsiteY27" fmla="*/ 372528 h 436938"/>
              <a:gd name="connsiteX28" fmla="*/ 90716 w 344102"/>
              <a:gd name="connsiteY28" fmla="*/ 402673 h 436938"/>
              <a:gd name="connsiteX29" fmla="*/ 124045 w 344102"/>
              <a:gd name="connsiteY29" fmla="*/ 436876 h 436938"/>
              <a:gd name="connsiteX30" fmla="*/ 150710 w 344102"/>
              <a:gd name="connsiteY30" fmla="*/ 427311 h 436938"/>
              <a:gd name="connsiteX31" fmla="*/ 162013 w 344102"/>
              <a:gd name="connsiteY31" fmla="*/ 401513 h 436938"/>
              <a:gd name="connsiteX32" fmla="*/ 146942 w 344102"/>
              <a:gd name="connsiteY32" fmla="*/ 372528 h 436938"/>
              <a:gd name="connsiteX33" fmla="*/ 140276 w 344102"/>
              <a:gd name="connsiteY33" fmla="*/ 360064 h 436938"/>
              <a:gd name="connsiteX34" fmla="*/ 155347 w 344102"/>
              <a:gd name="connsiteY34" fmla="*/ 344702 h 436938"/>
              <a:gd name="connsiteX35" fmla="*/ 245773 w 344102"/>
              <a:gd name="connsiteY35" fmla="*/ 344702 h 436938"/>
              <a:gd name="connsiteX36" fmla="*/ 252728 w 344102"/>
              <a:gd name="connsiteY36" fmla="*/ 337745 h 436938"/>
              <a:gd name="connsiteX37" fmla="*/ 252728 w 344102"/>
              <a:gd name="connsiteY37" fmla="*/ 246730 h 436938"/>
              <a:gd name="connsiteX38" fmla="*/ 267219 w 344102"/>
              <a:gd name="connsiteY38" fmla="*/ 232237 h 436938"/>
              <a:gd name="connsiteX39" fmla="*/ 278233 w 344102"/>
              <a:gd name="connsiteY39" fmla="*/ 237165 h 436938"/>
              <a:gd name="connsiteX40" fmla="*/ 279392 w 344102"/>
              <a:gd name="connsiteY40" fmla="*/ 238614 h 436938"/>
              <a:gd name="connsiteX41" fmla="*/ 308665 w 344102"/>
              <a:gd name="connsiteY41" fmla="*/ 253976 h 436938"/>
              <a:gd name="connsiteX42" fmla="*/ 334459 w 344102"/>
              <a:gd name="connsiteY42" fmla="*/ 242672 h 436938"/>
              <a:gd name="connsiteX43" fmla="*/ 336778 w 344102"/>
              <a:gd name="connsiteY43" fmla="*/ 239773 h 436938"/>
              <a:gd name="connsiteX44" fmla="*/ 344023 w 344102"/>
              <a:gd name="connsiteY44" fmla="*/ 216005 h 436938"/>
              <a:gd name="connsiteX45" fmla="*/ 313012 w 344102"/>
              <a:gd name="connsiteY45" fmla="*/ 182962 h 436938"/>
              <a:gd name="connsiteX46" fmla="*/ 309534 w 344102"/>
              <a:gd name="connsiteY46" fmla="*/ 182962 h 436938"/>
              <a:gd name="connsiteX47" fmla="*/ 279103 w 344102"/>
              <a:gd name="connsiteY47" fmla="*/ 198324 h 436938"/>
              <a:gd name="connsiteX48" fmla="*/ 266930 w 344102"/>
              <a:gd name="connsiteY48" fmla="*/ 204701 h 436938"/>
              <a:gd name="connsiteX49" fmla="*/ 252438 w 344102"/>
              <a:gd name="connsiteY49" fmla="*/ 190208 h 436938"/>
              <a:gd name="connsiteX50" fmla="*/ 252438 w 344102"/>
              <a:gd name="connsiteY50" fmla="*/ 99193 h 436938"/>
              <a:gd name="connsiteX51" fmla="*/ 252438 w 344102"/>
              <a:gd name="connsiteY51" fmla="*/ 99193 h 436938"/>
              <a:gd name="connsiteX52" fmla="*/ 245482 w 344102"/>
              <a:gd name="connsiteY52" fmla="*/ 92237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4102" h="436938">
                <a:moveTo>
                  <a:pt x="245773" y="91947"/>
                </a:move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50"/>
                  <a:pt x="162013" y="34266"/>
                </a:cubicBezTo>
                <a:cubicBezTo>
                  <a:pt x="161433" y="16294"/>
                  <a:pt x="146942" y="1222"/>
                  <a:pt x="128683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6" y="25570"/>
                  <a:pt x="90716" y="35425"/>
                </a:cubicBezTo>
                <a:cubicBezTo>
                  <a:pt x="90716" y="45280"/>
                  <a:pt x="96512" y="57744"/>
                  <a:pt x="105786" y="64410"/>
                </a:cubicBezTo>
                <a:cubicBezTo>
                  <a:pt x="109844" y="67309"/>
                  <a:pt x="112452" y="71947"/>
                  <a:pt x="112452" y="76874"/>
                </a:cubicBezTo>
                <a:cubicBezTo>
                  <a:pt x="112452" y="85280"/>
                  <a:pt x="105786" y="92237"/>
                  <a:pt x="97381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lnTo>
                  <a:pt x="0" y="190208"/>
                </a:lnTo>
                <a:cubicBezTo>
                  <a:pt x="0" y="193107"/>
                  <a:pt x="2319" y="195426"/>
                  <a:pt x="5217" y="195426"/>
                </a:cubicBezTo>
                <a:cubicBezTo>
                  <a:pt x="8115" y="195426"/>
                  <a:pt x="8405" y="194556"/>
                  <a:pt x="9564" y="193107"/>
                </a:cubicBezTo>
                <a:cubicBezTo>
                  <a:pt x="18259" y="180353"/>
                  <a:pt x="32750" y="173106"/>
                  <a:pt x="48111" y="173686"/>
                </a:cubicBezTo>
                <a:cubicBezTo>
                  <a:pt x="71007" y="174266"/>
                  <a:pt x="90136" y="192817"/>
                  <a:pt x="91585" y="215716"/>
                </a:cubicBezTo>
                <a:cubicBezTo>
                  <a:pt x="92455" y="228179"/>
                  <a:pt x="88107" y="240064"/>
                  <a:pt x="79412" y="249339"/>
                </a:cubicBezTo>
                <a:cubicBezTo>
                  <a:pt x="71007" y="258324"/>
                  <a:pt x="59125" y="263542"/>
                  <a:pt x="46662" y="263542"/>
                </a:cubicBezTo>
                <a:cubicBezTo>
                  <a:pt x="34199" y="263542"/>
                  <a:pt x="17969" y="256295"/>
                  <a:pt x="9564" y="244121"/>
                </a:cubicBezTo>
                <a:cubicBezTo>
                  <a:pt x="8405" y="242672"/>
                  <a:pt x="6956" y="241803"/>
                  <a:pt x="5217" y="241803"/>
                </a:cubicBezTo>
                <a:cubicBezTo>
                  <a:pt x="2319" y="241803"/>
                  <a:pt x="0" y="244121"/>
                  <a:pt x="0" y="247020"/>
                </a:cubicBezTo>
                <a:lnTo>
                  <a:pt x="0" y="338035"/>
                </a:lnTo>
                <a:cubicBezTo>
                  <a:pt x="0" y="341803"/>
                  <a:pt x="3188" y="344991"/>
                  <a:pt x="6956" y="344991"/>
                </a:cubicBezTo>
                <a:lnTo>
                  <a:pt x="97381" y="344991"/>
                </a:lnTo>
                <a:cubicBezTo>
                  <a:pt x="105786" y="344991"/>
                  <a:pt x="112452" y="351658"/>
                  <a:pt x="112452" y="360064"/>
                </a:cubicBezTo>
                <a:cubicBezTo>
                  <a:pt x="112452" y="368470"/>
                  <a:pt x="109844" y="369629"/>
                  <a:pt x="105786" y="372528"/>
                </a:cubicBezTo>
                <a:cubicBezTo>
                  <a:pt x="95932" y="379484"/>
                  <a:pt x="90136" y="390789"/>
                  <a:pt x="90716" y="402673"/>
                </a:cubicBezTo>
                <a:cubicBezTo>
                  <a:pt x="91295" y="420644"/>
                  <a:pt x="105786" y="435717"/>
                  <a:pt x="124045" y="436876"/>
                </a:cubicBezTo>
                <a:cubicBezTo>
                  <a:pt x="133900" y="437456"/>
                  <a:pt x="143464" y="433977"/>
                  <a:pt x="150710" y="427311"/>
                </a:cubicBezTo>
                <a:cubicBezTo>
                  <a:pt x="157955" y="420644"/>
                  <a:pt x="162013" y="411369"/>
                  <a:pt x="162013" y="401513"/>
                </a:cubicBezTo>
                <a:cubicBezTo>
                  <a:pt x="162013" y="391658"/>
                  <a:pt x="156216" y="379195"/>
                  <a:pt x="146942" y="372528"/>
                </a:cubicBezTo>
                <a:cubicBezTo>
                  <a:pt x="142884" y="369629"/>
                  <a:pt x="140276" y="364992"/>
                  <a:pt x="140276" y="360064"/>
                </a:cubicBezTo>
                <a:cubicBezTo>
                  <a:pt x="140276" y="351658"/>
                  <a:pt x="146942" y="344702"/>
                  <a:pt x="155347" y="344702"/>
                </a:cubicBezTo>
                <a:lnTo>
                  <a:pt x="245773" y="344702"/>
                </a:lnTo>
                <a:cubicBezTo>
                  <a:pt x="249540" y="344702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19" y="232237"/>
                </a:cubicBezTo>
                <a:cubicBezTo>
                  <a:pt x="275045" y="232237"/>
                  <a:pt x="275335" y="233976"/>
                  <a:pt x="278233" y="237165"/>
                </a:cubicBezTo>
                <a:cubicBezTo>
                  <a:pt x="278523" y="237745"/>
                  <a:pt x="279103" y="238034"/>
                  <a:pt x="279392" y="238614"/>
                </a:cubicBezTo>
                <a:cubicBezTo>
                  <a:pt x="286058" y="248179"/>
                  <a:pt x="297072" y="253976"/>
                  <a:pt x="308665" y="253976"/>
                </a:cubicBezTo>
                <a:cubicBezTo>
                  <a:pt x="320258" y="253976"/>
                  <a:pt x="327793" y="249918"/>
                  <a:pt x="334459" y="242672"/>
                </a:cubicBezTo>
                <a:cubicBezTo>
                  <a:pt x="335329" y="241803"/>
                  <a:pt x="336198" y="240933"/>
                  <a:pt x="336778" y="239773"/>
                </a:cubicBezTo>
                <a:cubicBezTo>
                  <a:pt x="341995" y="233107"/>
                  <a:pt x="344603" y="224701"/>
                  <a:pt x="344023" y="216005"/>
                </a:cubicBezTo>
                <a:cubicBezTo>
                  <a:pt x="342864" y="199194"/>
                  <a:pt x="329532" y="185281"/>
                  <a:pt x="313012" y="182962"/>
                </a:cubicBezTo>
                <a:cubicBezTo>
                  <a:pt x="311853" y="182962"/>
                  <a:pt x="310693" y="182962"/>
                  <a:pt x="309534" y="182962"/>
                </a:cubicBezTo>
                <a:cubicBezTo>
                  <a:pt x="297361" y="182672"/>
                  <a:pt x="286058" y="188469"/>
                  <a:pt x="279103" y="198324"/>
                </a:cubicBezTo>
                <a:cubicBezTo>
                  <a:pt x="276494" y="202382"/>
                  <a:pt x="271857" y="204701"/>
                  <a:pt x="266930" y="204701"/>
                </a:cubicBezTo>
                <a:cubicBezTo>
                  <a:pt x="258815" y="204701"/>
                  <a:pt x="252438" y="198034"/>
                  <a:pt x="252438" y="190208"/>
                </a:cubicBezTo>
                <a:lnTo>
                  <a:pt x="252438" y="99193"/>
                </a:lnTo>
                <a:cubicBezTo>
                  <a:pt x="252438" y="99193"/>
                  <a:pt x="252438" y="99193"/>
                  <a:pt x="252438" y="99193"/>
                </a:cubicBezTo>
                <a:cubicBezTo>
                  <a:pt x="252438" y="95425"/>
                  <a:pt x="249250" y="92237"/>
                  <a:pt x="245482" y="92237"/>
                </a:cubicBez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AA802B7-1767-A474-F739-32D85CCFA24D}"/>
              </a:ext>
            </a:extLst>
          </p:cNvPr>
          <p:cNvSpPr/>
          <p:nvPr/>
        </p:nvSpPr>
        <p:spPr>
          <a:xfrm>
            <a:off x="5258704" y="1391616"/>
            <a:ext cx="2291918" cy="2910403"/>
          </a:xfrm>
          <a:custGeom>
            <a:avLst/>
            <a:gdLst>
              <a:gd name="connsiteX0" fmla="*/ 6956 w 344085"/>
              <a:gd name="connsiteY0" fmla="*/ 344991 h 436938"/>
              <a:gd name="connsiteX1" fmla="*/ 97381 w 344085"/>
              <a:gd name="connsiteY1" fmla="*/ 344991 h 436938"/>
              <a:gd name="connsiteX2" fmla="*/ 112452 w 344085"/>
              <a:gd name="connsiteY2" fmla="*/ 360064 h 436938"/>
              <a:gd name="connsiteX3" fmla="*/ 105786 w 344085"/>
              <a:gd name="connsiteY3" fmla="*/ 372528 h 436938"/>
              <a:gd name="connsiteX4" fmla="*/ 90715 w 344085"/>
              <a:gd name="connsiteY4" fmla="*/ 402673 h 436938"/>
              <a:gd name="connsiteX5" fmla="*/ 124045 w 344085"/>
              <a:gd name="connsiteY5" fmla="*/ 436876 h 436938"/>
              <a:gd name="connsiteX6" fmla="*/ 150710 w 344085"/>
              <a:gd name="connsiteY6" fmla="*/ 427310 h 436938"/>
              <a:gd name="connsiteX7" fmla="*/ 162013 w 344085"/>
              <a:gd name="connsiteY7" fmla="*/ 401513 h 436938"/>
              <a:gd name="connsiteX8" fmla="*/ 146942 w 344085"/>
              <a:gd name="connsiteY8" fmla="*/ 372528 h 436938"/>
              <a:gd name="connsiteX9" fmla="*/ 140276 w 344085"/>
              <a:gd name="connsiteY9" fmla="*/ 360064 h 436938"/>
              <a:gd name="connsiteX10" fmla="*/ 155347 w 344085"/>
              <a:gd name="connsiteY10" fmla="*/ 344701 h 436938"/>
              <a:gd name="connsiteX11" fmla="*/ 245772 w 344085"/>
              <a:gd name="connsiteY11" fmla="*/ 344701 h 436938"/>
              <a:gd name="connsiteX12" fmla="*/ 252728 w 344085"/>
              <a:gd name="connsiteY12" fmla="*/ 337745 h 436938"/>
              <a:gd name="connsiteX13" fmla="*/ 252728 w 344085"/>
              <a:gd name="connsiteY13" fmla="*/ 246730 h 436938"/>
              <a:gd name="connsiteX14" fmla="*/ 267219 w 344085"/>
              <a:gd name="connsiteY14" fmla="*/ 232237 h 436938"/>
              <a:gd name="connsiteX15" fmla="*/ 279392 w 344085"/>
              <a:gd name="connsiteY15" fmla="*/ 238614 h 436938"/>
              <a:gd name="connsiteX16" fmla="*/ 308665 w 344085"/>
              <a:gd name="connsiteY16" fmla="*/ 253977 h 436938"/>
              <a:gd name="connsiteX17" fmla="*/ 334459 w 344085"/>
              <a:gd name="connsiteY17" fmla="*/ 242672 h 436938"/>
              <a:gd name="connsiteX18" fmla="*/ 344023 w 344085"/>
              <a:gd name="connsiteY18" fmla="*/ 216005 h 436938"/>
              <a:gd name="connsiteX19" fmla="*/ 309824 w 344085"/>
              <a:gd name="connsiteY19" fmla="*/ 182672 h 436938"/>
              <a:gd name="connsiteX20" fmla="*/ 279392 w 344085"/>
              <a:gd name="connsiteY20" fmla="*/ 198034 h 436938"/>
              <a:gd name="connsiteX21" fmla="*/ 267219 w 344085"/>
              <a:gd name="connsiteY21" fmla="*/ 204411 h 436938"/>
              <a:gd name="connsiteX22" fmla="*/ 252728 w 344085"/>
              <a:gd name="connsiteY22" fmla="*/ 189918 h 436938"/>
              <a:gd name="connsiteX23" fmla="*/ 252728 w 344085"/>
              <a:gd name="connsiteY23" fmla="*/ 98903 h 436938"/>
              <a:gd name="connsiteX24" fmla="*/ 245772 w 344085"/>
              <a:gd name="connsiteY24" fmla="*/ 91947 h 436938"/>
              <a:gd name="connsiteX25" fmla="*/ 155347 w 344085"/>
              <a:gd name="connsiteY25" fmla="*/ 91947 h 436938"/>
              <a:gd name="connsiteX26" fmla="*/ 140276 w 344085"/>
              <a:gd name="connsiteY26" fmla="*/ 76874 h 436938"/>
              <a:gd name="connsiteX27" fmla="*/ 146942 w 344085"/>
              <a:gd name="connsiteY27" fmla="*/ 64410 h 436938"/>
              <a:gd name="connsiteX28" fmla="*/ 162013 w 344085"/>
              <a:gd name="connsiteY28" fmla="*/ 34265 h 436938"/>
              <a:gd name="connsiteX29" fmla="*/ 128683 w 344085"/>
              <a:gd name="connsiteY29" fmla="*/ 62 h 436938"/>
              <a:gd name="connsiteX30" fmla="*/ 102019 w 344085"/>
              <a:gd name="connsiteY30" fmla="*/ 9628 h 436938"/>
              <a:gd name="connsiteX31" fmla="*/ 90715 w 344085"/>
              <a:gd name="connsiteY31" fmla="*/ 35425 h 436938"/>
              <a:gd name="connsiteX32" fmla="*/ 105786 w 344085"/>
              <a:gd name="connsiteY32" fmla="*/ 64410 h 436938"/>
              <a:gd name="connsiteX33" fmla="*/ 112452 w 344085"/>
              <a:gd name="connsiteY33" fmla="*/ 76874 h 436938"/>
              <a:gd name="connsiteX34" fmla="*/ 97381 w 344085"/>
              <a:gd name="connsiteY34" fmla="*/ 92237 h 436938"/>
              <a:gd name="connsiteX35" fmla="*/ 6956 w 344085"/>
              <a:gd name="connsiteY35" fmla="*/ 92237 h 436938"/>
              <a:gd name="connsiteX36" fmla="*/ 0 w 344085"/>
              <a:gd name="connsiteY36" fmla="*/ 99193 h 436938"/>
              <a:gd name="connsiteX37" fmla="*/ 0 w 344085"/>
              <a:gd name="connsiteY37" fmla="*/ 99193 h 436938"/>
              <a:gd name="connsiteX38" fmla="*/ 0 w 344085"/>
              <a:gd name="connsiteY38" fmla="*/ 190208 h 436938"/>
              <a:gd name="connsiteX39" fmla="*/ 5217 w 344085"/>
              <a:gd name="connsiteY39" fmla="*/ 195425 h 436938"/>
              <a:gd name="connsiteX40" fmla="*/ 9564 w 344085"/>
              <a:gd name="connsiteY40" fmla="*/ 193107 h 436938"/>
              <a:gd name="connsiteX41" fmla="*/ 48111 w 344085"/>
              <a:gd name="connsiteY41" fmla="*/ 173686 h 436938"/>
              <a:gd name="connsiteX42" fmla="*/ 58545 w 344085"/>
              <a:gd name="connsiteY42" fmla="*/ 175135 h 436938"/>
              <a:gd name="connsiteX43" fmla="*/ 62602 w 344085"/>
              <a:gd name="connsiteY43" fmla="*/ 176295 h 436938"/>
              <a:gd name="connsiteX44" fmla="*/ 66370 w 344085"/>
              <a:gd name="connsiteY44" fmla="*/ 178034 h 436938"/>
              <a:gd name="connsiteX45" fmla="*/ 71587 w 344085"/>
              <a:gd name="connsiteY45" fmla="*/ 181223 h 436938"/>
              <a:gd name="connsiteX46" fmla="*/ 74775 w 344085"/>
              <a:gd name="connsiteY46" fmla="*/ 183541 h 436938"/>
              <a:gd name="connsiteX47" fmla="*/ 91585 w 344085"/>
              <a:gd name="connsiteY47" fmla="*/ 215425 h 436938"/>
              <a:gd name="connsiteX48" fmla="*/ 79412 w 344085"/>
              <a:gd name="connsiteY48" fmla="*/ 249049 h 436938"/>
              <a:gd name="connsiteX49" fmla="*/ 57965 w 344085"/>
              <a:gd name="connsiteY49" fmla="*/ 261803 h 436938"/>
              <a:gd name="connsiteX50" fmla="*/ 46662 w 344085"/>
              <a:gd name="connsiteY50" fmla="*/ 263252 h 436938"/>
              <a:gd name="connsiteX51" fmla="*/ 9564 w 344085"/>
              <a:gd name="connsiteY51" fmla="*/ 243832 h 436938"/>
              <a:gd name="connsiteX52" fmla="*/ 5217 w 344085"/>
              <a:gd name="connsiteY52" fmla="*/ 241513 h 436938"/>
              <a:gd name="connsiteX53" fmla="*/ 0 w 344085"/>
              <a:gd name="connsiteY53" fmla="*/ 246730 h 436938"/>
              <a:gd name="connsiteX54" fmla="*/ 0 w 344085"/>
              <a:gd name="connsiteY54" fmla="*/ 337745 h 436938"/>
              <a:gd name="connsiteX55" fmla="*/ 6956 w 344085"/>
              <a:gd name="connsiteY55" fmla="*/ 344701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44085" h="436938">
                <a:moveTo>
                  <a:pt x="6956" y="344991"/>
                </a:moveTo>
                <a:lnTo>
                  <a:pt x="97381" y="344991"/>
                </a:lnTo>
                <a:cubicBezTo>
                  <a:pt x="105786" y="344991"/>
                  <a:pt x="112452" y="351658"/>
                  <a:pt x="112452" y="360064"/>
                </a:cubicBezTo>
                <a:cubicBezTo>
                  <a:pt x="112452" y="368470"/>
                  <a:pt x="109844" y="369629"/>
                  <a:pt x="105786" y="372528"/>
                </a:cubicBezTo>
                <a:cubicBezTo>
                  <a:pt x="95932" y="379484"/>
                  <a:pt x="90136" y="390789"/>
                  <a:pt x="90715" y="402673"/>
                </a:cubicBezTo>
                <a:cubicBezTo>
                  <a:pt x="91295" y="420644"/>
                  <a:pt x="105786" y="435716"/>
                  <a:pt x="124045" y="436876"/>
                </a:cubicBezTo>
                <a:cubicBezTo>
                  <a:pt x="133899" y="437455"/>
                  <a:pt x="143464" y="433977"/>
                  <a:pt x="150710" y="427310"/>
                </a:cubicBezTo>
                <a:cubicBezTo>
                  <a:pt x="157955" y="420644"/>
                  <a:pt x="162013" y="411368"/>
                  <a:pt x="162013" y="401513"/>
                </a:cubicBezTo>
                <a:cubicBezTo>
                  <a:pt x="162013" y="391658"/>
                  <a:pt x="156216" y="379194"/>
                  <a:pt x="146942" y="372528"/>
                </a:cubicBezTo>
                <a:cubicBezTo>
                  <a:pt x="142884" y="369629"/>
                  <a:pt x="140276" y="364991"/>
                  <a:pt x="140276" y="360064"/>
                </a:cubicBezTo>
                <a:cubicBezTo>
                  <a:pt x="140276" y="351658"/>
                  <a:pt x="146942" y="344701"/>
                  <a:pt x="155347" y="344701"/>
                </a:cubicBezTo>
                <a:lnTo>
                  <a:pt x="245772" y="344701"/>
                </a:lnTo>
                <a:cubicBezTo>
                  <a:pt x="249540" y="344701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19" y="232237"/>
                </a:cubicBezTo>
                <a:cubicBezTo>
                  <a:pt x="275045" y="232237"/>
                  <a:pt x="276494" y="234556"/>
                  <a:pt x="279392" y="238614"/>
                </a:cubicBezTo>
                <a:cubicBezTo>
                  <a:pt x="286058" y="248179"/>
                  <a:pt x="297072" y="253977"/>
                  <a:pt x="308665" y="253977"/>
                </a:cubicBezTo>
                <a:cubicBezTo>
                  <a:pt x="320258" y="253977"/>
                  <a:pt x="327793" y="249918"/>
                  <a:pt x="334459" y="242672"/>
                </a:cubicBezTo>
                <a:cubicBezTo>
                  <a:pt x="341125" y="235426"/>
                  <a:pt x="344603" y="226150"/>
                  <a:pt x="344023" y="216005"/>
                </a:cubicBezTo>
                <a:cubicBezTo>
                  <a:pt x="342864" y="198034"/>
                  <a:pt x="327793" y="183252"/>
                  <a:pt x="309824" y="182672"/>
                </a:cubicBezTo>
                <a:cubicBezTo>
                  <a:pt x="297651" y="182382"/>
                  <a:pt x="286348" y="188179"/>
                  <a:pt x="279392" y="198034"/>
                </a:cubicBezTo>
                <a:cubicBezTo>
                  <a:pt x="276784" y="202092"/>
                  <a:pt x="272147" y="204411"/>
                  <a:pt x="267219" y="204411"/>
                </a:cubicBezTo>
                <a:cubicBezTo>
                  <a:pt x="259105" y="204411"/>
                  <a:pt x="252728" y="197744"/>
                  <a:pt x="252728" y="189918"/>
                </a:cubicBezTo>
                <a:lnTo>
                  <a:pt x="252728" y="98903"/>
                </a:lnTo>
                <a:cubicBezTo>
                  <a:pt x="252728" y="95135"/>
                  <a:pt x="249540" y="91947"/>
                  <a:pt x="245772" y="91947"/>
                </a:cubicBez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49"/>
                  <a:pt x="162013" y="34265"/>
                </a:cubicBezTo>
                <a:cubicBezTo>
                  <a:pt x="161433" y="16294"/>
                  <a:pt x="146942" y="1222"/>
                  <a:pt x="128683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5" y="25570"/>
                  <a:pt x="90715" y="35425"/>
                </a:cubicBezTo>
                <a:cubicBezTo>
                  <a:pt x="90715" y="45280"/>
                  <a:pt x="96512" y="57744"/>
                  <a:pt x="105786" y="64410"/>
                </a:cubicBezTo>
                <a:cubicBezTo>
                  <a:pt x="109844" y="67309"/>
                  <a:pt x="112452" y="71947"/>
                  <a:pt x="112452" y="76874"/>
                </a:cubicBezTo>
                <a:cubicBezTo>
                  <a:pt x="112452" y="85280"/>
                  <a:pt x="105786" y="92237"/>
                  <a:pt x="97381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cubicBezTo>
                  <a:pt x="0" y="99193"/>
                  <a:pt x="0" y="99193"/>
                  <a:pt x="0" y="99193"/>
                </a:cubicBezTo>
                <a:lnTo>
                  <a:pt x="0" y="190208"/>
                </a:lnTo>
                <a:cubicBezTo>
                  <a:pt x="0" y="193107"/>
                  <a:pt x="2318" y="195425"/>
                  <a:pt x="5217" y="195425"/>
                </a:cubicBezTo>
                <a:cubicBezTo>
                  <a:pt x="8115" y="195425"/>
                  <a:pt x="8405" y="194556"/>
                  <a:pt x="9564" y="193107"/>
                </a:cubicBezTo>
                <a:cubicBezTo>
                  <a:pt x="18259" y="180353"/>
                  <a:pt x="32750" y="173107"/>
                  <a:pt x="48111" y="173686"/>
                </a:cubicBezTo>
                <a:cubicBezTo>
                  <a:pt x="51589" y="173686"/>
                  <a:pt x="55067" y="174266"/>
                  <a:pt x="58545" y="175135"/>
                </a:cubicBezTo>
                <a:cubicBezTo>
                  <a:pt x="59994" y="175426"/>
                  <a:pt x="61153" y="176005"/>
                  <a:pt x="62602" y="176295"/>
                </a:cubicBezTo>
                <a:cubicBezTo>
                  <a:pt x="64051" y="176585"/>
                  <a:pt x="65211" y="177454"/>
                  <a:pt x="66370" y="178034"/>
                </a:cubicBezTo>
                <a:cubicBezTo>
                  <a:pt x="68109" y="178904"/>
                  <a:pt x="69848" y="180063"/>
                  <a:pt x="71587" y="181223"/>
                </a:cubicBezTo>
                <a:cubicBezTo>
                  <a:pt x="73326" y="182382"/>
                  <a:pt x="73906" y="182672"/>
                  <a:pt x="74775" y="183541"/>
                </a:cubicBezTo>
                <a:cubicBezTo>
                  <a:pt x="84339" y="191368"/>
                  <a:pt x="90715" y="202672"/>
                  <a:pt x="91585" y="215425"/>
                </a:cubicBezTo>
                <a:cubicBezTo>
                  <a:pt x="92455" y="227889"/>
                  <a:pt x="88107" y="239773"/>
                  <a:pt x="79412" y="249049"/>
                </a:cubicBezTo>
                <a:cubicBezTo>
                  <a:pt x="73616" y="255136"/>
                  <a:pt x="66080" y="259484"/>
                  <a:pt x="57965" y="261803"/>
                </a:cubicBezTo>
                <a:cubicBezTo>
                  <a:pt x="54197" y="262672"/>
                  <a:pt x="50430" y="263252"/>
                  <a:pt x="46662" y="263252"/>
                </a:cubicBezTo>
                <a:cubicBezTo>
                  <a:pt x="31881" y="263252"/>
                  <a:pt x="17969" y="256005"/>
                  <a:pt x="9564" y="243832"/>
                </a:cubicBezTo>
                <a:cubicBezTo>
                  <a:pt x="8405" y="242382"/>
                  <a:pt x="6956" y="241513"/>
                  <a:pt x="5217" y="241513"/>
                </a:cubicBezTo>
                <a:cubicBezTo>
                  <a:pt x="2318" y="241513"/>
                  <a:pt x="0" y="243832"/>
                  <a:pt x="0" y="246730"/>
                </a:cubicBezTo>
                <a:lnTo>
                  <a:pt x="0" y="337745"/>
                </a:lnTo>
                <a:cubicBezTo>
                  <a:pt x="0" y="341513"/>
                  <a:pt x="3188" y="344701"/>
                  <a:pt x="6956" y="344701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40DB8C2F-27D3-D3B0-8210-30A330CC9CC1}"/>
              </a:ext>
            </a:extLst>
          </p:cNvPr>
          <p:cNvSpPr/>
          <p:nvPr/>
        </p:nvSpPr>
        <p:spPr>
          <a:xfrm>
            <a:off x="7003875" y="1395473"/>
            <a:ext cx="2292031" cy="2910403"/>
          </a:xfrm>
          <a:custGeom>
            <a:avLst/>
            <a:gdLst>
              <a:gd name="connsiteX0" fmla="*/ 245772 w 344102"/>
              <a:gd name="connsiteY0" fmla="*/ 91947 h 436938"/>
              <a:gd name="connsiteX1" fmla="*/ 155347 w 344102"/>
              <a:gd name="connsiteY1" fmla="*/ 91947 h 436938"/>
              <a:gd name="connsiteX2" fmla="*/ 140276 w 344102"/>
              <a:gd name="connsiteY2" fmla="*/ 76874 h 436938"/>
              <a:gd name="connsiteX3" fmla="*/ 146942 w 344102"/>
              <a:gd name="connsiteY3" fmla="*/ 64410 h 436938"/>
              <a:gd name="connsiteX4" fmla="*/ 162012 w 344102"/>
              <a:gd name="connsiteY4" fmla="*/ 34266 h 436938"/>
              <a:gd name="connsiteX5" fmla="*/ 128682 w 344102"/>
              <a:gd name="connsiteY5" fmla="*/ 62 h 436938"/>
              <a:gd name="connsiteX6" fmla="*/ 102019 w 344102"/>
              <a:gd name="connsiteY6" fmla="*/ 9628 h 436938"/>
              <a:gd name="connsiteX7" fmla="*/ 90715 w 344102"/>
              <a:gd name="connsiteY7" fmla="*/ 35425 h 436938"/>
              <a:gd name="connsiteX8" fmla="*/ 105786 w 344102"/>
              <a:gd name="connsiteY8" fmla="*/ 64410 h 436938"/>
              <a:gd name="connsiteX9" fmla="*/ 112452 w 344102"/>
              <a:gd name="connsiteY9" fmla="*/ 76874 h 436938"/>
              <a:gd name="connsiteX10" fmla="*/ 97381 w 344102"/>
              <a:gd name="connsiteY10" fmla="*/ 92237 h 436938"/>
              <a:gd name="connsiteX11" fmla="*/ 6956 w 344102"/>
              <a:gd name="connsiteY11" fmla="*/ 92237 h 436938"/>
              <a:gd name="connsiteX12" fmla="*/ 0 w 344102"/>
              <a:gd name="connsiteY12" fmla="*/ 99193 h 436938"/>
              <a:gd name="connsiteX13" fmla="*/ 0 w 344102"/>
              <a:gd name="connsiteY13" fmla="*/ 190208 h 436938"/>
              <a:gd name="connsiteX14" fmla="*/ 5217 w 344102"/>
              <a:gd name="connsiteY14" fmla="*/ 195426 h 436938"/>
              <a:gd name="connsiteX15" fmla="*/ 9564 w 344102"/>
              <a:gd name="connsiteY15" fmla="*/ 193107 h 436938"/>
              <a:gd name="connsiteX16" fmla="*/ 48111 w 344102"/>
              <a:gd name="connsiteY16" fmla="*/ 173686 h 436938"/>
              <a:gd name="connsiteX17" fmla="*/ 91585 w 344102"/>
              <a:gd name="connsiteY17" fmla="*/ 215716 h 436938"/>
              <a:gd name="connsiteX18" fmla="*/ 79412 w 344102"/>
              <a:gd name="connsiteY18" fmla="*/ 249339 h 436938"/>
              <a:gd name="connsiteX19" fmla="*/ 46662 w 344102"/>
              <a:gd name="connsiteY19" fmla="*/ 263542 h 436938"/>
              <a:gd name="connsiteX20" fmla="*/ 9564 w 344102"/>
              <a:gd name="connsiteY20" fmla="*/ 244121 h 436938"/>
              <a:gd name="connsiteX21" fmla="*/ 5217 w 344102"/>
              <a:gd name="connsiteY21" fmla="*/ 241803 h 436938"/>
              <a:gd name="connsiteX22" fmla="*/ 0 w 344102"/>
              <a:gd name="connsiteY22" fmla="*/ 247020 h 436938"/>
              <a:gd name="connsiteX23" fmla="*/ 0 w 344102"/>
              <a:gd name="connsiteY23" fmla="*/ 338035 h 436938"/>
              <a:gd name="connsiteX24" fmla="*/ 6956 w 344102"/>
              <a:gd name="connsiteY24" fmla="*/ 344991 h 436938"/>
              <a:gd name="connsiteX25" fmla="*/ 97381 w 344102"/>
              <a:gd name="connsiteY25" fmla="*/ 344991 h 436938"/>
              <a:gd name="connsiteX26" fmla="*/ 112452 w 344102"/>
              <a:gd name="connsiteY26" fmla="*/ 360064 h 436938"/>
              <a:gd name="connsiteX27" fmla="*/ 105786 w 344102"/>
              <a:gd name="connsiteY27" fmla="*/ 372528 h 436938"/>
              <a:gd name="connsiteX28" fmla="*/ 90715 w 344102"/>
              <a:gd name="connsiteY28" fmla="*/ 402673 h 436938"/>
              <a:gd name="connsiteX29" fmla="*/ 124045 w 344102"/>
              <a:gd name="connsiteY29" fmla="*/ 436876 h 436938"/>
              <a:gd name="connsiteX30" fmla="*/ 150710 w 344102"/>
              <a:gd name="connsiteY30" fmla="*/ 427311 h 436938"/>
              <a:gd name="connsiteX31" fmla="*/ 162012 w 344102"/>
              <a:gd name="connsiteY31" fmla="*/ 401513 h 436938"/>
              <a:gd name="connsiteX32" fmla="*/ 146942 w 344102"/>
              <a:gd name="connsiteY32" fmla="*/ 372528 h 436938"/>
              <a:gd name="connsiteX33" fmla="*/ 140276 w 344102"/>
              <a:gd name="connsiteY33" fmla="*/ 360064 h 436938"/>
              <a:gd name="connsiteX34" fmla="*/ 155347 w 344102"/>
              <a:gd name="connsiteY34" fmla="*/ 344702 h 436938"/>
              <a:gd name="connsiteX35" fmla="*/ 245772 w 344102"/>
              <a:gd name="connsiteY35" fmla="*/ 344702 h 436938"/>
              <a:gd name="connsiteX36" fmla="*/ 252728 w 344102"/>
              <a:gd name="connsiteY36" fmla="*/ 337745 h 436938"/>
              <a:gd name="connsiteX37" fmla="*/ 252728 w 344102"/>
              <a:gd name="connsiteY37" fmla="*/ 246730 h 436938"/>
              <a:gd name="connsiteX38" fmla="*/ 267219 w 344102"/>
              <a:gd name="connsiteY38" fmla="*/ 232237 h 436938"/>
              <a:gd name="connsiteX39" fmla="*/ 278233 w 344102"/>
              <a:gd name="connsiteY39" fmla="*/ 237165 h 436938"/>
              <a:gd name="connsiteX40" fmla="*/ 279392 w 344102"/>
              <a:gd name="connsiteY40" fmla="*/ 238614 h 436938"/>
              <a:gd name="connsiteX41" fmla="*/ 308665 w 344102"/>
              <a:gd name="connsiteY41" fmla="*/ 253976 h 436938"/>
              <a:gd name="connsiteX42" fmla="*/ 334459 w 344102"/>
              <a:gd name="connsiteY42" fmla="*/ 242672 h 436938"/>
              <a:gd name="connsiteX43" fmla="*/ 336778 w 344102"/>
              <a:gd name="connsiteY43" fmla="*/ 239773 h 436938"/>
              <a:gd name="connsiteX44" fmla="*/ 344023 w 344102"/>
              <a:gd name="connsiteY44" fmla="*/ 216005 h 436938"/>
              <a:gd name="connsiteX45" fmla="*/ 313012 w 344102"/>
              <a:gd name="connsiteY45" fmla="*/ 182962 h 436938"/>
              <a:gd name="connsiteX46" fmla="*/ 309534 w 344102"/>
              <a:gd name="connsiteY46" fmla="*/ 182962 h 436938"/>
              <a:gd name="connsiteX47" fmla="*/ 279102 w 344102"/>
              <a:gd name="connsiteY47" fmla="*/ 198324 h 436938"/>
              <a:gd name="connsiteX48" fmla="*/ 266930 w 344102"/>
              <a:gd name="connsiteY48" fmla="*/ 204701 h 436938"/>
              <a:gd name="connsiteX49" fmla="*/ 252438 w 344102"/>
              <a:gd name="connsiteY49" fmla="*/ 190208 h 436938"/>
              <a:gd name="connsiteX50" fmla="*/ 252438 w 344102"/>
              <a:gd name="connsiteY50" fmla="*/ 99193 h 436938"/>
              <a:gd name="connsiteX51" fmla="*/ 252438 w 344102"/>
              <a:gd name="connsiteY51" fmla="*/ 99193 h 436938"/>
              <a:gd name="connsiteX52" fmla="*/ 245482 w 344102"/>
              <a:gd name="connsiteY52" fmla="*/ 92237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4102" h="436938">
                <a:moveTo>
                  <a:pt x="245772" y="91947"/>
                </a:move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50"/>
                  <a:pt x="162012" y="34266"/>
                </a:cubicBezTo>
                <a:cubicBezTo>
                  <a:pt x="161433" y="16294"/>
                  <a:pt x="146942" y="1222"/>
                  <a:pt x="128682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5" y="25570"/>
                  <a:pt x="90715" y="35425"/>
                </a:cubicBezTo>
                <a:cubicBezTo>
                  <a:pt x="90715" y="45280"/>
                  <a:pt x="96512" y="57744"/>
                  <a:pt x="105786" y="64410"/>
                </a:cubicBezTo>
                <a:cubicBezTo>
                  <a:pt x="109844" y="67309"/>
                  <a:pt x="112452" y="71947"/>
                  <a:pt x="112452" y="76874"/>
                </a:cubicBezTo>
                <a:cubicBezTo>
                  <a:pt x="112452" y="85280"/>
                  <a:pt x="105786" y="92237"/>
                  <a:pt x="97381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lnTo>
                  <a:pt x="0" y="190208"/>
                </a:lnTo>
                <a:cubicBezTo>
                  <a:pt x="0" y="193107"/>
                  <a:pt x="2318" y="195426"/>
                  <a:pt x="5217" y="195426"/>
                </a:cubicBezTo>
                <a:cubicBezTo>
                  <a:pt x="8115" y="195426"/>
                  <a:pt x="8405" y="194556"/>
                  <a:pt x="9564" y="193107"/>
                </a:cubicBezTo>
                <a:cubicBezTo>
                  <a:pt x="18259" y="180353"/>
                  <a:pt x="32750" y="173106"/>
                  <a:pt x="48111" y="173686"/>
                </a:cubicBezTo>
                <a:cubicBezTo>
                  <a:pt x="71007" y="174266"/>
                  <a:pt x="90136" y="192817"/>
                  <a:pt x="91585" y="215716"/>
                </a:cubicBezTo>
                <a:cubicBezTo>
                  <a:pt x="92454" y="228179"/>
                  <a:pt x="88107" y="240064"/>
                  <a:pt x="79412" y="249339"/>
                </a:cubicBezTo>
                <a:cubicBezTo>
                  <a:pt x="71007" y="258324"/>
                  <a:pt x="59124" y="263542"/>
                  <a:pt x="46662" y="263542"/>
                </a:cubicBezTo>
                <a:cubicBezTo>
                  <a:pt x="34199" y="263542"/>
                  <a:pt x="17969" y="256295"/>
                  <a:pt x="9564" y="244121"/>
                </a:cubicBezTo>
                <a:cubicBezTo>
                  <a:pt x="8405" y="242672"/>
                  <a:pt x="6956" y="241803"/>
                  <a:pt x="5217" y="241803"/>
                </a:cubicBezTo>
                <a:cubicBezTo>
                  <a:pt x="2318" y="241803"/>
                  <a:pt x="0" y="244121"/>
                  <a:pt x="0" y="247020"/>
                </a:cubicBezTo>
                <a:lnTo>
                  <a:pt x="0" y="338035"/>
                </a:lnTo>
                <a:cubicBezTo>
                  <a:pt x="0" y="341803"/>
                  <a:pt x="3188" y="344991"/>
                  <a:pt x="6956" y="344991"/>
                </a:cubicBezTo>
                <a:lnTo>
                  <a:pt x="97381" y="344991"/>
                </a:lnTo>
                <a:cubicBezTo>
                  <a:pt x="105786" y="344991"/>
                  <a:pt x="112452" y="351658"/>
                  <a:pt x="112452" y="360064"/>
                </a:cubicBezTo>
                <a:cubicBezTo>
                  <a:pt x="112452" y="368470"/>
                  <a:pt x="109844" y="369629"/>
                  <a:pt x="105786" y="372528"/>
                </a:cubicBezTo>
                <a:cubicBezTo>
                  <a:pt x="95932" y="379484"/>
                  <a:pt x="90136" y="390789"/>
                  <a:pt x="90715" y="402673"/>
                </a:cubicBezTo>
                <a:cubicBezTo>
                  <a:pt x="91295" y="420644"/>
                  <a:pt x="105786" y="435717"/>
                  <a:pt x="124045" y="436876"/>
                </a:cubicBezTo>
                <a:cubicBezTo>
                  <a:pt x="133899" y="437456"/>
                  <a:pt x="143464" y="433977"/>
                  <a:pt x="150710" y="427311"/>
                </a:cubicBezTo>
                <a:cubicBezTo>
                  <a:pt x="157955" y="420644"/>
                  <a:pt x="162012" y="411369"/>
                  <a:pt x="162012" y="401513"/>
                </a:cubicBezTo>
                <a:cubicBezTo>
                  <a:pt x="162012" y="391658"/>
                  <a:pt x="156216" y="379195"/>
                  <a:pt x="146942" y="372528"/>
                </a:cubicBezTo>
                <a:cubicBezTo>
                  <a:pt x="142884" y="369629"/>
                  <a:pt x="140276" y="364992"/>
                  <a:pt x="140276" y="360064"/>
                </a:cubicBezTo>
                <a:cubicBezTo>
                  <a:pt x="140276" y="351658"/>
                  <a:pt x="146942" y="344702"/>
                  <a:pt x="155347" y="344702"/>
                </a:cubicBezTo>
                <a:lnTo>
                  <a:pt x="245772" y="344702"/>
                </a:lnTo>
                <a:cubicBezTo>
                  <a:pt x="249540" y="344702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19" y="232237"/>
                </a:cubicBezTo>
                <a:cubicBezTo>
                  <a:pt x="275045" y="232237"/>
                  <a:pt x="275335" y="233976"/>
                  <a:pt x="278233" y="237165"/>
                </a:cubicBezTo>
                <a:cubicBezTo>
                  <a:pt x="278523" y="237745"/>
                  <a:pt x="279102" y="238034"/>
                  <a:pt x="279392" y="238614"/>
                </a:cubicBezTo>
                <a:cubicBezTo>
                  <a:pt x="286058" y="248179"/>
                  <a:pt x="297072" y="253976"/>
                  <a:pt x="308665" y="253976"/>
                </a:cubicBezTo>
                <a:cubicBezTo>
                  <a:pt x="320258" y="253976"/>
                  <a:pt x="327793" y="249918"/>
                  <a:pt x="334459" y="242672"/>
                </a:cubicBezTo>
                <a:cubicBezTo>
                  <a:pt x="335329" y="241803"/>
                  <a:pt x="336198" y="240933"/>
                  <a:pt x="336778" y="239773"/>
                </a:cubicBezTo>
                <a:cubicBezTo>
                  <a:pt x="341995" y="233107"/>
                  <a:pt x="344603" y="224701"/>
                  <a:pt x="344023" y="216005"/>
                </a:cubicBezTo>
                <a:cubicBezTo>
                  <a:pt x="342864" y="199194"/>
                  <a:pt x="329532" y="185281"/>
                  <a:pt x="313012" y="182962"/>
                </a:cubicBezTo>
                <a:cubicBezTo>
                  <a:pt x="311853" y="182962"/>
                  <a:pt x="310693" y="182962"/>
                  <a:pt x="309534" y="182962"/>
                </a:cubicBezTo>
                <a:cubicBezTo>
                  <a:pt x="297361" y="182672"/>
                  <a:pt x="286058" y="188469"/>
                  <a:pt x="279102" y="198324"/>
                </a:cubicBezTo>
                <a:cubicBezTo>
                  <a:pt x="276494" y="202382"/>
                  <a:pt x="271857" y="204701"/>
                  <a:pt x="266930" y="204701"/>
                </a:cubicBezTo>
                <a:cubicBezTo>
                  <a:pt x="258814" y="204701"/>
                  <a:pt x="252438" y="198034"/>
                  <a:pt x="252438" y="190208"/>
                </a:cubicBezTo>
                <a:lnTo>
                  <a:pt x="252438" y="99193"/>
                </a:lnTo>
                <a:cubicBezTo>
                  <a:pt x="252438" y="99193"/>
                  <a:pt x="252438" y="99193"/>
                  <a:pt x="252438" y="99193"/>
                </a:cubicBezTo>
                <a:cubicBezTo>
                  <a:pt x="252438" y="95425"/>
                  <a:pt x="249250" y="92237"/>
                  <a:pt x="245482" y="92237"/>
                </a:cubicBez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03F7D3B-0884-CF3D-27C8-79FA1EF47AD5}"/>
              </a:ext>
            </a:extLst>
          </p:cNvPr>
          <p:cNvSpPr/>
          <p:nvPr/>
        </p:nvSpPr>
        <p:spPr>
          <a:xfrm>
            <a:off x="8750984" y="1391616"/>
            <a:ext cx="2291918" cy="2910403"/>
          </a:xfrm>
          <a:custGeom>
            <a:avLst/>
            <a:gdLst>
              <a:gd name="connsiteX0" fmla="*/ 6956 w 344085"/>
              <a:gd name="connsiteY0" fmla="*/ 344991 h 436938"/>
              <a:gd name="connsiteX1" fmla="*/ 97381 w 344085"/>
              <a:gd name="connsiteY1" fmla="*/ 344991 h 436938"/>
              <a:gd name="connsiteX2" fmla="*/ 112452 w 344085"/>
              <a:gd name="connsiteY2" fmla="*/ 360064 h 436938"/>
              <a:gd name="connsiteX3" fmla="*/ 105786 w 344085"/>
              <a:gd name="connsiteY3" fmla="*/ 372528 h 436938"/>
              <a:gd name="connsiteX4" fmla="*/ 90715 w 344085"/>
              <a:gd name="connsiteY4" fmla="*/ 402673 h 436938"/>
              <a:gd name="connsiteX5" fmla="*/ 124045 w 344085"/>
              <a:gd name="connsiteY5" fmla="*/ 436876 h 436938"/>
              <a:gd name="connsiteX6" fmla="*/ 150710 w 344085"/>
              <a:gd name="connsiteY6" fmla="*/ 427310 h 436938"/>
              <a:gd name="connsiteX7" fmla="*/ 162012 w 344085"/>
              <a:gd name="connsiteY7" fmla="*/ 401513 h 436938"/>
              <a:gd name="connsiteX8" fmla="*/ 146942 w 344085"/>
              <a:gd name="connsiteY8" fmla="*/ 372528 h 436938"/>
              <a:gd name="connsiteX9" fmla="*/ 140276 w 344085"/>
              <a:gd name="connsiteY9" fmla="*/ 360064 h 436938"/>
              <a:gd name="connsiteX10" fmla="*/ 155347 w 344085"/>
              <a:gd name="connsiteY10" fmla="*/ 344701 h 436938"/>
              <a:gd name="connsiteX11" fmla="*/ 245772 w 344085"/>
              <a:gd name="connsiteY11" fmla="*/ 344701 h 436938"/>
              <a:gd name="connsiteX12" fmla="*/ 252728 w 344085"/>
              <a:gd name="connsiteY12" fmla="*/ 337745 h 436938"/>
              <a:gd name="connsiteX13" fmla="*/ 252728 w 344085"/>
              <a:gd name="connsiteY13" fmla="*/ 246730 h 436938"/>
              <a:gd name="connsiteX14" fmla="*/ 267219 w 344085"/>
              <a:gd name="connsiteY14" fmla="*/ 232237 h 436938"/>
              <a:gd name="connsiteX15" fmla="*/ 279392 w 344085"/>
              <a:gd name="connsiteY15" fmla="*/ 238614 h 436938"/>
              <a:gd name="connsiteX16" fmla="*/ 308665 w 344085"/>
              <a:gd name="connsiteY16" fmla="*/ 253977 h 436938"/>
              <a:gd name="connsiteX17" fmla="*/ 334459 w 344085"/>
              <a:gd name="connsiteY17" fmla="*/ 242672 h 436938"/>
              <a:gd name="connsiteX18" fmla="*/ 344023 w 344085"/>
              <a:gd name="connsiteY18" fmla="*/ 216005 h 436938"/>
              <a:gd name="connsiteX19" fmla="*/ 309824 w 344085"/>
              <a:gd name="connsiteY19" fmla="*/ 182672 h 436938"/>
              <a:gd name="connsiteX20" fmla="*/ 279392 w 344085"/>
              <a:gd name="connsiteY20" fmla="*/ 198034 h 436938"/>
              <a:gd name="connsiteX21" fmla="*/ 267219 w 344085"/>
              <a:gd name="connsiteY21" fmla="*/ 204411 h 436938"/>
              <a:gd name="connsiteX22" fmla="*/ 252728 w 344085"/>
              <a:gd name="connsiteY22" fmla="*/ 189918 h 436938"/>
              <a:gd name="connsiteX23" fmla="*/ 252728 w 344085"/>
              <a:gd name="connsiteY23" fmla="*/ 98903 h 436938"/>
              <a:gd name="connsiteX24" fmla="*/ 245772 w 344085"/>
              <a:gd name="connsiteY24" fmla="*/ 91947 h 436938"/>
              <a:gd name="connsiteX25" fmla="*/ 155347 w 344085"/>
              <a:gd name="connsiteY25" fmla="*/ 91947 h 436938"/>
              <a:gd name="connsiteX26" fmla="*/ 140276 w 344085"/>
              <a:gd name="connsiteY26" fmla="*/ 76874 h 436938"/>
              <a:gd name="connsiteX27" fmla="*/ 146942 w 344085"/>
              <a:gd name="connsiteY27" fmla="*/ 64410 h 436938"/>
              <a:gd name="connsiteX28" fmla="*/ 162012 w 344085"/>
              <a:gd name="connsiteY28" fmla="*/ 34265 h 436938"/>
              <a:gd name="connsiteX29" fmla="*/ 128682 w 344085"/>
              <a:gd name="connsiteY29" fmla="*/ 62 h 436938"/>
              <a:gd name="connsiteX30" fmla="*/ 102019 w 344085"/>
              <a:gd name="connsiteY30" fmla="*/ 9628 h 436938"/>
              <a:gd name="connsiteX31" fmla="*/ 90715 w 344085"/>
              <a:gd name="connsiteY31" fmla="*/ 35425 h 436938"/>
              <a:gd name="connsiteX32" fmla="*/ 105786 w 344085"/>
              <a:gd name="connsiteY32" fmla="*/ 64410 h 436938"/>
              <a:gd name="connsiteX33" fmla="*/ 112452 w 344085"/>
              <a:gd name="connsiteY33" fmla="*/ 76874 h 436938"/>
              <a:gd name="connsiteX34" fmla="*/ 97381 w 344085"/>
              <a:gd name="connsiteY34" fmla="*/ 92237 h 436938"/>
              <a:gd name="connsiteX35" fmla="*/ 6956 w 344085"/>
              <a:gd name="connsiteY35" fmla="*/ 92237 h 436938"/>
              <a:gd name="connsiteX36" fmla="*/ 0 w 344085"/>
              <a:gd name="connsiteY36" fmla="*/ 99193 h 436938"/>
              <a:gd name="connsiteX37" fmla="*/ 0 w 344085"/>
              <a:gd name="connsiteY37" fmla="*/ 99193 h 436938"/>
              <a:gd name="connsiteX38" fmla="*/ 0 w 344085"/>
              <a:gd name="connsiteY38" fmla="*/ 190208 h 436938"/>
              <a:gd name="connsiteX39" fmla="*/ 5217 w 344085"/>
              <a:gd name="connsiteY39" fmla="*/ 195425 h 436938"/>
              <a:gd name="connsiteX40" fmla="*/ 9564 w 344085"/>
              <a:gd name="connsiteY40" fmla="*/ 193107 h 436938"/>
              <a:gd name="connsiteX41" fmla="*/ 48111 w 344085"/>
              <a:gd name="connsiteY41" fmla="*/ 173686 h 436938"/>
              <a:gd name="connsiteX42" fmla="*/ 58545 w 344085"/>
              <a:gd name="connsiteY42" fmla="*/ 175135 h 436938"/>
              <a:gd name="connsiteX43" fmla="*/ 62602 w 344085"/>
              <a:gd name="connsiteY43" fmla="*/ 176295 h 436938"/>
              <a:gd name="connsiteX44" fmla="*/ 66370 w 344085"/>
              <a:gd name="connsiteY44" fmla="*/ 178034 h 436938"/>
              <a:gd name="connsiteX45" fmla="*/ 71587 w 344085"/>
              <a:gd name="connsiteY45" fmla="*/ 181223 h 436938"/>
              <a:gd name="connsiteX46" fmla="*/ 74775 w 344085"/>
              <a:gd name="connsiteY46" fmla="*/ 183541 h 436938"/>
              <a:gd name="connsiteX47" fmla="*/ 91585 w 344085"/>
              <a:gd name="connsiteY47" fmla="*/ 215425 h 436938"/>
              <a:gd name="connsiteX48" fmla="*/ 79412 w 344085"/>
              <a:gd name="connsiteY48" fmla="*/ 249049 h 436938"/>
              <a:gd name="connsiteX49" fmla="*/ 57965 w 344085"/>
              <a:gd name="connsiteY49" fmla="*/ 261803 h 436938"/>
              <a:gd name="connsiteX50" fmla="*/ 46662 w 344085"/>
              <a:gd name="connsiteY50" fmla="*/ 263252 h 436938"/>
              <a:gd name="connsiteX51" fmla="*/ 9564 w 344085"/>
              <a:gd name="connsiteY51" fmla="*/ 243832 h 436938"/>
              <a:gd name="connsiteX52" fmla="*/ 5217 w 344085"/>
              <a:gd name="connsiteY52" fmla="*/ 241513 h 436938"/>
              <a:gd name="connsiteX53" fmla="*/ 0 w 344085"/>
              <a:gd name="connsiteY53" fmla="*/ 246730 h 436938"/>
              <a:gd name="connsiteX54" fmla="*/ 0 w 344085"/>
              <a:gd name="connsiteY54" fmla="*/ 337745 h 436938"/>
              <a:gd name="connsiteX55" fmla="*/ 6956 w 344085"/>
              <a:gd name="connsiteY55" fmla="*/ 344701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44085" h="436938">
                <a:moveTo>
                  <a:pt x="6956" y="344991"/>
                </a:moveTo>
                <a:lnTo>
                  <a:pt x="97381" y="344991"/>
                </a:lnTo>
                <a:cubicBezTo>
                  <a:pt x="105786" y="344991"/>
                  <a:pt x="112452" y="351658"/>
                  <a:pt x="112452" y="360064"/>
                </a:cubicBezTo>
                <a:cubicBezTo>
                  <a:pt x="112452" y="368470"/>
                  <a:pt x="109844" y="369629"/>
                  <a:pt x="105786" y="372528"/>
                </a:cubicBezTo>
                <a:cubicBezTo>
                  <a:pt x="95932" y="379484"/>
                  <a:pt x="90136" y="390789"/>
                  <a:pt x="90715" y="402673"/>
                </a:cubicBezTo>
                <a:cubicBezTo>
                  <a:pt x="91295" y="420644"/>
                  <a:pt x="105786" y="435716"/>
                  <a:pt x="124045" y="436876"/>
                </a:cubicBezTo>
                <a:cubicBezTo>
                  <a:pt x="133899" y="437455"/>
                  <a:pt x="143464" y="433977"/>
                  <a:pt x="150710" y="427310"/>
                </a:cubicBezTo>
                <a:cubicBezTo>
                  <a:pt x="157955" y="420644"/>
                  <a:pt x="162012" y="411368"/>
                  <a:pt x="162012" y="401513"/>
                </a:cubicBezTo>
                <a:cubicBezTo>
                  <a:pt x="162012" y="391658"/>
                  <a:pt x="156216" y="379194"/>
                  <a:pt x="146942" y="372528"/>
                </a:cubicBezTo>
                <a:cubicBezTo>
                  <a:pt x="142884" y="369629"/>
                  <a:pt x="140276" y="364991"/>
                  <a:pt x="140276" y="360064"/>
                </a:cubicBezTo>
                <a:cubicBezTo>
                  <a:pt x="140276" y="351658"/>
                  <a:pt x="146942" y="344701"/>
                  <a:pt x="155347" y="344701"/>
                </a:cubicBezTo>
                <a:lnTo>
                  <a:pt x="245772" y="344701"/>
                </a:lnTo>
                <a:cubicBezTo>
                  <a:pt x="249540" y="344701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19" y="232237"/>
                </a:cubicBezTo>
                <a:cubicBezTo>
                  <a:pt x="275045" y="232237"/>
                  <a:pt x="276494" y="234556"/>
                  <a:pt x="279392" y="238614"/>
                </a:cubicBezTo>
                <a:cubicBezTo>
                  <a:pt x="286058" y="248179"/>
                  <a:pt x="297072" y="253977"/>
                  <a:pt x="308665" y="253977"/>
                </a:cubicBezTo>
                <a:cubicBezTo>
                  <a:pt x="320258" y="253977"/>
                  <a:pt x="327793" y="249918"/>
                  <a:pt x="334459" y="242672"/>
                </a:cubicBezTo>
                <a:cubicBezTo>
                  <a:pt x="341125" y="235426"/>
                  <a:pt x="344603" y="226150"/>
                  <a:pt x="344023" y="216005"/>
                </a:cubicBezTo>
                <a:cubicBezTo>
                  <a:pt x="342864" y="198034"/>
                  <a:pt x="327793" y="183252"/>
                  <a:pt x="309824" y="182672"/>
                </a:cubicBezTo>
                <a:cubicBezTo>
                  <a:pt x="297651" y="182382"/>
                  <a:pt x="286348" y="188179"/>
                  <a:pt x="279392" y="198034"/>
                </a:cubicBezTo>
                <a:cubicBezTo>
                  <a:pt x="276784" y="202092"/>
                  <a:pt x="272146" y="204411"/>
                  <a:pt x="267219" y="204411"/>
                </a:cubicBezTo>
                <a:cubicBezTo>
                  <a:pt x="259104" y="204411"/>
                  <a:pt x="252728" y="197744"/>
                  <a:pt x="252728" y="189918"/>
                </a:cubicBezTo>
                <a:lnTo>
                  <a:pt x="252728" y="98903"/>
                </a:lnTo>
                <a:cubicBezTo>
                  <a:pt x="252728" y="95135"/>
                  <a:pt x="249540" y="91947"/>
                  <a:pt x="245772" y="91947"/>
                </a:cubicBez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49"/>
                  <a:pt x="162012" y="34265"/>
                </a:cubicBezTo>
                <a:cubicBezTo>
                  <a:pt x="161433" y="16294"/>
                  <a:pt x="146942" y="1222"/>
                  <a:pt x="128682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5" y="25570"/>
                  <a:pt x="90715" y="35425"/>
                </a:cubicBezTo>
                <a:cubicBezTo>
                  <a:pt x="90715" y="45280"/>
                  <a:pt x="96512" y="57744"/>
                  <a:pt x="105786" y="64410"/>
                </a:cubicBezTo>
                <a:cubicBezTo>
                  <a:pt x="109844" y="67309"/>
                  <a:pt x="112452" y="71947"/>
                  <a:pt x="112452" y="76874"/>
                </a:cubicBezTo>
                <a:cubicBezTo>
                  <a:pt x="112452" y="85280"/>
                  <a:pt x="105786" y="92237"/>
                  <a:pt x="97381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cubicBezTo>
                  <a:pt x="0" y="99193"/>
                  <a:pt x="0" y="99193"/>
                  <a:pt x="0" y="99193"/>
                </a:cubicBezTo>
                <a:lnTo>
                  <a:pt x="0" y="190208"/>
                </a:lnTo>
                <a:cubicBezTo>
                  <a:pt x="0" y="193107"/>
                  <a:pt x="2318" y="195425"/>
                  <a:pt x="5217" y="195425"/>
                </a:cubicBezTo>
                <a:cubicBezTo>
                  <a:pt x="8115" y="195425"/>
                  <a:pt x="8405" y="194556"/>
                  <a:pt x="9564" y="193107"/>
                </a:cubicBezTo>
                <a:cubicBezTo>
                  <a:pt x="18259" y="180353"/>
                  <a:pt x="32750" y="173107"/>
                  <a:pt x="48111" y="173686"/>
                </a:cubicBezTo>
                <a:cubicBezTo>
                  <a:pt x="51589" y="173686"/>
                  <a:pt x="55067" y="174266"/>
                  <a:pt x="58545" y="175135"/>
                </a:cubicBezTo>
                <a:cubicBezTo>
                  <a:pt x="59994" y="175426"/>
                  <a:pt x="61153" y="176005"/>
                  <a:pt x="62602" y="176295"/>
                </a:cubicBezTo>
                <a:cubicBezTo>
                  <a:pt x="64051" y="176585"/>
                  <a:pt x="65211" y="177454"/>
                  <a:pt x="66370" y="178034"/>
                </a:cubicBezTo>
                <a:cubicBezTo>
                  <a:pt x="68109" y="178904"/>
                  <a:pt x="69848" y="180063"/>
                  <a:pt x="71587" y="181223"/>
                </a:cubicBezTo>
                <a:cubicBezTo>
                  <a:pt x="73326" y="182382"/>
                  <a:pt x="73906" y="182672"/>
                  <a:pt x="74775" y="183541"/>
                </a:cubicBezTo>
                <a:cubicBezTo>
                  <a:pt x="84339" y="191368"/>
                  <a:pt x="90715" y="202672"/>
                  <a:pt x="91585" y="215425"/>
                </a:cubicBezTo>
                <a:cubicBezTo>
                  <a:pt x="92454" y="227889"/>
                  <a:pt x="88107" y="239773"/>
                  <a:pt x="79412" y="249049"/>
                </a:cubicBezTo>
                <a:cubicBezTo>
                  <a:pt x="73616" y="255136"/>
                  <a:pt x="66080" y="259484"/>
                  <a:pt x="57965" y="261803"/>
                </a:cubicBezTo>
                <a:cubicBezTo>
                  <a:pt x="54197" y="262672"/>
                  <a:pt x="50429" y="263252"/>
                  <a:pt x="46662" y="263252"/>
                </a:cubicBezTo>
                <a:cubicBezTo>
                  <a:pt x="31881" y="263252"/>
                  <a:pt x="17969" y="256005"/>
                  <a:pt x="9564" y="243832"/>
                </a:cubicBezTo>
                <a:cubicBezTo>
                  <a:pt x="8405" y="242382"/>
                  <a:pt x="6956" y="241513"/>
                  <a:pt x="5217" y="241513"/>
                </a:cubicBezTo>
                <a:cubicBezTo>
                  <a:pt x="2318" y="241513"/>
                  <a:pt x="0" y="243832"/>
                  <a:pt x="0" y="246730"/>
                </a:cubicBezTo>
                <a:lnTo>
                  <a:pt x="0" y="337745"/>
                </a:lnTo>
                <a:cubicBezTo>
                  <a:pt x="0" y="341513"/>
                  <a:pt x="3188" y="344701"/>
                  <a:pt x="6956" y="344701"/>
                </a:cubicBezTo>
                <a:close/>
              </a:path>
            </a:pathLst>
          </a:custGeom>
          <a:solidFill>
            <a:srgbClr val="805AAB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16FC8C6-9377-A631-C315-941FA2CAB8C7}"/>
              </a:ext>
            </a:extLst>
          </p:cNvPr>
          <p:cNvSpPr/>
          <p:nvPr/>
        </p:nvSpPr>
        <p:spPr>
          <a:xfrm>
            <a:off x="1758697" y="1395473"/>
            <a:ext cx="2292031" cy="2910403"/>
          </a:xfrm>
          <a:custGeom>
            <a:avLst/>
            <a:gdLst>
              <a:gd name="connsiteX0" fmla="*/ 245773 w 344102"/>
              <a:gd name="connsiteY0" fmla="*/ 91947 h 436938"/>
              <a:gd name="connsiteX1" fmla="*/ 155347 w 344102"/>
              <a:gd name="connsiteY1" fmla="*/ 91947 h 436938"/>
              <a:gd name="connsiteX2" fmla="*/ 140276 w 344102"/>
              <a:gd name="connsiteY2" fmla="*/ 76874 h 436938"/>
              <a:gd name="connsiteX3" fmla="*/ 146942 w 344102"/>
              <a:gd name="connsiteY3" fmla="*/ 64410 h 436938"/>
              <a:gd name="connsiteX4" fmla="*/ 162013 w 344102"/>
              <a:gd name="connsiteY4" fmla="*/ 34266 h 436938"/>
              <a:gd name="connsiteX5" fmla="*/ 128683 w 344102"/>
              <a:gd name="connsiteY5" fmla="*/ 62 h 436938"/>
              <a:gd name="connsiteX6" fmla="*/ 102019 w 344102"/>
              <a:gd name="connsiteY6" fmla="*/ 9628 h 436938"/>
              <a:gd name="connsiteX7" fmla="*/ 90716 w 344102"/>
              <a:gd name="connsiteY7" fmla="*/ 35425 h 436938"/>
              <a:gd name="connsiteX8" fmla="*/ 105786 w 344102"/>
              <a:gd name="connsiteY8" fmla="*/ 64410 h 436938"/>
              <a:gd name="connsiteX9" fmla="*/ 112453 w 344102"/>
              <a:gd name="connsiteY9" fmla="*/ 76874 h 436938"/>
              <a:gd name="connsiteX10" fmla="*/ 97382 w 344102"/>
              <a:gd name="connsiteY10" fmla="*/ 92237 h 436938"/>
              <a:gd name="connsiteX11" fmla="*/ 6956 w 344102"/>
              <a:gd name="connsiteY11" fmla="*/ 92237 h 436938"/>
              <a:gd name="connsiteX12" fmla="*/ 0 w 344102"/>
              <a:gd name="connsiteY12" fmla="*/ 99193 h 436938"/>
              <a:gd name="connsiteX13" fmla="*/ 0 w 344102"/>
              <a:gd name="connsiteY13" fmla="*/ 190208 h 436938"/>
              <a:gd name="connsiteX14" fmla="*/ 5217 w 344102"/>
              <a:gd name="connsiteY14" fmla="*/ 195426 h 436938"/>
              <a:gd name="connsiteX15" fmla="*/ 9564 w 344102"/>
              <a:gd name="connsiteY15" fmla="*/ 193107 h 436938"/>
              <a:gd name="connsiteX16" fmla="*/ 48111 w 344102"/>
              <a:gd name="connsiteY16" fmla="*/ 173686 h 436938"/>
              <a:gd name="connsiteX17" fmla="*/ 91585 w 344102"/>
              <a:gd name="connsiteY17" fmla="*/ 215716 h 436938"/>
              <a:gd name="connsiteX18" fmla="*/ 79412 w 344102"/>
              <a:gd name="connsiteY18" fmla="*/ 249339 h 436938"/>
              <a:gd name="connsiteX19" fmla="*/ 46662 w 344102"/>
              <a:gd name="connsiteY19" fmla="*/ 263542 h 436938"/>
              <a:gd name="connsiteX20" fmla="*/ 9564 w 344102"/>
              <a:gd name="connsiteY20" fmla="*/ 244121 h 436938"/>
              <a:gd name="connsiteX21" fmla="*/ 5217 w 344102"/>
              <a:gd name="connsiteY21" fmla="*/ 241803 h 436938"/>
              <a:gd name="connsiteX22" fmla="*/ 0 w 344102"/>
              <a:gd name="connsiteY22" fmla="*/ 247020 h 436938"/>
              <a:gd name="connsiteX23" fmla="*/ 0 w 344102"/>
              <a:gd name="connsiteY23" fmla="*/ 338035 h 436938"/>
              <a:gd name="connsiteX24" fmla="*/ 6956 w 344102"/>
              <a:gd name="connsiteY24" fmla="*/ 344991 h 436938"/>
              <a:gd name="connsiteX25" fmla="*/ 97382 w 344102"/>
              <a:gd name="connsiteY25" fmla="*/ 344991 h 436938"/>
              <a:gd name="connsiteX26" fmla="*/ 112453 w 344102"/>
              <a:gd name="connsiteY26" fmla="*/ 360064 h 436938"/>
              <a:gd name="connsiteX27" fmla="*/ 105786 w 344102"/>
              <a:gd name="connsiteY27" fmla="*/ 372528 h 436938"/>
              <a:gd name="connsiteX28" fmla="*/ 90716 w 344102"/>
              <a:gd name="connsiteY28" fmla="*/ 402673 h 436938"/>
              <a:gd name="connsiteX29" fmla="*/ 124046 w 344102"/>
              <a:gd name="connsiteY29" fmla="*/ 436876 h 436938"/>
              <a:gd name="connsiteX30" fmla="*/ 150710 w 344102"/>
              <a:gd name="connsiteY30" fmla="*/ 427311 h 436938"/>
              <a:gd name="connsiteX31" fmla="*/ 162013 w 344102"/>
              <a:gd name="connsiteY31" fmla="*/ 401513 h 436938"/>
              <a:gd name="connsiteX32" fmla="*/ 146942 w 344102"/>
              <a:gd name="connsiteY32" fmla="*/ 372528 h 436938"/>
              <a:gd name="connsiteX33" fmla="*/ 140276 w 344102"/>
              <a:gd name="connsiteY33" fmla="*/ 360064 h 436938"/>
              <a:gd name="connsiteX34" fmla="*/ 155347 w 344102"/>
              <a:gd name="connsiteY34" fmla="*/ 344702 h 436938"/>
              <a:gd name="connsiteX35" fmla="*/ 245773 w 344102"/>
              <a:gd name="connsiteY35" fmla="*/ 344702 h 436938"/>
              <a:gd name="connsiteX36" fmla="*/ 252728 w 344102"/>
              <a:gd name="connsiteY36" fmla="*/ 337745 h 436938"/>
              <a:gd name="connsiteX37" fmla="*/ 252728 w 344102"/>
              <a:gd name="connsiteY37" fmla="*/ 246730 h 436938"/>
              <a:gd name="connsiteX38" fmla="*/ 267220 w 344102"/>
              <a:gd name="connsiteY38" fmla="*/ 232237 h 436938"/>
              <a:gd name="connsiteX39" fmla="*/ 278233 w 344102"/>
              <a:gd name="connsiteY39" fmla="*/ 237165 h 436938"/>
              <a:gd name="connsiteX40" fmla="*/ 279392 w 344102"/>
              <a:gd name="connsiteY40" fmla="*/ 238614 h 436938"/>
              <a:gd name="connsiteX41" fmla="*/ 308665 w 344102"/>
              <a:gd name="connsiteY41" fmla="*/ 253976 h 436938"/>
              <a:gd name="connsiteX42" fmla="*/ 334459 w 344102"/>
              <a:gd name="connsiteY42" fmla="*/ 242672 h 436938"/>
              <a:gd name="connsiteX43" fmla="*/ 336778 w 344102"/>
              <a:gd name="connsiteY43" fmla="*/ 239773 h 436938"/>
              <a:gd name="connsiteX44" fmla="*/ 344024 w 344102"/>
              <a:gd name="connsiteY44" fmla="*/ 216005 h 436938"/>
              <a:gd name="connsiteX45" fmla="*/ 313012 w 344102"/>
              <a:gd name="connsiteY45" fmla="*/ 182962 h 436938"/>
              <a:gd name="connsiteX46" fmla="*/ 309534 w 344102"/>
              <a:gd name="connsiteY46" fmla="*/ 182962 h 436938"/>
              <a:gd name="connsiteX47" fmla="*/ 279103 w 344102"/>
              <a:gd name="connsiteY47" fmla="*/ 198324 h 436938"/>
              <a:gd name="connsiteX48" fmla="*/ 266930 w 344102"/>
              <a:gd name="connsiteY48" fmla="*/ 204701 h 436938"/>
              <a:gd name="connsiteX49" fmla="*/ 252439 w 344102"/>
              <a:gd name="connsiteY49" fmla="*/ 190208 h 436938"/>
              <a:gd name="connsiteX50" fmla="*/ 252439 w 344102"/>
              <a:gd name="connsiteY50" fmla="*/ 99193 h 436938"/>
              <a:gd name="connsiteX51" fmla="*/ 252439 w 344102"/>
              <a:gd name="connsiteY51" fmla="*/ 99193 h 436938"/>
              <a:gd name="connsiteX52" fmla="*/ 245483 w 344102"/>
              <a:gd name="connsiteY52" fmla="*/ 92237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4102" h="436938">
                <a:moveTo>
                  <a:pt x="245773" y="91947"/>
                </a:move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50"/>
                  <a:pt x="162013" y="34266"/>
                </a:cubicBezTo>
                <a:cubicBezTo>
                  <a:pt x="161433" y="16294"/>
                  <a:pt x="146942" y="1222"/>
                  <a:pt x="128683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6" y="25570"/>
                  <a:pt x="90716" y="35425"/>
                </a:cubicBezTo>
                <a:cubicBezTo>
                  <a:pt x="90716" y="45280"/>
                  <a:pt x="96512" y="57744"/>
                  <a:pt x="105786" y="64410"/>
                </a:cubicBezTo>
                <a:cubicBezTo>
                  <a:pt x="109844" y="67309"/>
                  <a:pt x="112453" y="71947"/>
                  <a:pt x="112453" y="76874"/>
                </a:cubicBezTo>
                <a:cubicBezTo>
                  <a:pt x="112453" y="85280"/>
                  <a:pt x="105786" y="92237"/>
                  <a:pt x="97382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lnTo>
                  <a:pt x="0" y="190208"/>
                </a:lnTo>
                <a:cubicBezTo>
                  <a:pt x="0" y="193107"/>
                  <a:pt x="2319" y="195426"/>
                  <a:pt x="5217" y="195426"/>
                </a:cubicBezTo>
                <a:cubicBezTo>
                  <a:pt x="8115" y="195426"/>
                  <a:pt x="8405" y="194556"/>
                  <a:pt x="9564" y="193107"/>
                </a:cubicBezTo>
                <a:cubicBezTo>
                  <a:pt x="18259" y="180353"/>
                  <a:pt x="32750" y="173106"/>
                  <a:pt x="48111" y="173686"/>
                </a:cubicBezTo>
                <a:cubicBezTo>
                  <a:pt x="71007" y="174266"/>
                  <a:pt x="90136" y="192817"/>
                  <a:pt x="91585" y="215716"/>
                </a:cubicBezTo>
                <a:cubicBezTo>
                  <a:pt x="92455" y="228179"/>
                  <a:pt x="88107" y="240064"/>
                  <a:pt x="79412" y="249339"/>
                </a:cubicBezTo>
                <a:cubicBezTo>
                  <a:pt x="71007" y="258324"/>
                  <a:pt x="59125" y="263542"/>
                  <a:pt x="46662" y="263542"/>
                </a:cubicBezTo>
                <a:cubicBezTo>
                  <a:pt x="34200" y="263542"/>
                  <a:pt x="17969" y="256295"/>
                  <a:pt x="9564" y="244121"/>
                </a:cubicBezTo>
                <a:cubicBezTo>
                  <a:pt x="8405" y="242672"/>
                  <a:pt x="6956" y="241803"/>
                  <a:pt x="5217" y="241803"/>
                </a:cubicBezTo>
                <a:cubicBezTo>
                  <a:pt x="2319" y="241803"/>
                  <a:pt x="0" y="244121"/>
                  <a:pt x="0" y="247020"/>
                </a:cubicBezTo>
                <a:lnTo>
                  <a:pt x="0" y="338035"/>
                </a:lnTo>
                <a:cubicBezTo>
                  <a:pt x="0" y="341803"/>
                  <a:pt x="3188" y="344991"/>
                  <a:pt x="6956" y="344991"/>
                </a:cubicBezTo>
                <a:lnTo>
                  <a:pt x="97382" y="344991"/>
                </a:lnTo>
                <a:cubicBezTo>
                  <a:pt x="105786" y="344991"/>
                  <a:pt x="112453" y="351658"/>
                  <a:pt x="112453" y="360064"/>
                </a:cubicBezTo>
                <a:cubicBezTo>
                  <a:pt x="112453" y="368470"/>
                  <a:pt x="109844" y="369629"/>
                  <a:pt x="105786" y="372528"/>
                </a:cubicBezTo>
                <a:cubicBezTo>
                  <a:pt x="95933" y="379484"/>
                  <a:pt x="90136" y="390789"/>
                  <a:pt x="90716" y="402673"/>
                </a:cubicBezTo>
                <a:cubicBezTo>
                  <a:pt x="91295" y="420644"/>
                  <a:pt x="105786" y="435717"/>
                  <a:pt x="124046" y="436876"/>
                </a:cubicBezTo>
                <a:cubicBezTo>
                  <a:pt x="133900" y="437456"/>
                  <a:pt x="143464" y="433977"/>
                  <a:pt x="150710" y="427311"/>
                </a:cubicBezTo>
                <a:cubicBezTo>
                  <a:pt x="157955" y="420644"/>
                  <a:pt x="162013" y="411369"/>
                  <a:pt x="162013" y="401513"/>
                </a:cubicBezTo>
                <a:cubicBezTo>
                  <a:pt x="162013" y="391658"/>
                  <a:pt x="156216" y="379195"/>
                  <a:pt x="146942" y="372528"/>
                </a:cubicBezTo>
                <a:cubicBezTo>
                  <a:pt x="142884" y="369629"/>
                  <a:pt x="140276" y="364992"/>
                  <a:pt x="140276" y="360064"/>
                </a:cubicBezTo>
                <a:cubicBezTo>
                  <a:pt x="140276" y="351658"/>
                  <a:pt x="146942" y="344702"/>
                  <a:pt x="155347" y="344702"/>
                </a:cubicBezTo>
                <a:lnTo>
                  <a:pt x="245773" y="344702"/>
                </a:lnTo>
                <a:cubicBezTo>
                  <a:pt x="249540" y="344702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20" y="232237"/>
                </a:cubicBezTo>
                <a:cubicBezTo>
                  <a:pt x="275045" y="232237"/>
                  <a:pt x="275335" y="233976"/>
                  <a:pt x="278233" y="237165"/>
                </a:cubicBezTo>
                <a:cubicBezTo>
                  <a:pt x="278523" y="237745"/>
                  <a:pt x="279103" y="238034"/>
                  <a:pt x="279392" y="238614"/>
                </a:cubicBezTo>
                <a:cubicBezTo>
                  <a:pt x="286058" y="248179"/>
                  <a:pt x="297072" y="253976"/>
                  <a:pt x="308665" y="253976"/>
                </a:cubicBezTo>
                <a:cubicBezTo>
                  <a:pt x="320258" y="253976"/>
                  <a:pt x="327793" y="249918"/>
                  <a:pt x="334459" y="242672"/>
                </a:cubicBezTo>
                <a:cubicBezTo>
                  <a:pt x="335329" y="241803"/>
                  <a:pt x="336198" y="240933"/>
                  <a:pt x="336778" y="239773"/>
                </a:cubicBezTo>
                <a:cubicBezTo>
                  <a:pt x="341995" y="233107"/>
                  <a:pt x="344603" y="224701"/>
                  <a:pt x="344024" y="216005"/>
                </a:cubicBezTo>
                <a:cubicBezTo>
                  <a:pt x="342864" y="199194"/>
                  <a:pt x="329532" y="185281"/>
                  <a:pt x="313012" y="182962"/>
                </a:cubicBezTo>
                <a:cubicBezTo>
                  <a:pt x="311853" y="182962"/>
                  <a:pt x="310694" y="182962"/>
                  <a:pt x="309534" y="182962"/>
                </a:cubicBezTo>
                <a:cubicBezTo>
                  <a:pt x="297362" y="182672"/>
                  <a:pt x="286058" y="188469"/>
                  <a:pt x="279103" y="198324"/>
                </a:cubicBezTo>
                <a:cubicBezTo>
                  <a:pt x="276494" y="202382"/>
                  <a:pt x="271857" y="204701"/>
                  <a:pt x="266930" y="204701"/>
                </a:cubicBezTo>
                <a:cubicBezTo>
                  <a:pt x="258815" y="204701"/>
                  <a:pt x="252439" y="198034"/>
                  <a:pt x="252439" y="190208"/>
                </a:cubicBezTo>
                <a:lnTo>
                  <a:pt x="252439" y="99193"/>
                </a:lnTo>
                <a:cubicBezTo>
                  <a:pt x="252439" y="99193"/>
                  <a:pt x="252439" y="99193"/>
                  <a:pt x="252439" y="99193"/>
                </a:cubicBezTo>
                <a:cubicBezTo>
                  <a:pt x="252439" y="95425"/>
                  <a:pt x="249250" y="92237"/>
                  <a:pt x="245483" y="92237"/>
                </a:cubicBez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8" name="Graphic 7" descr="Brainstorm with solid fill">
            <a:extLst>
              <a:ext uri="{FF2B5EF4-FFF2-40B4-BE49-F238E27FC236}">
                <a16:creationId xmlns:a16="http://schemas.microsoft.com/office/drawing/2014/main" id="{EE1A9FFC-539A-C0E5-8B78-F471DF915F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8630" y="1513351"/>
            <a:ext cx="274320" cy="274320"/>
          </a:xfrm>
          <a:prstGeom prst="rect">
            <a:avLst/>
          </a:prstGeom>
        </p:spPr>
      </p:pic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C07B6270-3F89-5EEA-DF19-8E30C94962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90556" y="1513351"/>
            <a:ext cx="274320" cy="274320"/>
          </a:xfrm>
          <a:prstGeom prst="rect">
            <a:avLst/>
          </a:prstGeom>
        </p:spPr>
      </p:pic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2B2CD75A-E0E8-15EC-9F6E-2DB67888AF1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57956" y="1513351"/>
            <a:ext cx="274320" cy="274320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C4694EBA-919F-1C91-6901-05B557BE73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68017" y="1513351"/>
            <a:ext cx="274320" cy="274320"/>
          </a:xfrm>
          <a:prstGeom prst="rect">
            <a:avLst/>
          </a:prstGeom>
        </p:spPr>
      </p:pic>
      <p:pic>
        <p:nvPicPr>
          <p:cNvPr id="12" name="Graphic 11" descr="Research with solid fill">
            <a:extLst>
              <a:ext uri="{FF2B5EF4-FFF2-40B4-BE49-F238E27FC236}">
                <a16:creationId xmlns:a16="http://schemas.microsoft.com/office/drawing/2014/main" id="{53263FC1-91FF-029E-9368-7738E9AEBB2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26808" y="1513351"/>
            <a:ext cx="274320" cy="27432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3E4BBBB-980F-48B4-BA79-0A0B74ACAC79}"/>
              </a:ext>
            </a:extLst>
          </p:cNvPr>
          <p:cNvSpPr txBox="1"/>
          <p:nvPr/>
        </p:nvSpPr>
        <p:spPr>
          <a:xfrm>
            <a:off x="2261279" y="3847842"/>
            <a:ext cx="6877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B1BEED-8A89-1A2C-07F7-05A74EF559F2}"/>
              </a:ext>
            </a:extLst>
          </p:cNvPr>
          <p:cNvSpPr txBox="1"/>
          <p:nvPr/>
        </p:nvSpPr>
        <p:spPr>
          <a:xfrm>
            <a:off x="4020070" y="3865110"/>
            <a:ext cx="6877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5A1D28-C24F-DA69-3270-F3565FF2FFB7}"/>
              </a:ext>
            </a:extLst>
          </p:cNvPr>
          <p:cNvSpPr txBox="1"/>
          <p:nvPr/>
        </p:nvSpPr>
        <p:spPr>
          <a:xfrm>
            <a:off x="5761892" y="3865110"/>
            <a:ext cx="6877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D28545-4618-41F9-8A1C-0F22E1E25775}"/>
              </a:ext>
            </a:extLst>
          </p:cNvPr>
          <p:cNvSpPr txBox="1"/>
          <p:nvPr/>
        </p:nvSpPr>
        <p:spPr>
          <a:xfrm>
            <a:off x="7483818" y="3862883"/>
            <a:ext cx="6877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70B194-B52D-82EA-BFD3-B1AAD1DF7248}"/>
              </a:ext>
            </a:extLst>
          </p:cNvPr>
          <p:cNvSpPr txBox="1"/>
          <p:nvPr/>
        </p:nvSpPr>
        <p:spPr>
          <a:xfrm>
            <a:off x="9251218" y="3850069"/>
            <a:ext cx="6877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53C96F-3B1F-E0FE-343C-55B2C3CD7B5C}"/>
              </a:ext>
            </a:extLst>
          </p:cNvPr>
          <p:cNvSpPr txBox="1"/>
          <p:nvPr/>
        </p:nvSpPr>
        <p:spPr>
          <a:xfrm>
            <a:off x="2328791" y="2433873"/>
            <a:ext cx="1108436" cy="707886"/>
          </a:xfrm>
          <a:prstGeom prst="rect">
            <a:avLst/>
          </a:prstGeom>
          <a:noFill/>
        </p:spPr>
        <p:txBody>
          <a:bodyPr wrap="square" lIns="137160" rIns="0" rtlCol="0" anchor="ctr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3367E4-94AD-0CEF-A701-5C2EECA1AD65}"/>
              </a:ext>
            </a:extLst>
          </p:cNvPr>
          <p:cNvSpPr txBox="1"/>
          <p:nvPr/>
        </p:nvSpPr>
        <p:spPr>
          <a:xfrm>
            <a:off x="4080369" y="2433873"/>
            <a:ext cx="1108436" cy="707886"/>
          </a:xfrm>
          <a:prstGeom prst="rect">
            <a:avLst/>
          </a:prstGeom>
          <a:noFill/>
        </p:spPr>
        <p:txBody>
          <a:bodyPr wrap="square" lIns="137160" rIns="0" rtlCol="0" anchor="ctr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1408DB4-BFAF-ACB2-678F-135E3B64F441}"/>
              </a:ext>
            </a:extLst>
          </p:cNvPr>
          <p:cNvSpPr txBox="1"/>
          <p:nvPr/>
        </p:nvSpPr>
        <p:spPr>
          <a:xfrm>
            <a:off x="5831947" y="2433873"/>
            <a:ext cx="1108436" cy="707886"/>
          </a:xfrm>
          <a:prstGeom prst="rect">
            <a:avLst/>
          </a:prstGeom>
          <a:noFill/>
        </p:spPr>
        <p:txBody>
          <a:bodyPr wrap="square" lIns="137160" rIns="0" rtlCol="0" anchor="ctr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BBBB8F1-B263-5BB1-32FE-32E1B676562F}"/>
              </a:ext>
            </a:extLst>
          </p:cNvPr>
          <p:cNvSpPr txBox="1"/>
          <p:nvPr/>
        </p:nvSpPr>
        <p:spPr>
          <a:xfrm>
            <a:off x="7583525" y="2433873"/>
            <a:ext cx="1108436" cy="707886"/>
          </a:xfrm>
          <a:prstGeom prst="rect">
            <a:avLst/>
          </a:prstGeom>
          <a:noFill/>
        </p:spPr>
        <p:txBody>
          <a:bodyPr wrap="square" lIns="137160" rIns="0" rtlCol="0" anchor="ctr">
            <a:spAutoFit/>
          </a:bodyPr>
          <a:lstStyle/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1F3B72-1D10-532E-2DA6-127DBB566481}"/>
              </a:ext>
            </a:extLst>
          </p:cNvPr>
          <p:cNvSpPr txBox="1"/>
          <p:nvPr/>
        </p:nvSpPr>
        <p:spPr>
          <a:xfrm>
            <a:off x="9335105" y="2433873"/>
            <a:ext cx="1108436" cy="707886"/>
          </a:xfrm>
          <a:prstGeom prst="rect">
            <a:avLst/>
          </a:prstGeom>
          <a:noFill/>
        </p:spPr>
        <p:txBody>
          <a:bodyPr wrap="square" lIns="137160" rIns="0" rtlCol="0" anchor="ctr">
            <a:spAutoFit/>
          </a:bodyPr>
          <a:lstStyle/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1865141" y="4423754"/>
            <a:ext cx="1480071" cy="1413264"/>
            <a:chOff x="332936" y="2689321"/>
            <a:chExt cx="2926080" cy="1413264"/>
          </a:xfrm>
        </p:grpSpPr>
        <p:sp>
          <p:nvSpPr>
            <p:cNvPr id="3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73067EC-8205-EC5F-AC71-EB2DC1243363}"/>
              </a:ext>
            </a:extLst>
          </p:cNvPr>
          <p:cNvGrpSpPr/>
          <p:nvPr/>
        </p:nvGrpSpPr>
        <p:grpSpPr>
          <a:xfrm>
            <a:off x="3612626" y="4423754"/>
            <a:ext cx="1480071" cy="1413264"/>
            <a:chOff x="332936" y="2689321"/>
            <a:chExt cx="2926080" cy="1413264"/>
          </a:xfrm>
        </p:grpSpPr>
        <p:sp>
          <p:nvSpPr>
            <p:cNvPr id="45" name="TextBox 70">
              <a:extLst>
                <a:ext uri="{FF2B5EF4-FFF2-40B4-BE49-F238E27FC236}">
                  <a16:creationId xmlns:a16="http://schemas.microsoft.com/office/drawing/2014/main" id="{486D8050-95E8-26D4-4CCA-55E82B07BCD6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71">
              <a:extLst>
                <a:ext uri="{FF2B5EF4-FFF2-40B4-BE49-F238E27FC236}">
                  <a16:creationId xmlns:a16="http://schemas.microsoft.com/office/drawing/2014/main" id="{7C83AB37-4316-1B83-3492-48DC967E812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E786514-0DB3-6B35-6A52-505DBB896D37}"/>
              </a:ext>
            </a:extLst>
          </p:cNvPr>
          <p:cNvGrpSpPr/>
          <p:nvPr/>
        </p:nvGrpSpPr>
        <p:grpSpPr>
          <a:xfrm>
            <a:off x="5360111" y="4423754"/>
            <a:ext cx="1480071" cy="1413264"/>
            <a:chOff x="332936" y="2689321"/>
            <a:chExt cx="2926080" cy="1413264"/>
          </a:xfrm>
        </p:grpSpPr>
        <p:sp>
          <p:nvSpPr>
            <p:cNvPr id="48" name="TextBox 70">
              <a:extLst>
                <a:ext uri="{FF2B5EF4-FFF2-40B4-BE49-F238E27FC236}">
                  <a16:creationId xmlns:a16="http://schemas.microsoft.com/office/drawing/2014/main" id="{0FD275F7-F38C-63C3-91F9-3E51B680E4D4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71">
              <a:extLst>
                <a:ext uri="{FF2B5EF4-FFF2-40B4-BE49-F238E27FC236}">
                  <a16:creationId xmlns:a16="http://schemas.microsoft.com/office/drawing/2014/main" id="{7E707FF9-5FC0-D5F5-DA9F-68EC9A55CB8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F037256-4FAA-37D5-846B-DD8D9FDF71AF}"/>
              </a:ext>
            </a:extLst>
          </p:cNvPr>
          <p:cNvGrpSpPr/>
          <p:nvPr/>
        </p:nvGrpSpPr>
        <p:grpSpPr>
          <a:xfrm>
            <a:off x="7107596" y="4423754"/>
            <a:ext cx="1480071" cy="1413264"/>
            <a:chOff x="332936" y="2689321"/>
            <a:chExt cx="2926080" cy="1413264"/>
          </a:xfrm>
        </p:grpSpPr>
        <p:sp>
          <p:nvSpPr>
            <p:cNvPr id="51" name="TextBox 70">
              <a:extLst>
                <a:ext uri="{FF2B5EF4-FFF2-40B4-BE49-F238E27FC236}">
                  <a16:creationId xmlns:a16="http://schemas.microsoft.com/office/drawing/2014/main" id="{F4CF492E-F07B-D245-0C1E-777A72847BE8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71">
              <a:extLst>
                <a:ext uri="{FF2B5EF4-FFF2-40B4-BE49-F238E27FC236}">
                  <a16:creationId xmlns:a16="http://schemas.microsoft.com/office/drawing/2014/main" id="{229BE391-B459-D8FA-8891-F43EC10C721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CD30538-E1C8-C7CA-AA10-5452E1B5D4E4}"/>
              </a:ext>
            </a:extLst>
          </p:cNvPr>
          <p:cNvGrpSpPr/>
          <p:nvPr/>
        </p:nvGrpSpPr>
        <p:grpSpPr>
          <a:xfrm>
            <a:off x="8855080" y="4423754"/>
            <a:ext cx="1480071" cy="1413264"/>
            <a:chOff x="332936" y="2689321"/>
            <a:chExt cx="2926080" cy="1413264"/>
          </a:xfrm>
        </p:grpSpPr>
        <p:sp>
          <p:nvSpPr>
            <p:cNvPr id="54" name="TextBox 70">
              <a:extLst>
                <a:ext uri="{FF2B5EF4-FFF2-40B4-BE49-F238E27FC236}">
                  <a16:creationId xmlns:a16="http://schemas.microsoft.com/office/drawing/2014/main" id="{D2FA25C7-30CF-8E72-BFD2-382DF82D6C59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rgbClr val="805AAB"/>
                  </a:solidFill>
                </a:rPr>
                <a:t>Lorem Ipsum</a:t>
              </a:r>
            </a:p>
          </p:txBody>
        </p:sp>
        <p:sp>
          <p:nvSpPr>
            <p:cNvPr id="55" name="TextBox 71">
              <a:extLst>
                <a:ext uri="{FF2B5EF4-FFF2-40B4-BE49-F238E27FC236}">
                  <a16:creationId xmlns:a16="http://schemas.microsoft.com/office/drawing/2014/main" id="{35C48E8E-700E-6389-E0EB-A5ADDB04BB8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Process Flow – Slide Template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E08D3125-3892-43EF-FF35-82CC6B313FC4}"/>
              </a:ext>
            </a:extLst>
          </p:cNvPr>
          <p:cNvSpPr/>
          <p:nvPr/>
        </p:nvSpPr>
        <p:spPr>
          <a:xfrm>
            <a:off x="3513526" y="1395473"/>
            <a:ext cx="2292031" cy="2910403"/>
          </a:xfrm>
          <a:custGeom>
            <a:avLst/>
            <a:gdLst>
              <a:gd name="connsiteX0" fmla="*/ 245773 w 344102"/>
              <a:gd name="connsiteY0" fmla="*/ 91947 h 436938"/>
              <a:gd name="connsiteX1" fmla="*/ 155347 w 344102"/>
              <a:gd name="connsiteY1" fmla="*/ 91947 h 436938"/>
              <a:gd name="connsiteX2" fmla="*/ 140276 w 344102"/>
              <a:gd name="connsiteY2" fmla="*/ 76874 h 436938"/>
              <a:gd name="connsiteX3" fmla="*/ 146942 w 344102"/>
              <a:gd name="connsiteY3" fmla="*/ 64410 h 436938"/>
              <a:gd name="connsiteX4" fmla="*/ 162013 w 344102"/>
              <a:gd name="connsiteY4" fmla="*/ 34266 h 436938"/>
              <a:gd name="connsiteX5" fmla="*/ 128683 w 344102"/>
              <a:gd name="connsiteY5" fmla="*/ 62 h 436938"/>
              <a:gd name="connsiteX6" fmla="*/ 102019 w 344102"/>
              <a:gd name="connsiteY6" fmla="*/ 9628 h 436938"/>
              <a:gd name="connsiteX7" fmla="*/ 90716 w 344102"/>
              <a:gd name="connsiteY7" fmla="*/ 35425 h 436938"/>
              <a:gd name="connsiteX8" fmla="*/ 105786 w 344102"/>
              <a:gd name="connsiteY8" fmla="*/ 64410 h 436938"/>
              <a:gd name="connsiteX9" fmla="*/ 112452 w 344102"/>
              <a:gd name="connsiteY9" fmla="*/ 76874 h 436938"/>
              <a:gd name="connsiteX10" fmla="*/ 97381 w 344102"/>
              <a:gd name="connsiteY10" fmla="*/ 92237 h 436938"/>
              <a:gd name="connsiteX11" fmla="*/ 6956 w 344102"/>
              <a:gd name="connsiteY11" fmla="*/ 92237 h 436938"/>
              <a:gd name="connsiteX12" fmla="*/ 0 w 344102"/>
              <a:gd name="connsiteY12" fmla="*/ 99193 h 436938"/>
              <a:gd name="connsiteX13" fmla="*/ 0 w 344102"/>
              <a:gd name="connsiteY13" fmla="*/ 190208 h 436938"/>
              <a:gd name="connsiteX14" fmla="*/ 5217 w 344102"/>
              <a:gd name="connsiteY14" fmla="*/ 195426 h 436938"/>
              <a:gd name="connsiteX15" fmla="*/ 9564 w 344102"/>
              <a:gd name="connsiteY15" fmla="*/ 193107 h 436938"/>
              <a:gd name="connsiteX16" fmla="*/ 48111 w 344102"/>
              <a:gd name="connsiteY16" fmla="*/ 173686 h 436938"/>
              <a:gd name="connsiteX17" fmla="*/ 91585 w 344102"/>
              <a:gd name="connsiteY17" fmla="*/ 215716 h 436938"/>
              <a:gd name="connsiteX18" fmla="*/ 79412 w 344102"/>
              <a:gd name="connsiteY18" fmla="*/ 249339 h 436938"/>
              <a:gd name="connsiteX19" fmla="*/ 46662 w 344102"/>
              <a:gd name="connsiteY19" fmla="*/ 263542 h 436938"/>
              <a:gd name="connsiteX20" fmla="*/ 9564 w 344102"/>
              <a:gd name="connsiteY20" fmla="*/ 244121 h 436938"/>
              <a:gd name="connsiteX21" fmla="*/ 5217 w 344102"/>
              <a:gd name="connsiteY21" fmla="*/ 241803 h 436938"/>
              <a:gd name="connsiteX22" fmla="*/ 0 w 344102"/>
              <a:gd name="connsiteY22" fmla="*/ 247020 h 436938"/>
              <a:gd name="connsiteX23" fmla="*/ 0 w 344102"/>
              <a:gd name="connsiteY23" fmla="*/ 338035 h 436938"/>
              <a:gd name="connsiteX24" fmla="*/ 6956 w 344102"/>
              <a:gd name="connsiteY24" fmla="*/ 344991 h 436938"/>
              <a:gd name="connsiteX25" fmla="*/ 97381 w 344102"/>
              <a:gd name="connsiteY25" fmla="*/ 344991 h 436938"/>
              <a:gd name="connsiteX26" fmla="*/ 112452 w 344102"/>
              <a:gd name="connsiteY26" fmla="*/ 360064 h 436938"/>
              <a:gd name="connsiteX27" fmla="*/ 105786 w 344102"/>
              <a:gd name="connsiteY27" fmla="*/ 372528 h 436938"/>
              <a:gd name="connsiteX28" fmla="*/ 90716 w 344102"/>
              <a:gd name="connsiteY28" fmla="*/ 402673 h 436938"/>
              <a:gd name="connsiteX29" fmla="*/ 124045 w 344102"/>
              <a:gd name="connsiteY29" fmla="*/ 436876 h 436938"/>
              <a:gd name="connsiteX30" fmla="*/ 150710 w 344102"/>
              <a:gd name="connsiteY30" fmla="*/ 427311 h 436938"/>
              <a:gd name="connsiteX31" fmla="*/ 162013 w 344102"/>
              <a:gd name="connsiteY31" fmla="*/ 401513 h 436938"/>
              <a:gd name="connsiteX32" fmla="*/ 146942 w 344102"/>
              <a:gd name="connsiteY32" fmla="*/ 372528 h 436938"/>
              <a:gd name="connsiteX33" fmla="*/ 140276 w 344102"/>
              <a:gd name="connsiteY33" fmla="*/ 360064 h 436938"/>
              <a:gd name="connsiteX34" fmla="*/ 155347 w 344102"/>
              <a:gd name="connsiteY34" fmla="*/ 344702 h 436938"/>
              <a:gd name="connsiteX35" fmla="*/ 245773 w 344102"/>
              <a:gd name="connsiteY35" fmla="*/ 344702 h 436938"/>
              <a:gd name="connsiteX36" fmla="*/ 252728 w 344102"/>
              <a:gd name="connsiteY36" fmla="*/ 337745 h 436938"/>
              <a:gd name="connsiteX37" fmla="*/ 252728 w 344102"/>
              <a:gd name="connsiteY37" fmla="*/ 246730 h 436938"/>
              <a:gd name="connsiteX38" fmla="*/ 267219 w 344102"/>
              <a:gd name="connsiteY38" fmla="*/ 232237 h 436938"/>
              <a:gd name="connsiteX39" fmla="*/ 278233 w 344102"/>
              <a:gd name="connsiteY39" fmla="*/ 237165 h 436938"/>
              <a:gd name="connsiteX40" fmla="*/ 279392 w 344102"/>
              <a:gd name="connsiteY40" fmla="*/ 238614 h 436938"/>
              <a:gd name="connsiteX41" fmla="*/ 308665 w 344102"/>
              <a:gd name="connsiteY41" fmla="*/ 253976 h 436938"/>
              <a:gd name="connsiteX42" fmla="*/ 334459 w 344102"/>
              <a:gd name="connsiteY42" fmla="*/ 242672 h 436938"/>
              <a:gd name="connsiteX43" fmla="*/ 336778 w 344102"/>
              <a:gd name="connsiteY43" fmla="*/ 239773 h 436938"/>
              <a:gd name="connsiteX44" fmla="*/ 344023 w 344102"/>
              <a:gd name="connsiteY44" fmla="*/ 216005 h 436938"/>
              <a:gd name="connsiteX45" fmla="*/ 313012 w 344102"/>
              <a:gd name="connsiteY45" fmla="*/ 182962 h 436938"/>
              <a:gd name="connsiteX46" fmla="*/ 309534 w 344102"/>
              <a:gd name="connsiteY46" fmla="*/ 182962 h 436938"/>
              <a:gd name="connsiteX47" fmla="*/ 279103 w 344102"/>
              <a:gd name="connsiteY47" fmla="*/ 198324 h 436938"/>
              <a:gd name="connsiteX48" fmla="*/ 266930 w 344102"/>
              <a:gd name="connsiteY48" fmla="*/ 204701 h 436938"/>
              <a:gd name="connsiteX49" fmla="*/ 252438 w 344102"/>
              <a:gd name="connsiteY49" fmla="*/ 190208 h 436938"/>
              <a:gd name="connsiteX50" fmla="*/ 252438 w 344102"/>
              <a:gd name="connsiteY50" fmla="*/ 99193 h 436938"/>
              <a:gd name="connsiteX51" fmla="*/ 252438 w 344102"/>
              <a:gd name="connsiteY51" fmla="*/ 99193 h 436938"/>
              <a:gd name="connsiteX52" fmla="*/ 245482 w 344102"/>
              <a:gd name="connsiteY52" fmla="*/ 92237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4102" h="436938">
                <a:moveTo>
                  <a:pt x="245773" y="91947"/>
                </a:move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50"/>
                  <a:pt x="162013" y="34266"/>
                </a:cubicBezTo>
                <a:cubicBezTo>
                  <a:pt x="161433" y="16294"/>
                  <a:pt x="146942" y="1222"/>
                  <a:pt x="128683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6" y="25570"/>
                  <a:pt x="90716" y="35425"/>
                </a:cubicBezTo>
                <a:cubicBezTo>
                  <a:pt x="90716" y="45280"/>
                  <a:pt x="96512" y="57744"/>
                  <a:pt x="105786" y="64410"/>
                </a:cubicBezTo>
                <a:cubicBezTo>
                  <a:pt x="109844" y="67309"/>
                  <a:pt x="112452" y="71947"/>
                  <a:pt x="112452" y="76874"/>
                </a:cubicBezTo>
                <a:cubicBezTo>
                  <a:pt x="112452" y="85280"/>
                  <a:pt x="105786" y="92237"/>
                  <a:pt x="97381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lnTo>
                  <a:pt x="0" y="190208"/>
                </a:lnTo>
                <a:cubicBezTo>
                  <a:pt x="0" y="193107"/>
                  <a:pt x="2319" y="195426"/>
                  <a:pt x="5217" y="195426"/>
                </a:cubicBezTo>
                <a:cubicBezTo>
                  <a:pt x="8115" y="195426"/>
                  <a:pt x="8405" y="194556"/>
                  <a:pt x="9564" y="193107"/>
                </a:cubicBezTo>
                <a:cubicBezTo>
                  <a:pt x="18259" y="180353"/>
                  <a:pt x="32750" y="173106"/>
                  <a:pt x="48111" y="173686"/>
                </a:cubicBezTo>
                <a:cubicBezTo>
                  <a:pt x="71007" y="174266"/>
                  <a:pt x="90136" y="192817"/>
                  <a:pt x="91585" y="215716"/>
                </a:cubicBezTo>
                <a:cubicBezTo>
                  <a:pt x="92455" y="228179"/>
                  <a:pt x="88107" y="240064"/>
                  <a:pt x="79412" y="249339"/>
                </a:cubicBezTo>
                <a:cubicBezTo>
                  <a:pt x="71007" y="258324"/>
                  <a:pt x="59125" y="263542"/>
                  <a:pt x="46662" y="263542"/>
                </a:cubicBezTo>
                <a:cubicBezTo>
                  <a:pt x="34199" y="263542"/>
                  <a:pt x="17969" y="256295"/>
                  <a:pt x="9564" y="244121"/>
                </a:cubicBezTo>
                <a:cubicBezTo>
                  <a:pt x="8405" y="242672"/>
                  <a:pt x="6956" y="241803"/>
                  <a:pt x="5217" y="241803"/>
                </a:cubicBezTo>
                <a:cubicBezTo>
                  <a:pt x="2319" y="241803"/>
                  <a:pt x="0" y="244121"/>
                  <a:pt x="0" y="247020"/>
                </a:cubicBezTo>
                <a:lnTo>
                  <a:pt x="0" y="338035"/>
                </a:lnTo>
                <a:cubicBezTo>
                  <a:pt x="0" y="341803"/>
                  <a:pt x="3188" y="344991"/>
                  <a:pt x="6956" y="344991"/>
                </a:cubicBezTo>
                <a:lnTo>
                  <a:pt x="97381" y="344991"/>
                </a:lnTo>
                <a:cubicBezTo>
                  <a:pt x="105786" y="344991"/>
                  <a:pt x="112452" y="351658"/>
                  <a:pt x="112452" y="360064"/>
                </a:cubicBezTo>
                <a:cubicBezTo>
                  <a:pt x="112452" y="368470"/>
                  <a:pt x="109844" y="369629"/>
                  <a:pt x="105786" y="372528"/>
                </a:cubicBezTo>
                <a:cubicBezTo>
                  <a:pt x="95932" y="379484"/>
                  <a:pt x="90136" y="390789"/>
                  <a:pt x="90716" y="402673"/>
                </a:cubicBezTo>
                <a:cubicBezTo>
                  <a:pt x="91295" y="420644"/>
                  <a:pt x="105786" y="435717"/>
                  <a:pt x="124045" y="436876"/>
                </a:cubicBezTo>
                <a:cubicBezTo>
                  <a:pt x="133900" y="437456"/>
                  <a:pt x="143464" y="433977"/>
                  <a:pt x="150710" y="427311"/>
                </a:cubicBezTo>
                <a:cubicBezTo>
                  <a:pt x="157955" y="420644"/>
                  <a:pt x="162013" y="411369"/>
                  <a:pt x="162013" y="401513"/>
                </a:cubicBezTo>
                <a:cubicBezTo>
                  <a:pt x="162013" y="391658"/>
                  <a:pt x="156216" y="379195"/>
                  <a:pt x="146942" y="372528"/>
                </a:cubicBezTo>
                <a:cubicBezTo>
                  <a:pt x="142884" y="369629"/>
                  <a:pt x="140276" y="364992"/>
                  <a:pt x="140276" y="360064"/>
                </a:cubicBezTo>
                <a:cubicBezTo>
                  <a:pt x="140276" y="351658"/>
                  <a:pt x="146942" y="344702"/>
                  <a:pt x="155347" y="344702"/>
                </a:cubicBezTo>
                <a:lnTo>
                  <a:pt x="245773" y="344702"/>
                </a:lnTo>
                <a:cubicBezTo>
                  <a:pt x="249540" y="344702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19" y="232237"/>
                </a:cubicBezTo>
                <a:cubicBezTo>
                  <a:pt x="275045" y="232237"/>
                  <a:pt x="275335" y="233976"/>
                  <a:pt x="278233" y="237165"/>
                </a:cubicBezTo>
                <a:cubicBezTo>
                  <a:pt x="278523" y="237745"/>
                  <a:pt x="279103" y="238034"/>
                  <a:pt x="279392" y="238614"/>
                </a:cubicBezTo>
                <a:cubicBezTo>
                  <a:pt x="286058" y="248179"/>
                  <a:pt x="297072" y="253976"/>
                  <a:pt x="308665" y="253976"/>
                </a:cubicBezTo>
                <a:cubicBezTo>
                  <a:pt x="320258" y="253976"/>
                  <a:pt x="327793" y="249918"/>
                  <a:pt x="334459" y="242672"/>
                </a:cubicBezTo>
                <a:cubicBezTo>
                  <a:pt x="335329" y="241803"/>
                  <a:pt x="336198" y="240933"/>
                  <a:pt x="336778" y="239773"/>
                </a:cubicBezTo>
                <a:cubicBezTo>
                  <a:pt x="341995" y="233107"/>
                  <a:pt x="344603" y="224701"/>
                  <a:pt x="344023" y="216005"/>
                </a:cubicBezTo>
                <a:cubicBezTo>
                  <a:pt x="342864" y="199194"/>
                  <a:pt x="329532" y="185281"/>
                  <a:pt x="313012" y="182962"/>
                </a:cubicBezTo>
                <a:cubicBezTo>
                  <a:pt x="311853" y="182962"/>
                  <a:pt x="310693" y="182962"/>
                  <a:pt x="309534" y="182962"/>
                </a:cubicBezTo>
                <a:cubicBezTo>
                  <a:pt x="297361" y="182672"/>
                  <a:pt x="286058" y="188469"/>
                  <a:pt x="279103" y="198324"/>
                </a:cubicBezTo>
                <a:cubicBezTo>
                  <a:pt x="276494" y="202382"/>
                  <a:pt x="271857" y="204701"/>
                  <a:pt x="266930" y="204701"/>
                </a:cubicBezTo>
                <a:cubicBezTo>
                  <a:pt x="258815" y="204701"/>
                  <a:pt x="252438" y="198034"/>
                  <a:pt x="252438" y="190208"/>
                </a:cubicBezTo>
                <a:lnTo>
                  <a:pt x="252438" y="99193"/>
                </a:lnTo>
                <a:cubicBezTo>
                  <a:pt x="252438" y="99193"/>
                  <a:pt x="252438" y="99193"/>
                  <a:pt x="252438" y="99193"/>
                </a:cubicBezTo>
                <a:cubicBezTo>
                  <a:pt x="252438" y="95425"/>
                  <a:pt x="249250" y="92237"/>
                  <a:pt x="245482" y="92237"/>
                </a:cubicBez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F7C13AEA-1B24-7A86-2BB5-44169C93750C}"/>
              </a:ext>
            </a:extLst>
          </p:cNvPr>
          <p:cNvSpPr/>
          <p:nvPr/>
        </p:nvSpPr>
        <p:spPr>
          <a:xfrm>
            <a:off x="5258704" y="1391616"/>
            <a:ext cx="2291918" cy="2910403"/>
          </a:xfrm>
          <a:custGeom>
            <a:avLst/>
            <a:gdLst>
              <a:gd name="connsiteX0" fmla="*/ 6956 w 344085"/>
              <a:gd name="connsiteY0" fmla="*/ 344991 h 436938"/>
              <a:gd name="connsiteX1" fmla="*/ 97381 w 344085"/>
              <a:gd name="connsiteY1" fmla="*/ 344991 h 436938"/>
              <a:gd name="connsiteX2" fmla="*/ 112452 w 344085"/>
              <a:gd name="connsiteY2" fmla="*/ 360064 h 436938"/>
              <a:gd name="connsiteX3" fmla="*/ 105786 w 344085"/>
              <a:gd name="connsiteY3" fmla="*/ 372528 h 436938"/>
              <a:gd name="connsiteX4" fmla="*/ 90715 w 344085"/>
              <a:gd name="connsiteY4" fmla="*/ 402673 h 436938"/>
              <a:gd name="connsiteX5" fmla="*/ 124045 w 344085"/>
              <a:gd name="connsiteY5" fmla="*/ 436876 h 436938"/>
              <a:gd name="connsiteX6" fmla="*/ 150710 w 344085"/>
              <a:gd name="connsiteY6" fmla="*/ 427310 h 436938"/>
              <a:gd name="connsiteX7" fmla="*/ 162013 w 344085"/>
              <a:gd name="connsiteY7" fmla="*/ 401513 h 436938"/>
              <a:gd name="connsiteX8" fmla="*/ 146942 w 344085"/>
              <a:gd name="connsiteY8" fmla="*/ 372528 h 436938"/>
              <a:gd name="connsiteX9" fmla="*/ 140276 w 344085"/>
              <a:gd name="connsiteY9" fmla="*/ 360064 h 436938"/>
              <a:gd name="connsiteX10" fmla="*/ 155347 w 344085"/>
              <a:gd name="connsiteY10" fmla="*/ 344701 h 436938"/>
              <a:gd name="connsiteX11" fmla="*/ 245772 w 344085"/>
              <a:gd name="connsiteY11" fmla="*/ 344701 h 436938"/>
              <a:gd name="connsiteX12" fmla="*/ 252728 w 344085"/>
              <a:gd name="connsiteY12" fmla="*/ 337745 h 436938"/>
              <a:gd name="connsiteX13" fmla="*/ 252728 w 344085"/>
              <a:gd name="connsiteY13" fmla="*/ 246730 h 436938"/>
              <a:gd name="connsiteX14" fmla="*/ 267219 w 344085"/>
              <a:gd name="connsiteY14" fmla="*/ 232237 h 436938"/>
              <a:gd name="connsiteX15" fmla="*/ 279392 w 344085"/>
              <a:gd name="connsiteY15" fmla="*/ 238614 h 436938"/>
              <a:gd name="connsiteX16" fmla="*/ 308665 w 344085"/>
              <a:gd name="connsiteY16" fmla="*/ 253977 h 436938"/>
              <a:gd name="connsiteX17" fmla="*/ 334459 w 344085"/>
              <a:gd name="connsiteY17" fmla="*/ 242672 h 436938"/>
              <a:gd name="connsiteX18" fmla="*/ 344023 w 344085"/>
              <a:gd name="connsiteY18" fmla="*/ 216005 h 436938"/>
              <a:gd name="connsiteX19" fmla="*/ 309824 w 344085"/>
              <a:gd name="connsiteY19" fmla="*/ 182672 h 436938"/>
              <a:gd name="connsiteX20" fmla="*/ 279392 w 344085"/>
              <a:gd name="connsiteY20" fmla="*/ 198034 h 436938"/>
              <a:gd name="connsiteX21" fmla="*/ 267219 w 344085"/>
              <a:gd name="connsiteY21" fmla="*/ 204411 h 436938"/>
              <a:gd name="connsiteX22" fmla="*/ 252728 w 344085"/>
              <a:gd name="connsiteY22" fmla="*/ 189918 h 436938"/>
              <a:gd name="connsiteX23" fmla="*/ 252728 w 344085"/>
              <a:gd name="connsiteY23" fmla="*/ 98903 h 436938"/>
              <a:gd name="connsiteX24" fmla="*/ 245772 w 344085"/>
              <a:gd name="connsiteY24" fmla="*/ 91947 h 436938"/>
              <a:gd name="connsiteX25" fmla="*/ 155347 w 344085"/>
              <a:gd name="connsiteY25" fmla="*/ 91947 h 436938"/>
              <a:gd name="connsiteX26" fmla="*/ 140276 w 344085"/>
              <a:gd name="connsiteY26" fmla="*/ 76874 h 436938"/>
              <a:gd name="connsiteX27" fmla="*/ 146942 w 344085"/>
              <a:gd name="connsiteY27" fmla="*/ 64410 h 436938"/>
              <a:gd name="connsiteX28" fmla="*/ 162013 w 344085"/>
              <a:gd name="connsiteY28" fmla="*/ 34265 h 436938"/>
              <a:gd name="connsiteX29" fmla="*/ 128683 w 344085"/>
              <a:gd name="connsiteY29" fmla="*/ 62 h 436938"/>
              <a:gd name="connsiteX30" fmla="*/ 102019 w 344085"/>
              <a:gd name="connsiteY30" fmla="*/ 9628 h 436938"/>
              <a:gd name="connsiteX31" fmla="*/ 90715 w 344085"/>
              <a:gd name="connsiteY31" fmla="*/ 35425 h 436938"/>
              <a:gd name="connsiteX32" fmla="*/ 105786 w 344085"/>
              <a:gd name="connsiteY32" fmla="*/ 64410 h 436938"/>
              <a:gd name="connsiteX33" fmla="*/ 112452 w 344085"/>
              <a:gd name="connsiteY33" fmla="*/ 76874 h 436938"/>
              <a:gd name="connsiteX34" fmla="*/ 97381 w 344085"/>
              <a:gd name="connsiteY34" fmla="*/ 92237 h 436938"/>
              <a:gd name="connsiteX35" fmla="*/ 6956 w 344085"/>
              <a:gd name="connsiteY35" fmla="*/ 92237 h 436938"/>
              <a:gd name="connsiteX36" fmla="*/ 0 w 344085"/>
              <a:gd name="connsiteY36" fmla="*/ 99193 h 436938"/>
              <a:gd name="connsiteX37" fmla="*/ 0 w 344085"/>
              <a:gd name="connsiteY37" fmla="*/ 99193 h 436938"/>
              <a:gd name="connsiteX38" fmla="*/ 0 w 344085"/>
              <a:gd name="connsiteY38" fmla="*/ 190208 h 436938"/>
              <a:gd name="connsiteX39" fmla="*/ 5217 w 344085"/>
              <a:gd name="connsiteY39" fmla="*/ 195425 h 436938"/>
              <a:gd name="connsiteX40" fmla="*/ 9564 w 344085"/>
              <a:gd name="connsiteY40" fmla="*/ 193107 h 436938"/>
              <a:gd name="connsiteX41" fmla="*/ 48111 w 344085"/>
              <a:gd name="connsiteY41" fmla="*/ 173686 h 436938"/>
              <a:gd name="connsiteX42" fmla="*/ 58545 w 344085"/>
              <a:gd name="connsiteY42" fmla="*/ 175135 h 436938"/>
              <a:gd name="connsiteX43" fmla="*/ 62602 w 344085"/>
              <a:gd name="connsiteY43" fmla="*/ 176295 h 436938"/>
              <a:gd name="connsiteX44" fmla="*/ 66370 w 344085"/>
              <a:gd name="connsiteY44" fmla="*/ 178034 h 436938"/>
              <a:gd name="connsiteX45" fmla="*/ 71587 w 344085"/>
              <a:gd name="connsiteY45" fmla="*/ 181223 h 436938"/>
              <a:gd name="connsiteX46" fmla="*/ 74775 w 344085"/>
              <a:gd name="connsiteY46" fmla="*/ 183541 h 436938"/>
              <a:gd name="connsiteX47" fmla="*/ 91585 w 344085"/>
              <a:gd name="connsiteY47" fmla="*/ 215425 h 436938"/>
              <a:gd name="connsiteX48" fmla="*/ 79412 w 344085"/>
              <a:gd name="connsiteY48" fmla="*/ 249049 h 436938"/>
              <a:gd name="connsiteX49" fmla="*/ 57965 w 344085"/>
              <a:gd name="connsiteY49" fmla="*/ 261803 h 436938"/>
              <a:gd name="connsiteX50" fmla="*/ 46662 w 344085"/>
              <a:gd name="connsiteY50" fmla="*/ 263252 h 436938"/>
              <a:gd name="connsiteX51" fmla="*/ 9564 w 344085"/>
              <a:gd name="connsiteY51" fmla="*/ 243832 h 436938"/>
              <a:gd name="connsiteX52" fmla="*/ 5217 w 344085"/>
              <a:gd name="connsiteY52" fmla="*/ 241513 h 436938"/>
              <a:gd name="connsiteX53" fmla="*/ 0 w 344085"/>
              <a:gd name="connsiteY53" fmla="*/ 246730 h 436938"/>
              <a:gd name="connsiteX54" fmla="*/ 0 w 344085"/>
              <a:gd name="connsiteY54" fmla="*/ 337745 h 436938"/>
              <a:gd name="connsiteX55" fmla="*/ 6956 w 344085"/>
              <a:gd name="connsiteY55" fmla="*/ 344701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44085" h="436938">
                <a:moveTo>
                  <a:pt x="6956" y="344991"/>
                </a:moveTo>
                <a:lnTo>
                  <a:pt x="97381" y="344991"/>
                </a:lnTo>
                <a:cubicBezTo>
                  <a:pt x="105786" y="344991"/>
                  <a:pt x="112452" y="351658"/>
                  <a:pt x="112452" y="360064"/>
                </a:cubicBezTo>
                <a:cubicBezTo>
                  <a:pt x="112452" y="368470"/>
                  <a:pt x="109844" y="369629"/>
                  <a:pt x="105786" y="372528"/>
                </a:cubicBezTo>
                <a:cubicBezTo>
                  <a:pt x="95932" y="379484"/>
                  <a:pt x="90136" y="390789"/>
                  <a:pt x="90715" y="402673"/>
                </a:cubicBezTo>
                <a:cubicBezTo>
                  <a:pt x="91295" y="420644"/>
                  <a:pt x="105786" y="435716"/>
                  <a:pt x="124045" y="436876"/>
                </a:cubicBezTo>
                <a:cubicBezTo>
                  <a:pt x="133899" y="437455"/>
                  <a:pt x="143464" y="433977"/>
                  <a:pt x="150710" y="427310"/>
                </a:cubicBezTo>
                <a:cubicBezTo>
                  <a:pt x="157955" y="420644"/>
                  <a:pt x="162013" y="411368"/>
                  <a:pt x="162013" y="401513"/>
                </a:cubicBezTo>
                <a:cubicBezTo>
                  <a:pt x="162013" y="391658"/>
                  <a:pt x="156216" y="379194"/>
                  <a:pt x="146942" y="372528"/>
                </a:cubicBezTo>
                <a:cubicBezTo>
                  <a:pt x="142884" y="369629"/>
                  <a:pt x="140276" y="364991"/>
                  <a:pt x="140276" y="360064"/>
                </a:cubicBezTo>
                <a:cubicBezTo>
                  <a:pt x="140276" y="351658"/>
                  <a:pt x="146942" y="344701"/>
                  <a:pt x="155347" y="344701"/>
                </a:cubicBezTo>
                <a:lnTo>
                  <a:pt x="245772" y="344701"/>
                </a:lnTo>
                <a:cubicBezTo>
                  <a:pt x="249540" y="344701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19" y="232237"/>
                </a:cubicBezTo>
                <a:cubicBezTo>
                  <a:pt x="275045" y="232237"/>
                  <a:pt x="276494" y="234556"/>
                  <a:pt x="279392" y="238614"/>
                </a:cubicBezTo>
                <a:cubicBezTo>
                  <a:pt x="286058" y="248179"/>
                  <a:pt x="297072" y="253977"/>
                  <a:pt x="308665" y="253977"/>
                </a:cubicBezTo>
                <a:cubicBezTo>
                  <a:pt x="320258" y="253977"/>
                  <a:pt x="327793" y="249918"/>
                  <a:pt x="334459" y="242672"/>
                </a:cubicBezTo>
                <a:cubicBezTo>
                  <a:pt x="341125" y="235426"/>
                  <a:pt x="344603" y="226150"/>
                  <a:pt x="344023" y="216005"/>
                </a:cubicBezTo>
                <a:cubicBezTo>
                  <a:pt x="342864" y="198034"/>
                  <a:pt x="327793" y="183252"/>
                  <a:pt x="309824" y="182672"/>
                </a:cubicBezTo>
                <a:cubicBezTo>
                  <a:pt x="297651" y="182382"/>
                  <a:pt x="286348" y="188179"/>
                  <a:pt x="279392" y="198034"/>
                </a:cubicBezTo>
                <a:cubicBezTo>
                  <a:pt x="276784" y="202092"/>
                  <a:pt x="272147" y="204411"/>
                  <a:pt x="267219" y="204411"/>
                </a:cubicBezTo>
                <a:cubicBezTo>
                  <a:pt x="259105" y="204411"/>
                  <a:pt x="252728" y="197744"/>
                  <a:pt x="252728" y="189918"/>
                </a:cubicBezTo>
                <a:lnTo>
                  <a:pt x="252728" y="98903"/>
                </a:lnTo>
                <a:cubicBezTo>
                  <a:pt x="252728" y="95135"/>
                  <a:pt x="249540" y="91947"/>
                  <a:pt x="245772" y="91947"/>
                </a:cubicBez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49"/>
                  <a:pt x="162013" y="34265"/>
                </a:cubicBezTo>
                <a:cubicBezTo>
                  <a:pt x="161433" y="16294"/>
                  <a:pt x="146942" y="1222"/>
                  <a:pt x="128683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5" y="25570"/>
                  <a:pt x="90715" y="35425"/>
                </a:cubicBezTo>
                <a:cubicBezTo>
                  <a:pt x="90715" y="45280"/>
                  <a:pt x="96512" y="57744"/>
                  <a:pt x="105786" y="64410"/>
                </a:cubicBezTo>
                <a:cubicBezTo>
                  <a:pt x="109844" y="67309"/>
                  <a:pt x="112452" y="71947"/>
                  <a:pt x="112452" y="76874"/>
                </a:cubicBezTo>
                <a:cubicBezTo>
                  <a:pt x="112452" y="85280"/>
                  <a:pt x="105786" y="92237"/>
                  <a:pt x="97381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cubicBezTo>
                  <a:pt x="0" y="99193"/>
                  <a:pt x="0" y="99193"/>
                  <a:pt x="0" y="99193"/>
                </a:cubicBezTo>
                <a:lnTo>
                  <a:pt x="0" y="190208"/>
                </a:lnTo>
                <a:cubicBezTo>
                  <a:pt x="0" y="193107"/>
                  <a:pt x="2318" y="195425"/>
                  <a:pt x="5217" y="195425"/>
                </a:cubicBezTo>
                <a:cubicBezTo>
                  <a:pt x="8115" y="195425"/>
                  <a:pt x="8405" y="194556"/>
                  <a:pt x="9564" y="193107"/>
                </a:cubicBezTo>
                <a:cubicBezTo>
                  <a:pt x="18259" y="180353"/>
                  <a:pt x="32750" y="173107"/>
                  <a:pt x="48111" y="173686"/>
                </a:cubicBezTo>
                <a:cubicBezTo>
                  <a:pt x="51589" y="173686"/>
                  <a:pt x="55067" y="174266"/>
                  <a:pt x="58545" y="175135"/>
                </a:cubicBezTo>
                <a:cubicBezTo>
                  <a:pt x="59994" y="175426"/>
                  <a:pt x="61153" y="176005"/>
                  <a:pt x="62602" y="176295"/>
                </a:cubicBezTo>
                <a:cubicBezTo>
                  <a:pt x="64051" y="176585"/>
                  <a:pt x="65211" y="177454"/>
                  <a:pt x="66370" y="178034"/>
                </a:cubicBezTo>
                <a:cubicBezTo>
                  <a:pt x="68109" y="178904"/>
                  <a:pt x="69848" y="180063"/>
                  <a:pt x="71587" y="181223"/>
                </a:cubicBezTo>
                <a:cubicBezTo>
                  <a:pt x="73326" y="182382"/>
                  <a:pt x="73906" y="182672"/>
                  <a:pt x="74775" y="183541"/>
                </a:cubicBezTo>
                <a:cubicBezTo>
                  <a:pt x="84339" y="191368"/>
                  <a:pt x="90715" y="202672"/>
                  <a:pt x="91585" y="215425"/>
                </a:cubicBezTo>
                <a:cubicBezTo>
                  <a:pt x="92455" y="227889"/>
                  <a:pt x="88107" y="239773"/>
                  <a:pt x="79412" y="249049"/>
                </a:cubicBezTo>
                <a:cubicBezTo>
                  <a:pt x="73616" y="255136"/>
                  <a:pt x="66080" y="259484"/>
                  <a:pt x="57965" y="261803"/>
                </a:cubicBezTo>
                <a:cubicBezTo>
                  <a:pt x="54197" y="262672"/>
                  <a:pt x="50430" y="263252"/>
                  <a:pt x="46662" y="263252"/>
                </a:cubicBezTo>
                <a:cubicBezTo>
                  <a:pt x="31881" y="263252"/>
                  <a:pt x="17969" y="256005"/>
                  <a:pt x="9564" y="243832"/>
                </a:cubicBezTo>
                <a:cubicBezTo>
                  <a:pt x="8405" y="242382"/>
                  <a:pt x="6956" y="241513"/>
                  <a:pt x="5217" y="241513"/>
                </a:cubicBezTo>
                <a:cubicBezTo>
                  <a:pt x="2318" y="241513"/>
                  <a:pt x="0" y="243832"/>
                  <a:pt x="0" y="246730"/>
                </a:cubicBezTo>
                <a:lnTo>
                  <a:pt x="0" y="337745"/>
                </a:lnTo>
                <a:cubicBezTo>
                  <a:pt x="0" y="341513"/>
                  <a:pt x="3188" y="344701"/>
                  <a:pt x="6956" y="344701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192DEA28-8697-8D8C-9A89-9B8C215850A1}"/>
              </a:ext>
            </a:extLst>
          </p:cNvPr>
          <p:cNvSpPr/>
          <p:nvPr/>
        </p:nvSpPr>
        <p:spPr>
          <a:xfrm>
            <a:off x="7003875" y="1395473"/>
            <a:ext cx="2292031" cy="2910403"/>
          </a:xfrm>
          <a:custGeom>
            <a:avLst/>
            <a:gdLst>
              <a:gd name="connsiteX0" fmla="*/ 245772 w 344102"/>
              <a:gd name="connsiteY0" fmla="*/ 91947 h 436938"/>
              <a:gd name="connsiteX1" fmla="*/ 155347 w 344102"/>
              <a:gd name="connsiteY1" fmla="*/ 91947 h 436938"/>
              <a:gd name="connsiteX2" fmla="*/ 140276 w 344102"/>
              <a:gd name="connsiteY2" fmla="*/ 76874 h 436938"/>
              <a:gd name="connsiteX3" fmla="*/ 146942 w 344102"/>
              <a:gd name="connsiteY3" fmla="*/ 64410 h 436938"/>
              <a:gd name="connsiteX4" fmla="*/ 162012 w 344102"/>
              <a:gd name="connsiteY4" fmla="*/ 34266 h 436938"/>
              <a:gd name="connsiteX5" fmla="*/ 128682 w 344102"/>
              <a:gd name="connsiteY5" fmla="*/ 62 h 436938"/>
              <a:gd name="connsiteX6" fmla="*/ 102019 w 344102"/>
              <a:gd name="connsiteY6" fmla="*/ 9628 h 436938"/>
              <a:gd name="connsiteX7" fmla="*/ 90715 w 344102"/>
              <a:gd name="connsiteY7" fmla="*/ 35425 h 436938"/>
              <a:gd name="connsiteX8" fmla="*/ 105786 w 344102"/>
              <a:gd name="connsiteY8" fmla="*/ 64410 h 436938"/>
              <a:gd name="connsiteX9" fmla="*/ 112452 w 344102"/>
              <a:gd name="connsiteY9" fmla="*/ 76874 h 436938"/>
              <a:gd name="connsiteX10" fmla="*/ 97381 w 344102"/>
              <a:gd name="connsiteY10" fmla="*/ 92237 h 436938"/>
              <a:gd name="connsiteX11" fmla="*/ 6956 w 344102"/>
              <a:gd name="connsiteY11" fmla="*/ 92237 h 436938"/>
              <a:gd name="connsiteX12" fmla="*/ 0 w 344102"/>
              <a:gd name="connsiteY12" fmla="*/ 99193 h 436938"/>
              <a:gd name="connsiteX13" fmla="*/ 0 w 344102"/>
              <a:gd name="connsiteY13" fmla="*/ 190208 h 436938"/>
              <a:gd name="connsiteX14" fmla="*/ 5217 w 344102"/>
              <a:gd name="connsiteY14" fmla="*/ 195426 h 436938"/>
              <a:gd name="connsiteX15" fmla="*/ 9564 w 344102"/>
              <a:gd name="connsiteY15" fmla="*/ 193107 h 436938"/>
              <a:gd name="connsiteX16" fmla="*/ 48111 w 344102"/>
              <a:gd name="connsiteY16" fmla="*/ 173686 h 436938"/>
              <a:gd name="connsiteX17" fmla="*/ 91585 w 344102"/>
              <a:gd name="connsiteY17" fmla="*/ 215716 h 436938"/>
              <a:gd name="connsiteX18" fmla="*/ 79412 w 344102"/>
              <a:gd name="connsiteY18" fmla="*/ 249339 h 436938"/>
              <a:gd name="connsiteX19" fmla="*/ 46662 w 344102"/>
              <a:gd name="connsiteY19" fmla="*/ 263542 h 436938"/>
              <a:gd name="connsiteX20" fmla="*/ 9564 w 344102"/>
              <a:gd name="connsiteY20" fmla="*/ 244121 h 436938"/>
              <a:gd name="connsiteX21" fmla="*/ 5217 w 344102"/>
              <a:gd name="connsiteY21" fmla="*/ 241803 h 436938"/>
              <a:gd name="connsiteX22" fmla="*/ 0 w 344102"/>
              <a:gd name="connsiteY22" fmla="*/ 247020 h 436938"/>
              <a:gd name="connsiteX23" fmla="*/ 0 w 344102"/>
              <a:gd name="connsiteY23" fmla="*/ 338035 h 436938"/>
              <a:gd name="connsiteX24" fmla="*/ 6956 w 344102"/>
              <a:gd name="connsiteY24" fmla="*/ 344991 h 436938"/>
              <a:gd name="connsiteX25" fmla="*/ 97381 w 344102"/>
              <a:gd name="connsiteY25" fmla="*/ 344991 h 436938"/>
              <a:gd name="connsiteX26" fmla="*/ 112452 w 344102"/>
              <a:gd name="connsiteY26" fmla="*/ 360064 h 436938"/>
              <a:gd name="connsiteX27" fmla="*/ 105786 w 344102"/>
              <a:gd name="connsiteY27" fmla="*/ 372528 h 436938"/>
              <a:gd name="connsiteX28" fmla="*/ 90715 w 344102"/>
              <a:gd name="connsiteY28" fmla="*/ 402673 h 436938"/>
              <a:gd name="connsiteX29" fmla="*/ 124045 w 344102"/>
              <a:gd name="connsiteY29" fmla="*/ 436876 h 436938"/>
              <a:gd name="connsiteX30" fmla="*/ 150710 w 344102"/>
              <a:gd name="connsiteY30" fmla="*/ 427311 h 436938"/>
              <a:gd name="connsiteX31" fmla="*/ 162012 w 344102"/>
              <a:gd name="connsiteY31" fmla="*/ 401513 h 436938"/>
              <a:gd name="connsiteX32" fmla="*/ 146942 w 344102"/>
              <a:gd name="connsiteY32" fmla="*/ 372528 h 436938"/>
              <a:gd name="connsiteX33" fmla="*/ 140276 w 344102"/>
              <a:gd name="connsiteY33" fmla="*/ 360064 h 436938"/>
              <a:gd name="connsiteX34" fmla="*/ 155347 w 344102"/>
              <a:gd name="connsiteY34" fmla="*/ 344702 h 436938"/>
              <a:gd name="connsiteX35" fmla="*/ 245772 w 344102"/>
              <a:gd name="connsiteY35" fmla="*/ 344702 h 436938"/>
              <a:gd name="connsiteX36" fmla="*/ 252728 w 344102"/>
              <a:gd name="connsiteY36" fmla="*/ 337745 h 436938"/>
              <a:gd name="connsiteX37" fmla="*/ 252728 w 344102"/>
              <a:gd name="connsiteY37" fmla="*/ 246730 h 436938"/>
              <a:gd name="connsiteX38" fmla="*/ 267219 w 344102"/>
              <a:gd name="connsiteY38" fmla="*/ 232237 h 436938"/>
              <a:gd name="connsiteX39" fmla="*/ 278233 w 344102"/>
              <a:gd name="connsiteY39" fmla="*/ 237165 h 436938"/>
              <a:gd name="connsiteX40" fmla="*/ 279392 w 344102"/>
              <a:gd name="connsiteY40" fmla="*/ 238614 h 436938"/>
              <a:gd name="connsiteX41" fmla="*/ 308665 w 344102"/>
              <a:gd name="connsiteY41" fmla="*/ 253976 h 436938"/>
              <a:gd name="connsiteX42" fmla="*/ 334459 w 344102"/>
              <a:gd name="connsiteY42" fmla="*/ 242672 h 436938"/>
              <a:gd name="connsiteX43" fmla="*/ 336778 w 344102"/>
              <a:gd name="connsiteY43" fmla="*/ 239773 h 436938"/>
              <a:gd name="connsiteX44" fmla="*/ 344023 w 344102"/>
              <a:gd name="connsiteY44" fmla="*/ 216005 h 436938"/>
              <a:gd name="connsiteX45" fmla="*/ 313012 w 344102"/>
              <a:gd name="connsiteY45" fmla="*/ 182962 h 436938"/>
              <a:gd name="connsiteX46" fmla="*/ 309534 w 344102"/>
              <a:gd name="connsiteY46" fmla="*/ 182962 h 436938"/>
              <a:gd name="connsiteX47" fmla="*/ 279102 w 344102"/>
              <a:gd name="connsiteY47" fmla="*/ 198324 h 436938"/>
              <a:gd name="connsiteX48" fmla="*/ 266930 w 344102"/>
              <a:gd name="connsiteY48" fmla="*/ 204701 h 436938"/>
              <a:gd name="connsiteX49" fmla="*/ 252438 w 344102"/>
              <a:gd name="connsiteY49" fmla="*/ 190208 h 436938"/>
              <a:gd name="connsiteX50" fmla="*/ 252438 w 344102"/>
              <a:gd name="connsiteY50" fmla="*/ 99193 h 436938"/>
              <a:gd name="connsiteX51" fmla="*/ 252438 w 344102"/>
              <a:gd name="connsiteY51" fmla="*/ 99193 h 436938"/>
              <a:gd name="connsiteX52" fmla="*/ 245482 w 344102"/>
              <a:gd name="connsiteY52" fmla="*/ 92237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4102" h="436938">
                <a:moveTo>
                  <a:pt x="245772" y="91947"/>
                </a:move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50"/>
                  <a:pt x="162012" y="34266"/>
                </a:cubicBezTo>
                <a:cubicBezTo>
                  <a:pt x="161433" y="16294"/>
                  <a:pt x="146942" y="1222"/>
                  <a:pt x="128682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5" y="25570"/>
                  <a:pt x="90715" y="35425"/>
                </a:cubicBezTo>
                <a:cubicBezTo>
                  <a:pt x="90715" y="45280"/>
                  <a:pt x="96512" y="57744"/>
                  <a:pt x="105786" y="64410"/>
                </a:cubicBezTo>
                <a:cubicBezTo>
                  <a:pt x="109844" y="67309"/>
                  <a:pt x="112452" y="71947"/>
                  <a:pt x="112452" y="76874"/>
                </a:cubicBezTo>
                <a:cubicBezTo>
                  <a:pt x="112452" y="85280"/>
                  <a:pt x="105786" y="92237"/>
                  <a:pt x="97381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lnTo>
                  <a:pt x="0" y="190208"/>
                </a:lnTo>
                <a:cubicBezTo>
                  <a:pt x="0" y="193107"/>
                  <a:pt x="2318" y="195426"/>
                  <a:pt x="5217" y="195426"/>
                </a:cubicBezTo>
                <a:cubicBezTo>
                  <a:pt x="8115" y="195426"/>
                  <a:pt x="8405" y="194556"/>
                  <a:pt x="9564" y="193107"/>
                </a:cubicBezTo>
                <a:cubicBezTo>
                  <a:pt x="18259" y="180353"/>
                  <a:pt x="32750" y="173106"/>
                  <a:pt x="48111" y="173686"/>
                </a:cubicBezTo>
                <a:cubicBezTo>
                  <a:pt x="71007" y="174266"/>
                  <a:pt x="90136" y="192817"/>
                  <a:pt x="91585" y="215716"/>
                </a:cubicBezTo>
                <a:cubicBezTo>
                  <a:pt x="92454" y="228179"/>
                  <a:pt x="88107" y="240064"/>
                  <a:pt x="79412" y="249339"/>
                </a:cubicBezTo>
                <a:cubicBezTo>
                  <a:pt x="71007" y="258324"/>
                  <a:pt x="59124" y="263542"/>
                  <a:pt x="46662" y="263542"/>
                </a:cubicBezTo>
                <a:cubicBezTo>
                  <a:pt x="34199" y="263542"/>
                  <a:pt x="17969" y="256295"/>
                  <a:pt x="9564" y="244121"/>
                </a:cubicBezTo>
                <a:cubicBezTo>
                  <a:pt x="8405" y="242672"/>
                  <a:pt x="6956" y="241803"/>
                  <a:pt x="5217" y="241803"/>
                </a:cubicBezTo>
                <a:cubicBezTo>
                  <a:pt x="2318" y="241803"/>
                  <a:pt x="0" y="244121"/>
                  <a:pt x="0" y="247020"/>
                </a:cubicBezTo>
                <a:lnTo>
                  <a:pt x="0" y="338035"/>
                </a:lnTo>
                <a:cubicBezTo>
                  <a:pt x="0" y="341803"/>
                  <a:pt x="3188" y="344991"/>
                  <a:pt x="6956" y="344991"/>
                </a:cubicBezTo>
                <a:lnTo>
                  <a:pt x="97381" y="344991"/>
                </a:lnTo>
                <a:cubicBezTo>
                  <a:pt x="105786" y="344991"/>
                  <a:pt x="112452" y="351658"/>
                  <a:pt x="112452" y="360064"/>
                </a:cubicBezTo>
                <a:cubicBezTo>
                  <a:pt x="112452" y="368470"/>
                  <a:pt x="109844" y="369629"/>
                  <a:pt x="105786" y="372528"/>
                </a:cubicBezTo>
                <a:cubicBezTo>
                  <a:pt x="95932" y="379484"/>
                  <a:pt x="90136" y="390789"/>
                  <a:pt x="90715" y="402673"/>
                </a:cubicBezTo>
                <a:cubicBezTo>
                  <a:pt x="91295" y="420644"/>
                  <a:pt x="105786" y="435717"/>
                  <a:pt x="124045" y="436876"/>
                </a:cubicBezTo>
                <a:cubicBezTo>
                  <a:pt x="133899" y="437456"/>
                  <a:pt x="143464" y="433977"/>
                  <a:pt x="150710" y="427311"/>
                </a:cubicBezTo>
                <a:cubicBezTo>
                  <a:pt x="157955" y="420644"/>
                  <a:pt x="162012" y="411369"/>
                  <a:pt x="162012" y="401513"/>
                </a:cubicBezTo>
                <a:cubicBezTo>
                  <a:pt x="162012" y="391658"/>
                  <a:pt x="156216" y="379195"/>
                  <a:pt x="146942" y="372528"/>
                </a:cubicBezTo>
                <a:cubicBezTo>
                  <a:pt x="142884" y="369629"/>
                  <a:pt x="140276" y="364992"/>
                  <a:pt x="140276" y="360064"/>
                </a:cubicBezTo>
                <a:cubicBezTo>
                  <a:pt x="140276" y="351658"/>
                  <a:pt x="146942" y="344702"/>
                  <a:pt x="155347" y="344702"/>
                </a:cubicBezTo>
                <a:lnTo>
                  <a:pt x="245772" y="344702"/>
                </a:lnTo>
                <a:cubicBezTo>
                  <a:pt x="249540" y="344702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19" y="232237"/>
                </a:cubicBezTo>
                <a:cubicBezTo>
                  <a:pt x="275045" y="232237"/>
                  <a:pt x="275335" y="233976"/>
                  <a:pt x="278233" y="237165"/>
                </a:cubicBezTo>
                <a:cubicBezTo>
                  <a:pt x="278523" y="237745"/>
                  <a:pt x="279102" y="238034"/>
                  <a:pt x="279392" y="238614"/>
                </a:cubicBezTo>
                <a:cubicBezTo>
                  <a:pt x="286058" y="248179"/>
                  <a:pt x="297072" y="253976"/>
                  <a:pt x="308665" y="253976"/>
                </a:cubicBezTo>
                <a:cubicBezTo>
                  <a:pt x="320258" y="253976"/>
                  <a:pt x="327793" y="249918"/>
                  <a:pt x="334459" y="242672"/>
                </a:cubicBezTo>
                <a:cubicBezTo>
                  <a:pt x="335329" y="241803"/>
                  <a:pt x="336198" y="240933"/>
                  <a:pt x="336778" y="239773"/>
                </a:cubicBezTo>
                <a:cubicBezTo>
                  <a:pt x="341995" y="233107"/>
                  <a:pt x="344603" y="224701"/>
                  <a:pt x="344023" y="216005"/>
                </a:cubicBezTo>
                <a:cubicBezTo>
                  <a:pt x="342864" y="199194"/>
                  <a:pt x="329532" y="185281"/>
                  <a:pt x="313012" y="182962"/>
                </a:cubicBezTo>
                <a:cubicBezTo>
                  <a:pt x="311853" y="182962"/>
                  <a:pt x="310693" y="182962"/>
                  <a:pt x="309534" y="182962"/>
                </a:cubicBezTo>
                <a:cubicBezTo>
                  <a:pt x="297361" y="182672"/>
                  <a:pt x="286058" y="188469"/>
                  <a:pt x="279102" y="198324"/>
                </a:cubicBezTo>
                <a:cubicBezTo>
                  <a:pt x="276494" y="202382"/>
                  <a:pt x="271857" y="204701"/>
                  <a:pt x="266930" y="204701"/>
                </a:cubicBezTo>
                <a:cubicBezTo>
                  <a:pt x="258814" y="204701"/>
                  <a:pt x="252438" y="198034"/>
                  <a:pt x="252438" y="190208"/>
                </a:cubicBezTo>
                <a:lnTo>
                  <a:pt x="252438" y="99193"/>
                </a:lnTo>
                <a:cubicBezTo>
                  <a:pt x="252438" y="99193"/>
                  <a:pt x="252438" y="99193"/>
                  <a:pt x="252438" y="99193"/>
                </a:cubicBezTo>
                <a:cubicBezTo>
                  <a:pt x="252438" y="95425"/>
                  <a:pt x="249250" y="92237"/>
                  <a:pt x="245482" y="92237"/>
                </a:cubicBez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ACB02DEA-F3B4-F0FA-8BF1-6B888EE654B1}"/>
              </a:ext>
            </a:extLst>
          </p:cNvPr>
          <p:cNvSpPr/>
          <p:nvPr/>
        </p:nvSpPr>
        <p:spPr>
          <a:xfrm>
            <a:off x="8750984" y="1391616"/>
            <a:ext cx="2291918" cy="2910403"/>
          </a:xfrm>
          <a:custGeom>
            <a:avLst/>
            <a:gdLst>
              <a:gd name="connsiteX0" fmla="*/ 6956 w 344085"/>
              <a:gd name="connsiteY0" fmla="*/ 344991 h 436938"/>
              <a:gd name="connsiteX1" fmla="*/ 97381 w 344085"/>
              <a:gd name="connsiteY1" fmla="*/ 344991 h 436938"/>
              <a:gd name="connsiteX2" fmla="*/ 112452 w 344085"/>
              <a:gd name="connsiteY2" fmla="*/ 360064 h 436938"/>
              <a:gd name="connsiteX3" fmla="*/ 105786 w 344085"/>
              <a:gd name="connsiteY3" fmla="*/ 372528 h 436938"/>
              <a:gd name="connsiteX4" fmla="*/ 90715 w 344085"/>
              <a:gd name="connsiteY4" fmla="*/ 402673 h 436938"/>
              <a:gd name="connsiteX5" fmla="*/ 124045 w 344085"/>
              <a:gd name="connsiteY5" fmla="*/ 436876 h 436938"/>
              <a:gd name="connsiteX6" fmla="*/ 150710 w 344085"/>
              <a:gd name="connsiteY6" fmla="*/ 427310 h 436938"/>
              <a:gd name="connsiteX7" fmla="*/ 162012 w 344085"/>
              <a:gd name="connsiteY7" fmla="*/ 401513 h 436938"/>
              <a:gd name="connsiteX8" fmla="*/ 146942 w 344085"/>
              <a:gd name="connsiteY8" fmla="*/ 372528 h 436938"/>
              <a:gd name="connsiteX9" fmla="*/ 140276 w 344085"/>
              <a:gd name="connsiteY9" fmla="*/ 360064 h 436938"/>
              <a:gd name="connsiteX10" fmla="*/ 155347 w 344085"/>
              <a:gd name="connsiteY10" fmla="*/ 344701 h 436938"/>
              <a:gd name="connsiteX11" fmla="*/ 245772 w 344085"/>
              <a:gd name="connsiteY11" fmla="*/ 344701 h 436938"/>
              <a:gd name="connsiteX12" fmla="*/ 252728 w 344085"/>
              <a:gd name="connsiteY12" fmla="*/ 337745 h 436938"/>
              <a:gd name="connsiteX13" fmla="*/ 252728 w 344085"/>
              <a:gd name="connsiteY13" fmla="*/ 246730 h 436938"/>
              <a:gd name="connsiteX14" fmla="*/ 267219 w 344085"/>
              <a:gd name="connsiteY14" fmla="*/ 232237 h 436938"/>
              <a:gd name="connsiteX15" fmla="*/ 279392 w 344085"/>
              <a:gd name="connsiteY15" fmla="*/ 238614 h 436938"/>
              <a:gd name="connsiteX16" fmla="*/ 308665 w 344085"/>
              <a:gd name="connsiteY16" fmla="*/ 253977 h 436938"/>
              <a:gd name="connsiteX17" fmla="*/ 334459 w 344085"/>
              <a:gd name="connsiteY17" fmla="*/ 242672 h 436938"/>
              <a:gd name="connsiteX18" fmla="*/ 344023 w 344085"/>
              <a:gd name="connsiteY18" fmla="*/ 216005 h 436938"/>
              <a:gd name="connsiteX19" fmla="*/ 309824 w 344085"/>
              <a:gd name="connsiteY19" fmla="*/ 182672 h 436938"/>
              <a:gd name="connsiteX20" fmla="*/ 279392 w 344085"/>
              <a:gd name="connsiteY20" fmla="*/ 198034 h 436938"/>
              <a:gd name="connsiteX21" fmla="*/ 267219 w 344085"/>
              <a:gd name="connsiteY21" fmla="*/ 204411 h 436938"/>
              <a:gd name="connsiteX22" fmla="*/ 252728 w 344085"/>
              <a:gd name="connsiteY22" fmla="*/ 189918 h 436938"/>
              <a:gd name="connsiteX23" fmla="*/ 252728 w 344085"/>
              <a:gd name="connsiteY23" fmla="*/ 98903 h 436938"/>
              <a:gd name="connsiteX24" fmla="*/ 245772 w 344085"/>
              <a:gd name="connsiteY24" fmla="*/ 91947 h 436938"/>
              <a:gd name="connsiteX25" fmla="*/ 155347 w 344085"/>
              <a:gd name="connsiteY25" fmla="*/ 91947 h 436938"/>
              <a:gd name="connsiteX26" fmla="*/ 140276 w 344085"/>
              <a:gd name="connsiteY26" fmla="*/ 76874 h 436938"/>
              <a:gd name="connsiteX27" fmla="*/ 146942 w 344085"/>
              <a:gd name="connsiteY27" fmla="*/ 64410 h 436938"/>
              <a:gd name="connsiteX28" fmla="*/ 162012 w 344085"/>
              <a:gd name="connsiteY28" fmla="*/ 34265 h 436938"/>
              <a:gd name="connsiteX29" fmla="*/ 128682 w 344085"/>
              <a:gd name="connsiteY29" fmla="*/ 62 h 436938"/>
              <a:gd name="connsiteX30" fmla="*/ 102019 w 344085"/>
              <a:gd name="connsiteY30" fmla="*/ 9628 h 436938"/>
              <a:gd name="connsiteX31" fmla="*/ 90715 w 344085"/>
              <a:gd name="connsiteY31" fmla="*/ 35425 h 436938"/>
              <a:gd name="connsiteX32" fmla="*/ 105786 w 344085"/>
              <a:gd name="connsiteY32" fmla="*/ 64410 h 436938"/>
              <a:gd name="connsiteX33" fmla="*/ 112452 w 344085"/>
              <a:gd name="connsiteY33" fmla="*/ 76874 h 436938"/>
              <a:gd name="connsiteX34" fmla="*/ 97381 w 344085"/>
              <a:gd name="connsiteY34" fmla="*/ 92237 h 436938"/>
              <a:gd name="connsiteX35" fmla="*/ 6956 w 344085"/>
              <a:gd name="connsiteY35" fmla="*/ 92237 h 436938"/>
              <a:gd name="connsiteX36" fmla="*/ 0 w 344085"/>
              <a:gd name="connsiteY36" fmla="*/ 99193 h 436938"/>
              <a:gd name="connsiteX37" fmla="*/ 0 w 344085"/>
              <a:gd name="connsiteY37" fmla="*/ 99193 h 436938"/>
              <a:gd name="connsiteX38" fmla="*/ 0 w 344085"/>
              <a:gd name="connsiteY38" fmla="*/ 190208 h 436938"/>
              <a:gd name="connsiteX39" fmla="*/ 5217 w 344085"/>
              <a:gd name="connsiteY39" fmla="*/ 195425 h 436938"/>
              <a:gd name="connsiteX40" fmla="*/ 9564 w 344085"/>
              <a:gd name="connsiteY40" fmla="*/ 193107 h 436938"/>
              <a:gd name="connsiteX41" fmla="*/ 48111 w 344085"/>
              <a:gd name="connsiteY41" fmla="*/ 173686 h 436938"/>
              <a:gd name="connsiteX42" fmla="*/ 58545 w 344085"/>
              <a:gd name="connsiteY42" fmla="*/ 175135 h 436938"/>
              <a:gd name="connsiteX43" fmla="*/ 62602 w 344085"/>
              <a:gd name="connsiteY43" fmla="*/ 176295 h 436938"/>
              <a:gd name="connsiteX44" fmla="*/ 66370 w 344085"/>
              <a:gd name="connsiteY44" fmla="*/ 178034 h 436938"/>
              <a:gd name="connsiteX45" fmla="*/ 71587 w 344085"/>
              <a:gd name="connsiteY45" fmla="*/ 181223 h 436938"/>
              <a:gd name="connsiteX46" fmla="*/ 74775 w 344085"/>
              <a:gd name="connsiteY46" fmla="*/ 183541 h 436938"/>
              <a:gd name="connsiteX47" fmla="*/ 91585 w 344085"/>
              <a:gd name="connsiteY47" fmla="*/ 215425 h 436938"/>
              <a:gd name="connsiteX48" fmla="*/ 79412 w 344085"/>
              <a:gd name="connsiteY48" fmla="*/ 249049 h 436938"/>
              <a:gd name="connsiteX49" fmla="*/ 57965 w 344085"/>
              <a:gd name="connsiteY49" fmla="*/ 261803 h 436938"/>
              <a:gd name="connsiteX50" fmla="*/ 46662 w 344085"/>
              <a:gd name="connsiteY50" fmla="*/ 263252 h 436938"/>
              <a:gd name="connsiteX51" fmla="*/ 9564 w 344085"/>
              <a:gd name="connsiteY51" fmla="*/ 243832 h 436938"/>
              <a:gd name="connsiteX52" fmla="*/ 5217 w 344085"/>
              <a:gd name="connsiteY52" fmla="*/ 241513 h 436938"/>
              <a:gd name="connsiteX53" fmla="*/ 0 w 344085"/>
              <a:gd name="connsiteY53" fmla="*/ 246730 h 436938"/>
              <a:gd name="connsiteX54" fmla="*/ 0 w 344085"/>
              <a:gd name="connsiteY54" fmla="*/ 337745 h 436938"/>
              <a:gd name="connsiteX55" fmla="*/ 6956 w 344085"/>
              <a:gd name="connsiteY55" fmla="*/ 344701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44085" h="436938">
                <a:moveTo>
                  <a:pt x="6956" y="344991"/>
                </a:moveTo>
                <a:lnTo>
                  <a:pt x="97381" y="344991"/>
                </a:lnTo>
                <a:cubicBezTo>
                  <a:pt x="105786" y="344991"/>
                  <a:pt x="112452" y="351658"/>
                  <a:pt x="112452" y="360064"/>
                </a:cubicBezTo>
                <a:cubicBezTo>
                  <a:pt x="112452" y="368470"/>
                  <a:pt x="109844" y="369629"/>
                  <a:pt x="105786" y="372528"/>
                </a:cubicBezTo>
                <a:cubicBezTo>
                  <a:pt x="95932" y="379484"/>
                  <a:pt x="90136" y="390789"/>
                  <a:pt x="90715" y="402673"/>
                </a:cubicBezTo>
                <a:cubicBezTo>
                  <a:pt x="91295" y="420644"/>
                  <a:pt x="105786" y="435716"/>
                  <a:pt x="124045" y="436876"/>
                </a:cubicBezTo>
                <a:cubicBezTo>
                  <a:pt x="133899" y="437455"/>
                  <a:pt x="143464" y="433977"/>
                  <a:pt x="150710" y="427310"/>
                </a:cubicBezTo>
                <a:cubicBezTo>
                  <a:pt x="157955" y="420644"/>
                  <a:pt x="162012" y="411368"/>
                  <a:pt x="162012" y="401513"/>
                </a:cubicBezTo>
                <a:cubicBezTo>
                  <a:pt x="162012" y="391658"/>
                  <a:pt x="156216" y="379194"/>
                  <a:pt x="146942" y="372528"/>
                </a:cubicBezTo>
                <a:cubicBezTo>
                  <a:pt x="142884" y="369629"/>
                  <a:pt x="140276" y="364991"/>
                  <a:pt x="140276" y="360064"/>
                </a:cubicBezTo>
                <a:cubicBezTo>
                  <a:pt x="140276" y="351658"/>
                  <a:pt x="146942" y="344701"/>
                  <a:pt x="155347" y="344701"/>
                </a:cubicBezTo>
                <a:lnTo>
                  <a:pt x="245772" y="344701"/>
                </a:lnTo>
                <a:cubicBezTo>
                  <a:pt x="249540" y="344701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19" y="232237"/>
                </a:cubicBezTo>
                <a:cubicBezTo>
                  <a:pt x="275045" y="232237"/>
                  <a:pt x="276494" y="234556"/>
                  <a:pt x="279392" y="238614"/>
                </a:cubicBezTo>
                <a:cubicBezTo>
                  <a:pt x="286058" y="248179"/>
                  <a:pt x="297072" y="253977"/>
                  <a:pt x="308665" y="253977"/>
                </a:cubicBezTo>
                <a:cubicBezTo>
                  <a:pt x="320258" y="253977"/>
                  <a:pt x="327793" y="249918"/>
                  <a:pt x="334459" y="242672"/>
                </a:cubicBezTo>
                <a:cubicBezTo>
                  <a:pt x="341125" y="235426"/>
                  <a:pt x="344603" y="226150"/>
                  <a:pt x="344023" y="216005"/>
                </a:cubicBezTo>
                <a:cubicBezTo>
                  <a:pt x="342864" y="198034"/>
                  <a:pt x="327793" y="183252"/>
                  <a:pt x="309824" y="182672"/>
                </a:cubicBezTo>
                <a:cubicBezTo>
                  <a:pt x="297651" y="182382"/>
                  <a:pt x="286348" y="188179"/>
                  <a:pt x="279392" y="198034"/>
                </a:cubicBezTo>
                <a:cubicBezTo>
                  <a:pt x="276784" y="202092"/>
                  <a:pt x="272146" y="204411"/>
                  <a:pt x="267219" y="204411"/>
                </a:cubicBezTo>
                <a:cubicBezTo>
                  <a:pt x="259104" y="204411"/>
                  <a:pt x="252728" y="197744"/>
                  <a:pt x="252728" y="189918"/>
                </a:cubicBezTo>
                <a:lnTo>
                  <a:pt x="252728" y="98903"/>
                </a:lnTo>
                <a:cubicBezTo>
                  <a:pt x="252728" y="95135"/>
                  <a:pt x="249540" y="91947"/>
                  <a:pt x="245772" y="91947"/>
                </a:cubicBez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49"/>
                  <a:pt x="162012" y="34265"/>
                </a:cubicBezTo>
                <a:cubicBezTo>
                  <a:pt x="161433" y="16294"/>
                  <a:pt x="146942" y="1222"/>
                  <a:pt x="128682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5" y="25570"/>
                  <a:pt x="90715" y="35425"/>
                </a:cubicBezTo>
                <a:cubicBezTo>
                  <a:pt x="90715" y="45280"/>
                  <a:pt x="96512" y="57744"/>
                  <a:pt x="105786" y="64410"/>
                </a:cubicBezTo>
                <a:cubicBezTo>
                  <a:pt x="109844" y="67309"/>
                  <a:pt x="112452" y="71947"/>
                  <a:pt x="112452" y="76874"/>
                </a:cubicBezTo>
                <a:cubicBezTo>
                  <a:pt x="112452" y="85280"/>
                  <a:pt x="105786" y="92237"/>
                  <a:pt x="97381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cubicBezTo>
                  <a:pt x="0" y="99193"/>
                  <a:pt x="0" y="99193"/>
                  <a:pt x="0" y="99193"/>
                </a:cubicBezTo>
                <a:lnTo>
                  <a:pt x="0" y="190208"/>
                </a:lnTo>
                <a:cubicBezTo>
                  <a:pt x="0" y="193107"/>
                  <a:pt x="2318" y="195425"/>
                  <a:pt x="5217" y="195425"/>
                </a:cubicBezTo>
                <a:cubicBezTo>
                  <a:pt x="8115" y="195425"/>
                  <a:pt x="8405" y="194556"/>
                  <a:pt x="9564" y="193107"/>
                </a:cubicBezTo>
                <a:cubicBezTo>
                  <a:pt x="18259" y="180353"/>
                  <a:pt x="32750" y="173107"/>
                  <a:pt x="48111" y="173686"/>
                </a:cubicBezTo>
                <a:cubicBezTo>
                  <a:pt x="51589" y="173686"/>
                  <a:pt x="55067" y="174266"/>
                  <a:pt x="58545" y="175135"/>
                </a:cubicBezTo>
                <a:cubicBezTo>
                  <a:pt x="59994" y="175426"/>
                  <a:pt x="61153" y="176005"/>
                  <a:pt x="62602" y="176295"/>
                </a:cubicBezTo>
                <a:cubicBezTo>
                  <a:pt x="64051" y="176585"/>
                  <a:pt x="65211" y="177454"/>
                  <a:pt x="66370" y="178034"/>
                </a:cubicBezTo>
                <a:cubicBezTo>
                  <a:pt x="68109" y="178904"/>
                  <a:pt x="69848" y="180063"/>
                  <a:pt x="71587" y="181223"/>
                </a:cubicBezTo>
                <a:cubicBezTo>
                  <a:pt x="73326" y="182382"/>
                  <a:pt x="73906" y="182672"/>
                  <a:pt x="74775" y="183541"/>
                </a:cubicBezTo>
                <a:cubicBezTo>
                  <a:pt x="84339" y="191368"/>
                  <a:pt x="90715" y="202672"/>
                  <a:pt x="91585" y="215425"/>
                </a:cubicBezTo>
                <a:cubicBezTo>
                  <a:pt x="92454" y="227889"/>
                  <a:pt x="88107" y="239773"/>
                  <a:pt x="79412" y="249049"/>
                </a:cubicBezTo>
                <a:cubicBezTo>
                  <a:pt x="73616" y="255136"/>
                  <a:pt x="66080" y="259484"/>
                  <a:pt x="57965" y="261803"/>
                </a:cubicBezTo>
                <a:cubicBezTo>
                  <a:pt x="54197" y="262672"/>
                  <a:pt x="50429" y="263252"/>
                  <a:pt x="46662" y="263252"/>
                </a:cubicBezTo>
                <a:cubicBezTo>
                  <a:pt x="31881" y="263252"/>
                  <a:pt x="17969" y="256005"/>
                  <a:pt x="9564" y="243832"/>
                </a:cubicBezTo>
                <a:cubicBezTo>
                  <a:pt x="8405" y="242382"/>
                  <a:pt x="6956" y="241513"/>
                  <a:pt x="5217" y="241513"/>
                </a:cubicBezTo>
                <a:cubicBezTo>
                  <a:pt x="2318" y="241513"/>
                  <a:pt x="0" y="243832"/>
                  <a:pt x="0" y="246730"/>
                </a:cubicBezTo>
                <a:lnTo>
                  <a:pt x="0" y="337745"/>
                </a:lnTo>
                <a:cubicBezTo>
                  <a:pt x="0" y="341513"/>
                  <a:pt x="3188" y="344701"/>
                  <a:pt x="6956" y="344701"/>
                </a:cubicBezTo>
                <a:close/>
              </a:path>
            </a:pathLst>
          </a:custGeom>
          <a:solidFill>
            <a:schemeClr val="accent3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BABFF01C-2707-F54C-1FF0-18B7039357AF}"/>
              </a:ext>
            </a:extLst>
          </p:cNvPr>
          <p:cNvSpPr/>
          <p:nvPr/>
        </p:nvSpPr>
        <p:spPr>
          <a:xfrm>
            <a:off x="1758697" y="1395473"/>
            <a:ext cx="2292031" cy="2910403"/>
          </a:xfrm>
          <a:custGeom>
            <a:avLst/>
            <a:gdLst>
              <a:gd name="connsiteX0" fmla="*/ 245773 w 344102"/>
              <a:gd name="connsiteY0" fmla="*/ 91947 h 436938"/>
              <a:gd name="connsiteX1" fmla="*/ 155347 w 344102"/>
              <a:gd name="connsiteY1" fmla="*/ 91947 h 436938"/>
              <a:gd name="connsiteX2" fmla="*/ 140276 w 344102"/>
              <a:gd name="connsiteY2" fmla="*/ 76874 h 436938"/>
              <a:gd name="connsiteX3" fmla="*/ 146942 w 344102"/>
              <a:gd name="connsiteY3" fmla="*/ 64410 h 436938"/>
              <a:gd name="connsiteX4" fmla="*/ 162013 w 344102"/>
              <a:gd name="connsiteY4" fmla="*/ 34266 h 436938"/>
              <a:gd name="connsiteX5" fmla="*/ 128683 w 344102"/>
              <a:gd name="connsiteY5" fmla="*/ 62 h 436938"/>
              <a:gd name="connsiteX6" fmla="*/ 102019 w 344102"/>
              <a:gd name="connsiteY6" fmla="*/ 9628 h 436938"/>
              <a:gd name="connsiteX7" fmla="*/ 90716 w 344102"/>
              <a:gd name="connsiteY7" fmla="*/ 35425 h 436938"/>
              <a:gd name="connsiteX8" fmla="*/ 105786 w 344102"/>
              <a:gd name="connsiteY8" fmla="*/ 64410 h 436938"/>
              <a:gd name="connsiteX9" fmla="*/ 112453 w 344102"/>
              <a:gd name="connsiteY9" fmla="*/ 76874 h 436938"/>
              <a:gd name="connsiteX10" fmla="*/ 97382 w 344102"/>
              <a:gd name="connsiteY10" fmla="*/ 92237 h 436938"/>
              <a:gd name="connsiteX11" fmla="*/ 6956 w 344102"/>
              <a:gd name="connsiteY11" fmla="*/ 92237 h 436938"/>
              <a:gd name="connsiteX12" fmla="*/ 0 w 344102"/>
              <a:gd name="connsiteY12" fmla="*/ 99193 h 436938"/>
              <a:gd name="connsiteX13" fmla="*/ 0 w 344102"/>
              <a:gd name="connsiteY13" fmla="*/ 190208 h 436938"/>
              <a:gd name="connsiteX14" fmla="*/ 5217 w 344102"/>
              <a:gd name="connsiteY14" fmla="*/ 195426 h 436938"/>
              <a:gd name="connsiteX15" fmla="*/ 9564 w 344102"/>
              <a:gd name="connsiteY15" fmla="*/ 193107 h 436938"/>
              <a:gd name="connsiteX16" fmla="*/ 48111 w 344102"/>
              <a:gd name="connsiteY16" fmla="*/ 173686 h 436938"/>
              <a:gd name="connsiteX17" fmla="*/ 91585 w 344102"/>
              <a:gd name="connsiteY17" fmla="*/ 215716 h 436938"/>
              <a:gd name="connsiteX18" fmla="*/ 79412 w 344102"/>
              <a:gd name="connsiteY18" fmla="*/ 249339 h 436938"/>
              <a:gd name="connsiteX19" fmla="*/ 46662 w 344102"/>
              <a:gd name="connsiteY19" fmla="*/ 263542 h 436938"/>
              <a:gd name="connsiteX20" fmla="*/ 9564 w 344102"/>
              <a:gd name="connsiteY20" fmla="*/ 244121 h 436938"/>
              <a:gd name="connsiteX21" fmla="*/ 5217 w 344102"/>
              <a:gd name="connsiteY21" fmla="*/ 241803 h 436938"/>
              <a:gd name="connsiteX22" fmla="*/ 0 w 344102"/>
              <a:gd name="connsiteY22" fmla="*/ 247020 h 436938"/>
              <a:gd name="connsiteX23" fmla="*/ 0 w 344102"/>
              <a:gd name="connsiteY23" fmla="*/ 338035 h 436938"/>
              <a:gd name="connsiteX24" fmla="*/ 6956 w 344102"/>
              <a:gd name="connsiteY24" fmla="*/ 344991 h 436938"/>
              <a:gd name="connsiteX25" fmla="*/ 97382 w 344102"/>
              <a:gd name="connsiteY25" fmla="*/ 344991 h 436938"/>
              <a:gd name="connsiteX26" fmla="*/ 112453 w 344102"/>
              <a:gd name="connsiteY26" fmla="*/ 360064 h 436938"/>
              <a:gd name="connsiteX27" fmla="*/ 105786 w 344102"/>
              <a:gd name="connsiteY27" fmla="*/ 372528 h 436938"/>
              <a:gd name="connsiteX28" fmla="*/ 90716 w 344102"/>
              <a:gd name="connsiteY28" fmla="*/ 402673 h 436938"/>
              <a:gd name="connsiteX29" fmla="*/ 124046 w 344102"/>
              <a:gd name="connsiteY29" fmla="*/ 436876 h 436938"/>
              <a:gd name="connsiteX30" fmla="*/ 150710 w 344102"/>
              <a:gd name="connsiteY30" fmla="*/ 427311 h 436938"/>
              <a:gd name="connsiteX31" fmla="*/ 162013 w 344102"/>
              <a:gd name="connsiteY31" fmla="*/ 401513 h 436938"/>
              <a:gd name="connsiteX32" fmla="*/ 146942 w 344102"/>
              <a:gd name="connsiteY32" fmla="*/ 372528 h 436938"/>
              <a:gd name="connsiteX33" fmla="*/ 140276 w 344102"/>
              <a:gd name="connsiteY33" fmla="*/ 360064 h 436938"/>
              <a:gd name="connsiteX34" fmla="*/ 155347 w 344102"/>
              <a:gd name="connsiteY34" fmla="*/ 344702 h 436938"/>
              <a:gd name="connsiteX35" fmla="*/ 245773 w 344102"/>
              <a:gd name="connsiteY35" fmla="*/ 344702 h 436938"/>
              <a:gd name="connsiteX36" fmla="*/ 252728 w 344102"/>
              <a:gd name="connsiteY36" fmla="*/ 337745 h 436938"/>
              <a:gd name="connsiteX37" fmla="*/ 252728 w 344102"/>
              <a:gd name="connsiteY37" fmla="*/ 246730 h 436938"/>
              <a:gd name="connsiteX38" fmla="*/ 267220 w 344102"/>
              <a:gd name="connsiteY38" fmla="*/ 232237 h 436938"/>
              <a:gd name="connsiteX39" fmla="*/ 278233 w 344102"/>
              <a:gd name="connsiteY39" fmla="*/ 237165 h 436938"/>
              <a:gd name="connsiteX40" fmla="*/ 279392 w 344102"/>
              <a:gd name="connsiteY40" fmla="*/ 238614 h 436938"/>
              <a:gd name="connsiteX41" fmla="*/ 308665 w 344102"/>
              <a:gd name="connsiteY41" fmla="*/ 253976 h 436938"/>
              <a:gd name="connsiteX42" fmla="*/ 334459 w 344102"/>
              <a:gd name="connsiteY42" fmla="*/ 242672 h 436938"/>
              <a:gd name="connsiteX43" fmla="*/ 336778 w 344102"/>
              <a:gd name="connsiteY43" fmla="*/ 239773 h 436938"/>
              <a:gd name="connsiteX44" fmla="*/ 344024 w 344102"/>
              <a:gd name="connsiteY44" fmla="*/ 216005 h 436938"/>
              <a:gd name="connsiteX45" fmla="*/ 313012 w 344102"/>
              <a:gd name="connsiteY45" fmla="*/ 182962 h 436938"/>
              <a:gd name="connsiteX46" fmla="*/ 309534 w 344102"/>
              <a:gd name="connsiteY46" fmla="*/ 182962 h 436938"/>
              <a:gd name="connsiteX47" fmla="*/ 279103 w 344102"/>
              <a:gd name="connsiteY47" fmla="*/ 198324 h 436938"/>
              <a:gd name="connsiteX48" fmla="*/ 266930 w 344102"/>
              <a:gd name="connsiteY48" fmla="*/ 204701 h 436938"/>
              <a:gd name="connsiteX49" fmla="*/ 252439 w 344102"/>
              <a:gd name="connsiteY49" fmla="*/ 190208 h 436938"/>
              <a:gd name="connsiteX50" fmla="*/ 252439 w 344102"/>
              <a:gd name="connsiteY50" fmla="*/ 99193 h 436938"/>
              <a:gd name="connsiteX51" fmla="*/ 252439 w 344102"/>
              <a:gd name="connsiteY51" fmla="*/ 99193 h 436938"/>
              <a:gd name="connsiteX52" fmla="*/ 245483 w 344102"/>
              <a:gd name="connsiteY52" fmla="*/ 92237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4102" h="436938">
                <a:moveTo>
                  <a:pt x="245773" y="91947"/>
                </a:move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50"/>
                  <a:pt x="162013" y="34266"/>
                </a:cubicBezTo>
                <a:cubicBezTo>
                  <a:pt x="161433" y="16294"/>
                  <a:pt x="146942" y="1222"/>
                  <a:pt x="128683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6" y="25570"/>
                  <a:pt x="90716" y="35425"/>
                </a:cubicBezTo>
                <a:cubicBezTo>
                  <a:pt x="90716" y="45280"/>
                  <a:pt x="96512" y="57744"/>
                  <a:pt x="105786" y="64410"/>
                </a:cubicBezTo>
                <a:cubicBezTo>
                  <a:pt x="109844" y="67309"/>
                  <a:pt x="112453" y="71947"/>
                  <a:pt x="112453" y="76874"/>
                </a:cubicBezTo>
                <a:cubicBezTo>
                  <a:pt x="112453" y="85280"/>
                  <a:pt x="105786" y="92237"/>
                  <a:pt x="97382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lnTo>
                  <a:pt x="0" y="190208"/>
                </a:lnTo>
                <a:cubicBezTo>
                  <a:pt x="0" y="193107"/>
                  <a:pt x="2319" y="195426"/>
                  <a:pt x="5217" y="195426"/>
                </a:cubicBezTo>
                <a:cubicBezTo>
                  <a:pt x="8115" y="195426"/>
                  <a:pt x="8405" y="194556"/>
                  <a:pt x="9564" y="193107"/>
                </a:cubicBezTo>
                <a:cubicBezTo>
                  <a:pt x="18259" y="180353"/>
                  <a:pt x="32750" y="173106"/>
                  <a:pt x="48111" y="173686"/>
                </a:cubicBezTo>
                <a:cubicBezTo>
                  <a:pt x="71007" y="174266"/>
                  <a:pt x="90136" y="192817"/>
                  <a:pt x="91585" y="215716"/>
                </a:cubicBezTo>
                <a:cubicBezTo>
                  <a:pt x="92455" y="228179"/>
                  <a:pt x="88107" y="240064"/>
                  <a:pt x="79412" y="249339"/>
                </a:cubicBezTo>
                <a:cubicBezTo>
                  <a:pt x="71007" y="258324"/>
                  <a:pt x="59125" y="263542"/>
                  <a:pt x="46662" y="263542"/>
                </a:cubicBezTo>
                <a:cubicBezTo>
                  <a:pt x="34200" y="263542"/>
                  <a:pt x="17969" y="256295"/>
                  <a:pt x="9564" y="244121"/>
                </a:cubicBezTo>
                <a:cubicBezTo>
                  <a:pt x="8405" y="242672"/>
                  <a:pt x="6956" y="241803"/>
                  <a:pt x="5217" y="241803"/>
                </a:cubicBezTo>
                <a:cubicBezTo>
                  <a:pt x="2319" y="241803"/>
                  <a:pt x="0" y="244121"/>
                  <a:pt x="0" y="247020"/>
                </a:cubicBezTo>
                <a:lnTo>
                  <a:pt x="0" y="338035"/>
                </a:lnTo>
                <a:cubicBezTo>
                  <a:pt x="0" y="341803"/>
                  <a:pt x="3188" y="344991"/>
                  <a:pt x="6956" y="344991"/>
                </a:cubicBezTo>
                <a:lnTo>
                  <a:pt x="97382" y="344991"/>
                </a:lnTo>
                <a:cubicBezTo>
                  <a:pt x="105786" y="344991"/>
                  <a:pt x="112453" y="351658"/>
                  <a:pt x="112453" y="360064"/>
                </a:cubicBezTo>
                <a:cubicBezTo>
                  <a:pt x="112453" y="368470"/>
                  <a:pt x="109844" y="369629"/>
                  <a:pt x="105786" y="372528"/>
                </a:cubicBezTo>
                <a:cubicBezTo>
                  <a:pt x="95933" y="379484"/>
                  <a:pt x="90136" y="390789"/>
                  <a:pt x="90716" y="402673"/>
                </a:cubicBezTo>
                <a:cubicBezTo>
                  <a:pt x="91295" y="420644"/>
                  <a:pt x="105786" y="435717"/>
                  <a:pt x="124046" y="436876"/>
                </a:cubicBezTo>
                <a:cubicBezTo>
                  <a:pt x="133900" y="437456"/>
                  <a:pt x="143464" y="433977"/>
                  <a:pt x="150710" y="427311"/>
                </a:cubicBezTo>
                <a:cubicBezTo>
                  <a:pt x="157955" y="420644"/>
                  <a:pt x="162013" y="411369"/>
                  <a:pt x="162013" y="401513"/>
                </a:cubicBezTo>
                <a:cubicBezTo>
                  <a:pt x="162013" y="391658"/>
                  <a:pt x="156216" y="379195"/>
                  <a:pt x="146942" y="372528"/>
                </a:cubicBezTo>
                <a:cubicBezTo>
                  <a:pt x="142884" y="369629"/>
                  <a:pt x="140276" y="364992"/>
                  <a:pt x="140276" y="360064"/>
                </a:cubicBezTo>
                <a:cubicBezTo>
                  <a:pt x="140276" y="351658"/>
                  <a:pt x="146942" y="344702"/>
                  <a:pt x="155347" y="344702"/>
                </a:cubicBezTo>
                <a:lnTo>
                  <a:pt x="245773" y="344702"/>
                </a:lnTo>
                <a:cubicBezTo>
                  <a:pt x="249540" y="344702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20" y="232237"/>
                </a:cubicBezTo>
                <a:cubicBezTo>
                  <a:pt x="275045" y="232237"/>
                  <a:pt x="275335" y="233976"/>
                  <a:pt x="278233" y="237165"/>
                </a:cubicBezTo>
                <a:cubicBezTo>
                  <a:pt x="278523" y="237745"/>
                  <a:pt x="279103" y="238034"/>
                  <a:pt x="279392" y="238614"/>
                </a:cubicBezTo>
                <a:cubicBezTo>
                  <a:pt x="286058" y="248179"/>
                  <a:pt x="297072" y="253976"/>
                  <a:pt x="308665" y="253976"/>
                </a:cubicBezTo>
                <a:cubicBezTo>
                  <a:pt x="320258" y="253976"/>
                  <a:pt x="327793" y="249918"/>
                  <a:pt x="334459" y="242672"/>
                </a:cubicBezTo>
                <a:cubicBezTo>
                  <a:pt x="335329" y="241803"/>
                  <a:pt x="336198" y="240933"/>
                  <a:pt x="336778" y="239773"/>
                </a:cubicBezTo>
                <a:cubicBezTo>
                  <a:pt x="341995" y="233107"/>
                  <a:pt x="344603" y="224701"/>
                  <a:pt x="344024" y="216005"/>
                </a:cubicBezTo>
                <a:cubicBezTo>
                  <a:pt x="342864" y="199194"/>
                  <a:pt x="329532" y="185281"/>
                  <a:pt x="313012" y="182962"/>
                </a:cubicBezTo>
                <a:cubicBezTo>
                  <a:pt x="311853" y="182962"/>
                  <a:pt x="310694" y="182962"/>
                  <a:pt x="309534" y="182962"/>
                </a:cubicBezTo>
                <a:cubicBezTo>
                  <a:pt x="297362" y="182672"/>
                  <a:pt x="286058" y="188469"/>
                  <a:pt x="279103" y="198324"/>
                </a:cubicBezTo>
                <a:cubicBezTo>
                  <a:pt x="276494" y="202382"/>
                  <a:pt x="271857" y="204701"/>
                  <a:pt x="266930" y="204701"/>
                </a:cubicBezTo>
                <a:cubicBezTo>
                  <a:pt x="258815" y="204701"/>
                  <a:pt x="252439" y="198034"/>
                  <a:pt x="252439" y="190208"/>
                </a:cubicBezTo>
                <a:lnTo>
                  <a:pt x="252439" y="99193"/>
                </a:lnTo>
                <a:cubicBezTo>
                  <a:pt x="252439" y="99193"/>
                  <a:pt x="252439" y="99193"/>
                  <a:pt x="252439" y="99193"/>
                </a:cubicBezTo>
                <a:cubicBezTo>
                  <a:pt x="252439" y="95425"/>
                  <a:pt x="249250" y="92237"/>
                  <a:pt x="245483" y="92237"/>
                </a:cubicBez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8" name="Graphic 7" descr="Brainstorm with solid fill">
            <a:extLst>
              <a:ext uri="{FF2B5EF4-FFF2-40B4-BE49-F238E27FC236}">
                <a16:creationId xmlns:a16="http://schemas.microsoft.com/office/drawing/2014/main" id="{80BBCAFA-63B9-705A-6E23-4B9BDCBDD6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8630" y="1513351"/>
            <a:ext cx="274320" cy="274320"/>
          </a:xfrm>
          <a:prstGeom prst="rect">
            <a:avLst/>
          </a:prstGeom>
        </p:spPr>
      </p:pic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234418B4-71E2-D66F-CEC5-628B456D13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90556" y="1513351"/>
            <a:ext cx="274320" cy="274320"/>
          </a:xfrm>
          <a:prstGeom prst="rect">
            <a:avLst/>
          </a:prstGeom>
        </p:spPr>
      </p:pic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BFC444E0-0C49-4CE1-BB7D-D80655AF2A8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57956" y="1513351"/>
            <a:ext cx="274320" cy="274320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E63378E4-01B5-3D65-80EE-609E75A6785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68017" y="1513351"/>
            <a:ext cx="274320" cy="274320"/>
          </a:xfrm>
          <a:prstGeom prst="rect">
            <a:avLst/>
          </a:prstGeom>
        </p:spPr>
      </p:pic>
      <p:pic>
        <p:nvPicPr>
          <p:cNvPr id="12" name="Graphic 11" descr="Research with solid fill">
            <a:extLst>
              <a:ext uri="{FF2B5EF4-FFF2-40B4-BE49-F238E27FC236}">
                <a16:creationId xmlns:a16="http://schemas.microsoft.com/office/drawing/2014/main" id="{43F1119F-C47E-43E7-BAEB-F6216664B89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26808" y="1513351"/>
            <a:ext cx="274320" cy="27432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705AB1B-43F7-73E0-4731-CE1945A38328}"/>
              </a:ext>
            </a:extLst>
          </p:cNvPr>
          <p:cNvSpPr txBox="1"/>
          <p:nvPr/>
        </p:nvSpPr>
        <p:spPr>
          <a:xfrm>
            <a:off x="2261279" y="3847842"/>
            <a:ext cx="6877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E0F92A-AC4D-EB3B-DAB3-FE99ADD9E965}"/>
              </a:ext>
            </a:extLst>
          </p:cNvPr>
          <p:cNvSpPr txBox="1"/>
          <p:nvPr/>
        </p:nvSpPr>
        <p:spPr>
          <a:xfrm>
            <a:off x="4020070" y="3865110"/>
            <a:ext cx="6877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3794C6-BBA0-C642-1E39-63F121A4D4F1}"/>
              </a:ext>
            </a:extLst>
          </p:cNvPr>
          <p:cNvSpPr txBox="1"/>
          <p:nvPr/>
        </p:nvSpPr>
        <p:spPr>
          <a:xfrm>
            <a:off x="5761892" y="3865110"/>
            <a:ext cx="6877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04A2E7-5C3D-7157-4734-42CB9A4BADB6}"/>
              </a:ext>
            </a:extLst>
          </p:cNvPr>
          <p:cNvSpPr txBox="1"/>
          <p:nvPr/>
        </p:nvSpPr>
        <p:spPr>
          <a:xfrm>
            <a:off x="7483818" y="3862883"/>
            <a:ext cx="6877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638FB7-955C-CABB-DFDA-5B90F95FFA6D}"/>
              </a:ext>
            </a:extLst>
          </p:cNvPr>
          <p:cNvSpPr txBox="1"/>
          <p:nvPr/>
        </p:nvSpPr>
        <p:spPr>
          <a:xfrm>
            <a:off x="9251218" y="3850069"/>
            <a:ext cx="6877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2"/>
                </a:solidFill>
              </a:rPr>
              <a:t>05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344B7A1-E62D-82E7-4F36-BA9AB0783D60}"/>
              </a:ext>
            </a:extLst>
          </p:cNvPr>
          <p:cNvGrpSpPr/>
          <p:nvPr/>
        </p:nvGrpSpPr>
        <p:grpSpPr>
          <a:xfrm>
            <a:off x="1865141" y="4423754"/>
            <a:ext cx="1480071" cy="1413264"/>
            <a:chOff x="332936" y="2689321"/>
            <a:chExt cx="2926080" cy="1413264"/>
          </a:xfrm>
        </p:grpSpPr>
        <p:sp>
          <p:nvSpPr>
            <p:cNvPr id="35" name="TextBox 70">
              <a:extLst>
                <a:ext uri="{FF2B5EF4-FFF2-40B4-BE49-F238E27FC236}">
                  <a16:creationId xmlns:a16="http://schemas.microsoft.com/office/drawing/2014/main" id="{2F344761-5A48-A1C0-9547-C1C6312A0F42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71">
              <a:extLst>
                <a:ext uri="{FF2B5EF4-FFF2-40B4-BE49-F238E27FC236}">
                  <a16:creationId xmlns:a16="http://schemas.microsoft.com/office/drawing/2014/main" id="{F8D5872A-66C4-0B78-B59C-FE25F3A6E6B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7141B14-D6C3-A99A-CF9F-A85C0BD6F796}"/>
              </a:ext>
            </a:extLst>
          </p:cNvPr>
          <p:cNvGrpSpPr/>
          <p:nvPr/>
        </p:nvGrpSpPr>
        <p:grpSpPr>
          <a:xfrm>
            <a:off x="3612626" y="4423754"/>
            <a:ext cx="1480071" cy="1413264"/>
            <a:chOff x="332936" y="2689321"/>
            <a:chExt cx="2926080" cy="1413264"/>
          </a:xfrm>
        </p:grpSpPr>
        <p:sp>
          <p:nvSpPr>
            <p:cNvPr id="38" name="TextBox 70">
              <a:extLst>
                <a:ext uri="{FF2B5EF4-FFF2-40B4-BE49-F238E27FC236}">
                  <a16:creationId xmlns:a16="http://schemas.microsoft.com/office/drawing/2014/main" id="{ED771A57-6146-B60E-479E-3D11B73BFE9E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71">
              <a:extLst>
                <a:ext uri="{FF2B5EF4-FFF2-40B4-BE49-F238E27FC236}">
                  <a16:creationId xmlns:a16="http://schemas.microsoft.com/office/drawing/2014/main" id="{03162894-7704-D44C-F041-D5FFF2F3210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24D2158-99BC-0656-AF02-BDFEFA61988B}"/>
              </a:ext>
            </a:extLst>
          </p:cNvPr>
          <p:cNvGrpSpPr/>
          <p:nvPr/>
        </p:nvGrpSpPr>
        <p:grpSpPr>
          <a:xfrm>
            <a:off x="5360111" y="4423754"/>
            <a:ext cx="1480071" cy="1413264"/>
            <a:chOff x="332936" y="2689321"/>
            <a:chExt cx="2926080" cy="1413264"/>
          </a:xfrm>
        </p:grpSpPr>
        <p:sp>
          <p:nvSpPr>
            <p:cNvPr id="41" name="TextBox 70">
              <a:extLst>
                <a:ext uri="{FF2B5EF4-FFF2-40B4-BE49-F238E27FC236}">
                  <a16:creationId xmlns:a16="http://schemas.microsoft.com/office/drawing/2014/main" id="{418FA5BE-5733-5CDF-0008-6369DE1B7FD5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2" name="TextBox 71">
              <a:extLst>
                <a:ext uri="{FF2B5EF4-FFF2-40B4-BE49-F238E27FC236}">
                  <a16:creationId xmlns:a16="http://schemas.microsoft.com/office/drawing/2014/main" id="{7A26DE68-08E6-0EEA-5D9B-31D2D178FDA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21F08A3-CA6A-539E-DEC8-CBEC52380CD7}"/>
              </a:ext>
            </a:extLst>
          </p:cNvPr>
          <p:cNvGrpSpPr/>
          <p:nvPr/>
        </p:nvGrpSpPr>
        <p:grpSpPr>
          <a:xfrm>
            <a:off x="7107596" y="4423754"/>
            <a:ext cx="1480071" cy="1413264"/>
            <a:chOff x="332936" y="2689321"/>
            <a:chExt cx="2926080" cy="1413264"/>
          </a:xfrm>
        </p:grpSpPr>
        <p:sp>
          <p:nvSpPr>
            <p:cNvPr id="44" name="TextBox 70">
              <a:extLst>
                <a:ext uri="{FF2B5EF4-FFF2-40B4-BE49-F238E27FC236}">
                  <a16:creationId xmlns:a16="http://schemas.microsoft.com/office/drawing/2014/main" id="{8A608F41-9954-20C2-F537-CA0463177707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5" name="TextBox 71">
              <a:extLst>
                <a:ext uri="{FF2B5EF4-FFF2-40B4-BE49-F238E27FC236}">
                  <a16:creationId xmlns:a16="http://schemas.microsoft.com/office/drawing/2014/main" id="{F1C21225-7A56-E99E-27F2-4BB5016C7E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6D1F65F-BA7B-4985-7B7C-C944D7526AD4}"/>
              </a:ext>
            </a:extLst>
          </p:cNvPr>
          <p:cNvGrpSpPr/>
          <p:nvPr/>
        </p:nvGrpSpPr>
        <p:grpSpPr>
          <a:xfrm>
            <a:off x="8855080" y="4423754"/>
            <a:ext cx="1480071" cy="1413264"/>
            <a:chOff x="332936" y="2689321"/>
            <a:chExt cx="2926080" cy="1413264"/>
          </a:xfrm>
        </p:grpSpPr>
        <p:sp>
          <p:nvSpPr>
            <p:cNvPr id="47" name="TextBox 70">
              <a:extLst>
                <a:ext uri="{FF2B5EF4-FFF2-40B4-BE49-F238E27FC236}">
                  <a16:creationId xmlns:a16="http://schemas.microsoft.com/office/drawing/2014/main" id="{60D9855A-98E4-E4E2-C9D0-6C978A206329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8" name="TextBox 71">
              <a:extLst>
                <a:ext uri="{FF2B5EF4-FFF2-40B4-BE49-F238E27FC236}">
                  <a16:creationId xmlns:a16="http://schemas.microsoft.com/office/drawing/2014/main" id="{857B6831-C1A4-37FB-BEF1-A604A90C25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CED858D-9ACD-35DD-CE3B-5B29304E78D7}"/>
              </a:ext>
            </a:extLst>
          </p:cNvPr>
          <p:cNvSpPr txBox="1"/>
          <p:nvPr/>
        </p:nvSpPr>
        <p:spPr>
          <a:xfrm>
            <a:off x="2328791" y="2433873"/>
            <a:ext cx="1108436" cy="707886"/>
          </a:xfrm>
          <a:prstGeom prst="rect">
            <a:avLst/>
          </a:prstGeom>
          <a:noFill/>
        </p:spPr>
        <p:txBody>
          <a:bodyPr wrap="square" lIns="137160" rIns="0" rtlCol="0" anchor="ctr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B90254-E8E6-4E92-DC9B-81FA0304397C}"/>
              </a:ext>
            </a:extLst>
          </p:cNvPr>
          <p:cNvSpPr txBox="1"/>
          <p:nvPr/>
        </p:nvSpPr>
        <p:spPr>
          <a:xfrm>
            <a:off x="4080369" y="2433873"/>
            <a:ext cx="1108436" cy="707886"/>
          </a:xfrm>
          <a:prstGeom prst="rect">
            <a:avLst/>
          </a:prstGeom>
          <a:noFill/>
        </p:spPr>
        <p:txBody>
          <a:bodyPr wrap="square" lIns="137160" rIns="0" rtlCol="0" anchor="ctr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84ACF8-7A95-044D-352A-9B936E2823A6}"/>
              </a:ext>
            </a:extLst>
          </p:cNvPr>
          <p:cNvSpPr txBox="1"/>
          <p:nvPr/>
        </p:nvSpPr>
        <p:spPr>
          <a:xfrm>
            <a:off x="5831947" y="2433873"/>
            <a:ext cx="1108436" cy="707886"/>
          </a:xfrm>
          <a:prstGeom prst="rect">
            <a:avLst/>
          </a:prstGeom>
          <a:noFill/>
        </p:spPr>
        <p:txBody>
          <a:bodyPr wrap="square" lIns="137160" rIns="0" rtlCol="0" anchor="ctr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CB5440-38BE-C76A-A7F2-EDF0DD492197}"/>
              </a:ext>
            </a:extLst>
          </p:cNvPr>
          <p:cNvSpPr txBox="1"/>
          <p:nvPr/>
        </p:nvSpPr>
        <p:spPr>
          <a:xfrm>
            <a:off x="7583525" y="2433873"/>
            <a:ext cx="1108436" cy="707886"/>
          </a:xfrm>
          <a:prstGeom prst="rect">
            <a:avLst/>
          </a:prstGeom>
          <a:noFill/>
        </p:spPr>
        <p:txBody>
          <a:bodyPr wrap="square" lIns="137160" rIns="0" rtlCol="0" anchor="ctr">
            <a:spAutoFit/>
          </a:bodyPr>
          <a:lstStyle/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11FEF5-B407-20B5-0A46-C4A8B1F25814}"/>
              </a:ext>
            </a:extLst>
          </p:cNvPr>
          <p:cNvSpPr txBox="1"/>
          <p:nvPr/>
        </p:nvSpPr>
        <p:spPr>
          <a:xfrm>
            <a:off x="9335105" y="2433873"/>
            <a:ext cx="1108436" cy="707886"/>
          </a:xfrm>
          <a:prstGeom prst="rect">
            <a:avLst/>
          </a:prstGeom>
          <a:noFill/>
        </p:spPr>
        <p:txBody>
          <a:bodyPr wrap="square" lIns="137160" rIns="0" rtlCol="0" anchor="ctr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9448</TotalTime>
  <Words>320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Puzzle Process Flow – Slide Template</vt:lpstr>
      <vt:lpstr>Puzzle Process Flow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Process Flow</dc:title>
  <dc:creator>PresentationGO.com</dc:creator>
  <dc:description>© Copyright PresentationGO.com - Do not distribute or sale without written permission.</dc:description>
  <cp:lastModifiedBy>Christophe Barroche</cp:lastModifiedBy>
  <cp:revision>44</cp:revision>
  <dcterms:created xsi:type="dcterms:W3CDTF">2014-11-26T05:14:11Z</dcterms:created>
  <dcterms:modified xsi:type="dcterms:W3CDTF">2024-04-16T16:26:30Z</dcterms:modified>
  <cp:category>Charts &amp; Diagrams</cp:category>
</cp:coreProperties>
</file>