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Star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4B10F7F-3931-44F3-94C3-2EC56B1B65CB}"/>
              </a:ext>
            </a:extLst>
          </p:cNvPr>
          <p:cNvSpPr/>
          <p:nvPr/>
        </p:nvSpPr>
        <p:spPr>
          <a:xfrm>
            <a:off x="3563745" y="2849079"/>
            <a:ext cx="2021320" cy="2056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512" extrusionOk="0">
                <a:moveTo>
                  <a:pt x="21275" y="7358"/>
                </a:moveTo>
                <a:cubicBezTo>
                  <a:pt x="21129" y="7043"/>
                  <a:pt x="20798" y="6859"/>
                  <a:pt x="20453" y="6911"/>
                </a:cubicBezTo>
                <a:cubicBezTo>
                  <a:pt x="20122" y="6964"/>
                  <a:pt x="19870" y="7200"/>
                  <a:pt x="19803" y="7489"/>
                </a:cubicBezTo>
                <a:cubicBezTo>
                  <a:pt x="19764" y="7633"/>
                  <a:pt x="19671" y="7752"/>
                  <a:pt x="19525" y="7791"/>
                </a:cubicBezTo>
                <a:lnTo>
                  <a:pt x="19406" y="7830"/>
                </a:lnTo>
                <a:cubicBezTo>
                  <a:pt x="19193" y="7896"/>
                  <a:pt x="18968" y="7791"/>
                  <a:pt x="18902" y="7581"/>
                </a:cubicBezTo>
                <a:cubicBezTo>
                  <a:pt x="18371" y="6097"/>
                  <a:pt x="17708" y="4653"/>
                  <a:pt x="16913" y="3274"/>
                </a:cubicBezTo>
                <a:lnTo>
                  <a:pt x="16913" y="3274"/>
                </a:lnTo>
                <a:cubicBezTo>
                  <a:pt x="16780" y="3051"/>
                  <a:pt x="16568" y="2893"/>
                  <a:pt x="16316" y="2854"/>
                </a:cubicBezTo>
                <a:lnTo>
                  <a:pt x="15852" y="2762"/>
                </a:lnTo>
                <a:cubicBezTo>
                  <a:pt x="14301" y="2460"/>
                  <a:pt x="12736" y="2302"/>
                  <a:pt x="11158" y="2276"/>
                </a:cubicBezTo>
                <a:cubicBezTo>
                  <a:pt x="10933" y="2276"/>
                  <a:pt x="10760" y="2092"/>
                  <a:pt x="10760" y="1882"/>
                </a:cubicBezTo>
                <a:lnTo>
                  <a:pt x="10760" y="1803"/>
                </a:lnTo>
                <a:cubicBezTo>
                  <a:pt x="10760" y="1659"/>
                  <a:pt x="10826" y="1515"/>
                  <a:pt x="10959" y="1436"/>
                </a:cubicBezTo>
                <a:cubicBezTo>
                  <a:pt x="11184" y="1304"/>
                  <a:pt x="11330" y="1055"/>
                  <a:pt x="11330" y="779"/>
                </a:cubicBezTo>
                <a:cubicBezTo>
                  <a:pt x="11330" y="320"/>
                  <a:pt x="10933" y="-48"/>
                  <a:pt x="10455" y="5"/>
                </a:cubicBezTo>
                <a:cubicBezTo>
                  <a:pt x="10110" y="44"/>
                  <a:pt x="9832" y="293"/>
                  <a:pt x="9766" y="635"/>
                </a:cubicBezTo>
                <a:cubicBezTo>
                  <a:pt x="9713" y="963"/>
                  <a:pt x="9859" y="1265"/>
                  <a:pt x="10110" y="1436"/>
                </a:cubicBezTo>
                <a:cubicBezTo>
                  <a:pt x="10230" y="1515"/>
                  <a:pt x="10323" y="1646"/>
                  <a:pt x="10323" y="1790"/>
                </a:cubicBezTo>
                <a:lnTo>
                  <a:pt x="10323" y="1895"/>
                </a:lnTo>
                <a:cubicBezTo>
                  <a:pt x="10323" y="2119"/>
                  <a:pt x="10150" y="2289"/>
                  <a:pt x="9925" y="2289"/>
                </a:cubicBezTo>
                <a:cubicBezTo>
                  <a:pt x="8360" y="2329"/>
                  <a:pt x="6782" y="2499"/>
                  <a:pt x="5244" y="2814"/>
                </a:cubicBezTo>
                <a:lnTo>
                  <a:pt x="5019" y="2854"/>
                </a:lnTo>
                <a:cubicBezTo>
                  <a:pt x="4767" y="2906"/>
                  <a:pt x="4555" y="3051"/>
                  <a:pt x="4422" y="3274"/>
                </a:cubicBezTo>
                <a:cubicBezTo>
                  <a:pt x="3627" y="4653"/>
                  <a:pt x="2964" y="6097"/>
                  <a:pt x="2433" y="7594"/>
                </a:cubicBezTo>
                <a:cubicBezTo>
                  <a:pt x="2354" y="7804"/>
                  <a:pt x="2141" y="7909"/>
                  <a:pt x="1929" y="7844"/>
                </a:cubicBezTo>
                <a:lnTo>
                  <a:pt x="1823" y="7804"/>
                </a:lnTo>
                <a:cubicBezTo>
                  <a:pt x="1677" y="7752"/>
                  <a:pt x="1584" y="7633"/>
                  <a:pt x="1545" y="7502"/>
                </a:cubicBezTo>
                <a:cubicBezTo>
                  <a:pt x="1465" y="7213"/>
                  <a:pt x="1226" y="6977"/>
                  <a:pt x="895" y="6924"/>
                </a:cubicBezTo>
                <a:cubicBezTo>
                  <a:pt x="550" y="6872"/>
                  <a:pt x="219" y="7056"/>
                  <a:pt x="73" y="7371"/>
                </a:cubicBezTo>
                <a:cubicBezTo>
                  <a:pt x="-126" y="7804"/>
                  <a:pt x="99" y="8290"/>
                  <a:pt x="537" y="8434"/>
                </a:cubicBezTo>
                <a:cubicBezTo>
                  <a:pt x="802" y="8526"/>
                  <a:pt x="1081" y="8461"/>
                  <a:pt x="1293" y="8290"/>
                </a:cubicBezTo>
                <a:cubicBezTo>
                  <a:pt x="1412" y="8198"/>
                  <a:pt x="1571" y="8172"/>
                  <a:pt x="1717" y="8224"/>
                </a:cubicBezTo>
                <a:lnTo>
                  <a:pt x="1797" y="8251"/>
                </a:lnTo>
                <a:cubicBezTo>
                  <a:pt x="2009" y="8316"/>
                  <a:pt x="2115" y="8539"/>
                  <a:pt x="2049" y="8750"/>
                </a:cubicBezTo>
                <a:cubicBezTo>
                  <a:pt x="1558" y="10365"/>
                  <a:pt x="1200" y="12019"/>
                  <a:pt x="1014" y="13700"/>
                </a:cubicBezTo>
                <a:lnTo>
                  <a:pt x="988" y="13962"/>
                </a:lnTo>
                <a:cubicBezTo>
                  <a:pt x="961" y="14212"/>
                  <a:pt x="1041" y="14448"/>
                  <a:pt x="1200" y="14632"/>
                </a:cubicBezTo>
                <a:lnTo>
                  <a:pt x="1200" y="14632"/>
                </a:lnTo>
                <a:cubicBezTo>
                  <a:pt x="2208" y="15801"/>
                  <a:pt x="3308" y="16877"/>
                  <a:pt x="4502" y="17862"/>
                </a:cubicBezTo>
                <a:cubicBezTo>
                  <a:pt x="4674" y="18007"/>
                  <a:pt x="4701" y="18243"/>
                  <a:pt x="4568" y="18414"/>
                </a:cubicBezTo>
                <a:lnTo>
                  <a:pt x="4555" y="18427"/>
                </a:lnTo>
                <a:cubicBezTo>
                  <a:pt x="4462" y="18545"/>
                  <a:pt x="4303" y="18611"/>
                  <a:pt x="4144" y="18598"/>
                </a:cubicBezTo>
                <a:cubicBezTo>
                  <a:pt x="3852" y="18571"/>
                  <a:pt x="3547" y="18716"/>
                  <a:pt x="3388" y="19018"/>
                </a:cubicBezTo>
                <a:cubicBezTo>
                  <a:pt x="3229" y="19320"/>
                  <a:pt x="3282" y="19687"/>
                  <a:pt x="3534" y="19937"/>
                </a:cubicBezTo>
                <a:cubicBezTo>
                  <a:pt x="3878" y="20265"/>
                  <a:pt x="4422" y="20226"/>
                  <a:pt x="4701" y="19858"/>
                </a:cubicBezTo>
                <a:cubicBezTo>
                  <a:pt x="4873" y="19648"/>
                  <a:pt x="4899" y="19372"/>
                  <a:pt x="4820" y="19136"/>
                </a:cubicBezTo>
                <a:cubicBezTo>
                  <a:pt x="4767" y="18992"/>
                  <a:pt x="4793" y="18821"/>
                  <a:pt x="4886" y="18703"/>
                </a:cubicBezTo>
                <a:lnTo>
                  <a:pt x="4886" y="18703"/>
                </a:lnTo>
                <a:cubicBezTo>
                  <a:pt x="5019" y="18532"/>
                  <a:pt x="5271" y="18493"/>
                  <a:pt x="5456" y="18637"/>
                </a:cubicBezTo>
                <a:cubicBezTo>
                  <a:pt x="6862" y="19687"/>
                  <a:pt x="8360" y="20607"/>
                  <a:pt x="9951" y="21381"/>
                </a:cubicBezTo>
                <a:lnTo>
                  <a:pt x="9965" y="21381"/>
                </a:lnTo>
                <a:cubicBezTo>
                  <a:pt x="10323" y="21552"/>
                  <a:pt x="10734" y="21552"/>
                  <a:pt x="11092" y="21394"/>
                </a:cubicBezTo>
                <a:cubicBezTo>
                  <a:pt x="12762" y="20620"/>
                  <a:pt x="14354" y="19674"/>
                  <a:pt x="15825" y="18584"/>
                </a:cubicBezTo>
                <a:cubicBezTo>
                  <a:pt x="15998" y="18453"/>
                  <a:pt x="16250" y="18479"/>
                  <a:pt x="16382" y="18663"/>
                </a:cubicBezTo>
                <a:lnTo>
                  <a:pt x="16422" y="18716"/>
                </a:lnTo>
                <a:cubicBezTo>
                  <a:pt x="16515" y="18834"/>
                  <a:pt x="16541" y="19005"/>
                  <a:pt x="16488" y="19149"/>
                </a:cubicBezTo>
                <a:cubicBezTo>
                  <a:pt x="16409" y="19385"/>
                  <a:pt x="16449" y="19661"/>
                  <a:pt x="16608" y="19871"/>
                </a:cubicBezTo>
                <a:cubicBezTo>
                  <a:pt x="16886" y="20239"/>
                  <a:pt x="17443" y="20278"/>
                  <a:pt x="17775" y="19950"/>
                </a:cubicBezTo>
                <a:cubicBezTo>
                  <a:pt x="18026" y="19701"/>
                  <a:pt x="18093" y="19346"/>
                  <a:pt x="17920" y="19031"/>
                </a:cubicBezTo>
                <a:cubicBezTo>
                  <a:pt x="17761" y="18742"/>
                  <a:pt x="17456" y="18598"/>
                  <a:pt x="17165" y="18611"/>
                </a:cubicBezTo>
                <a:cubicBezTo>
                  <a:pt x="17006" y="18624"/>
                  <a:pt x="16860" y="18558"/>
                  <a:pt x="16754" y="18440"/>
                </a:cubicBezTo>
                <a:lnTo>
                  <a:pt x="16714" y="18387"/>
                </a:lnTo>
                <a:cubicBezTo>
                  <a:pt x="16581" y="18217"/>
                  <a:pt x="16608" y="17967"/>
                  <a:pt x="16780" y="17836"/>
                </a:cubicBezTo>
                <a:cubicBezTo>
                  <a:pt x="18026" y="16825"/>
                  <a:pt x="19193" y="15696"/>
                  <a:pt x="20241" y="14475"/>
                </a:cubicBezTo>
                <a:lnTo>
                  <a:pt x="20241" y="14475"/>
                </a:lnTo>
                <a:cubicBezTo>
                  <a:pt x="20307" y="14396"/>
                  <a:pt x="20334" y="14304"/>
                  <a:pt x="20320" y="14212"/>
                </a:cubicBezTo>
                <a:lnTo>
                  <a:pt x="20267" y="13713"/>
                </a:lnTo>
                <a:cubicBezTo>
                  <a:pt x="20082" y="12032"/>
                  <a:pt x="19737" y="10378"/>
                  <a:pt x="19246" y="8763"/>
                </a:cubicBezTo>
                <a:cubicBezTo>
                  <a:pt x="19180" y="8553"/>
                  <a:pt x="19299" y="8329"/>
                  <a:pt x="19498" y="8264"/>
                </a:cubicBezTo>
                <a:lnTo>
                  <a:pt x="19591" y="8237"/>
                </a:lnTo>
                <a:cubicBezTo>
                  <a:pt x="19737" y="8185"/>
                  <a:pt x="19896" y="8211"/>
                  <a:pt x="20015" y="8303"/>
                </a:cubicBezTo>
                <a:cubicBezTo>
                  <a:pt x="20214" y="8474"/>
                  <a:pt x="20493" y="8539"/>
                  <a:pt x="20771" y="8448"/>
                </a:cubicBezTo>
                <a:cubicBezTo>
                  <a:pt x="21249" y="8277"/>
                  <a:pt x="21474" y="7791"/>
                  <a:pt x="21275" y="735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DC85506-C60A-4BD3-9DFA-EB2673E85F75}"/>
              </a:ext>
            </a:extLst>
          </p:cNvPr>
          <p:cNvSpPr/>
          <p:nvPr/>
        </p:nvSpPr>
        <p:spPr>
          <a:xfrm>
            <a:off x="4003175" y="2095769"/>
            <a:ext cx="1118667" cy="980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0" extrusionOk="0">
                <a:moveTo>
                  <a:pt x="12897" y="1354"/>
                </a:moveTo>
                <a:cubicBezTo>
                  <a:pt x="12097" y="-433"/>
                  <a:pt x="9818" y="-460"/>
                  <a:pt x="8994" y="1326"/>
                </a:cubicBezTo>
                <a:lnTo>
                  <a:pt x="0" y="21140"/>
                </a:lnTo>
                <a:lnTo>
                  <a:pt x="267" y="21086"/>
                </a:lnTo>
                <a:cubicBezTo>
                  <a:pt x="3321" y="20355"/>
                  <a:pt x="6449" y="19922"/>
                  <a:pt x="9552" y="19841"/>
                </a:cubicBezTo>
                <a:cubicBezTo>
                  <a:pt x="8897" y="19326"/>
                  <a:pt x="8558" y="18460"/>
                  <a:pt x="8655" y="17567"/>
                </a:cubicBezTo>
                <a:cubicBezTo>
                  <a:pt x="8776" y="16484"/>
                  <a:pt x="9576" y="15591"/>
                  <a:pt x="10546" y="15456"/>
                </a:cubicBezTo>
                <a:cubicBezTo>
                  <a:pt x="10618" y="15456"/>
                  <a:pt x="10715" y="15429"/>
                  <a:pt x="10788" y="15429"/>
                </a:cubicBezTo>
                <a:cubicBezTo>
                  <a:pt x="11976" y="15429"/>
                  <a:pt x="12945" y="16511"/>
                  <a:pt x="12945" y="17838"/>
                </a:cubicBezTo>
                <a:cubicBezTo>
                  <a:pt x="12945" y="18623"/>
                  <a:pt x="12606" y="19354"/>
                  <a:pt x="12024" y="19814"/>
                </a:cubicBezTo>
                <a:cubicBezTo>
                  <a:pt x="15224" y="19895"/>
                  <a:pt x="18424" y="20328"/>
                  <a:pt x="21600" y="21113"/>
                </a:cubicBezTo>
                <a:lnTo>
                  <a:pt x="21600" y="21113"/>
                </a:lnTo>
                <a:lnTo>
                  <a:pt x="12897" y="135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39B2C17-ABE8-4497-8418-E1E1C079F613}"/>
              </a:ext>
            </a:extLst>
          </p:cNvPr>
          <p:cNvSpPr/>
          <p:nvPr/>
        </p:nvSpPr>
        <p:spPr>
          <a:xfrm>
            <a:off x="5195915" y="3112736"/>
            <a:ext cx="1112540" cy="1068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7" h="21600" extrusionOk="0">
                <a:moveTo>
                  <a:pt x="19184" y="3350"/>
                </a:moveTo>
                <a:lnTo>
                  <a:pt x="0" y="0"/>
                </a:lnTo>
                <a:lnTo>
                  <a:pt x="142" y="254"/>
                </a:lnTo>
                <a:cubicBezTo>
                  <a:pt x="1611" y="3020"/>
                  <a:pt x="2842" y="5914"/>
                  <a:pt x="3837" y="8909"/>
                </a:cubicBezTo>
                <a:cubicBezTo>
                  <a:pt x="4074" y="8097"/>
                  <a:pt x="4666" y="7488"/>
                  <a:pt x="5447" y="7335"/>
                </a:cubicBezTo>
                <a:cubicBezTo>
                  <a:pt x="5590" y="7310"/>
                  <a:pt x="5708" y="7285"/>
                  <a:pt x="5850" y="7285"/>
                </a:cubicBezTo>
                <a:cubicBezTo>
                  <a:pt x="6679" y="7285"/>
                  <a:pt x="7437" y="7792"/>
                  <a:pt x="7768" y="8604"/>
                </a:cubicBezTo>
                <a:cubicBezTo>
                  <a:pt x="8029" y="9188"/>
                  <a:pt x="8029" y="9874"/>
                  <a:pt x="7792" y="10457"/>
                </a:cubicBezTo>
                <a:cubicBezTo>
                  <a:pt x="7555" y="11041"/>
                  <a:pt x="7082" y="11498"/>
                  <a:pt x="6513" y="11701"/>
                </a:cubicBezTo>
                <a:cubicBezTo>
                  <a:pt x="6300" y="11777"/>
                  <a:pt x="6087" y="11803"/>
                  <a:pt x="5850" y="11803"/>
                </a:cubicBezTo>
                <a:cubicBezTo>
                  <a:pt x="5376" y="11803"/>
                  <a:pt x="4926" y="11625"/>
                  <a:pt x="4571" y="11346"/>
                </a:cubicBezTo>
                <a:cubicBezTo>
                  <a:pt x="5495" y="14671"/>
                  <a:pt x="6111" y="18097"/>
                  <a:pt x="6419" y="21600"/>
                </a:cubicBezTo>
                <a:lnTo>
                  <a:pt x="6419" y="21600"/>
                </a:lnTo>
                <a:lnTo>
                  <a:pt x="20321" y="7259"/>
                </a:lnTo>
                <a:cubicBezTo>
                  <a:pt x="21600" y="5965"/>
                  <a:pt x="20937" y="3655"/>
                  <a:pt x="19184" y="33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423A77F-4818-4F44-A303-5089293D429A}"/>
              </a:ext>
            </a:extLst>
          </p:cNvPr>
          <p:cNvSpPr/>
          <p:nvPr/>
        </p:nvSpPr>
        <p:spPr>
          <a:xfrm>
            <a:off x="4643489" y="4267810"/>
            <a:ext cx="1080601" cy="1145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060" extrusionOk="0">
                <a:moveTo>
                  <a:pt x="21254" y="18600"/>
                </a:moveTo>
                <a:lnTo>
                  <a:pt x="17493" y="0"/>
                </a:lnTo>
                <a:lnTo>
                  <a:pt x="17320" y="208"/>
                </a:lnTo>
                <a:cubicBezTo>
                  <a:pt x="15439" y="2285"/>
                  <a:pt x="13361" y="4200"/>
                  <a:pt x="11109" y="5954"/>
                </a:cubicBezTo>
                <a:cubicBezTo>
                  <a:pt x="11852" y="6000"/>
                  <a:pt x="12495" y="6369"/>
                  <a:pt x="12891" y="6946"/>
                </a:cubicBezTo>
                <a:cubicBezTo>
                  <a:pt x="13410" y="7754"/>
                  <a:pt x="13262" y="8815"/>
                  <a:pt x="12544" y="9462"/>
                </a:cubicBezTo>
                <a:cubicBezTo>
                  <a:pt x="12124" y="9831"/>
                  <a:pt x="11579" y="10062"/>
                  <a:pt x="11010" y="10062"/>
                </a:cubicBezTo>
                <a:cubicBezTo>
                  <a:pt x="10318" y="10062"/>
                  <a:pt x="9674" y="9762"/>
                  <a:pt x="9254" y="9254"/>
                </a:cubicBezTo>
                <a:cubicBezTo>
                  <a:pt x="8858" y="8792"/>
                  <a:pt x="8709" y="8192"/>
                  <a:pt x="8833" y="7615"/>
                </a:cubicBezTo>
                <a:cubicBezTo>
                  <a:pt x="6087" y="9531"/>
                  <a:pt x="3117" y="11169"/>
                  <a:pt x="0" y="12531"/>
                </a:cubicBezTo>
                <a:lnTo>
                  <a:pt x="0" y="12531"/>
                </a:lnTo>
                <a:lnTo>
                  <a:pt x="18111" y="20838"/>
                </a:lnTo>
                <a:cubicBezTo>
                  <a:pt x="19720" y="21600"/>
                  <a:pt x="21600" y="20285"/>
                  <a:pt x="21254" y="18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6C65A47-40B0-4748-B29C-3DD2FCBFAFF1}"/>
              </a:ext>
            </a:extLst>
          </p:cNvPr>
          <p:cNvSpPr/>
          <p:nvPr/>
        </p:nvSpPr>
        <p:spPr>
          <a:xfrm>
            <a:off x="2835546" y="3112737"/>
            <a:ext cx="1111679" cy="1067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4" h="21600" extrusionOk="0">
                <a:moveTo>
                  <a:pt x="1789" y="3329"/>
                </a:moveTo>
                <a:cubicBezTo>
                  <a:pt x="58" y="3634"/>
                  <a:pt x="-606" y="5921"/>
                  <a:pt x="651" y="7242"/>
                </a:cubicBezTo>
                <a:lnTo>
                  <a:pt x="14568" y="21600"/>
                </a:lnTo>
                <a:lnTo>
                  <a:pt x="14568" y="21600"/>
                </a:lnTo>
                <a:cubicBezTo>
                  <a:pt x="14853" y="18119"/>
                  <a:pt x="15469" y="14713"/>
                  <a:pt x="16394" y="11384"/>
                </a:cubicBezTo>
                <a:cubicBezTo>
                  <a:pt x="16038" y="11664"/>
                  <a:pt x="15588" y="11816"/>
                  <a:pt x="15161" y="11816"/>
                </a:cubicBezTo>
                <a:cubicBezTo>
                  <a:pt x="14948" y="11816"/>
                  <a:pt x="14711" y="11766"/>
                  <a:pt x="14497" y="11715"/>
                </a:cubicBezTo>
                <a:cubicBezTo>
                  <a:pt x="13928" y="11512"/>
                  <a:pt x="13454" y="11054"/>
                  <a:pt x="13217" y="10470"/>
                </a:cubicBezTo>
                <a:cubicBezTo>
                  <a:pt x="12980" y="9885"/>
                  <a:pt x="12980" y="9199"/>
                  <a:pt x="13241" y="8615"/>
                </a:cubicBezTo>
                <a:cubicBezTo>
                  <a:pt x="13573" y="7801"/>
                  <a:pt x="14331" y="7293"/>
                  <a:pt x="15161" y="7293"/>
                </a:cubicBezTo>
                <a:cubicBezTo>
                  <a:pt x="15304" y="7293"/>
                  <a:pt x="15422" y="7319"/>
                  <a:pt x="15564" y="7344"/>
                </a:cubicBezTo>
                <a:cubicBezTo>
                  <a:pt x="16323" y="7496"/>
                  <a:pt x="16940" y="8081"/>
                  <a:pt x="17177" y="8869"/>
                </a:cubicBezTo>
                <a:cubicBezTo>
                  <a:pt x="18149" y="5896"/>
                  <a:pt x="19382" y="2999"/>
                  <a:pt x="20852" y="254"/>
                </a:cubicBezTo>
                <a:lnTo>
                  <a:pt x="20994" y="0"/>
                </a:lnTo>
                <a:lnTo>
                  <a:pt x="1789" y="332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E2A731-7F82-4D57-A455-85CA9408AFF5}"/>
              </a:ext>
            </a:extLst>
          </p:cNvPr>
          <p:cNvSpPr/>
          <p:nvPr/>
        </p:nvSpPr>
        <p:spPr>
          <a:xfrm>
            <a:off x="3425638" y="4267810"/>
            <a:ext cx="1079345" cy="1145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060" extrusionOk="0">
                <a:moveTo>
                  <a:pt x="21295" y="12554"/>
                </a:moveTo>
                <a:cubicBezTo>
                  <a:pt x="18174" y="11192"/>
                  <a:pt x="15226" y="9554"/>
                  <a:pt x="12501" y="7662"/>
                </a:cubicBezTo>
                <a:cubicBezTo>
                  <a:pt x="12600" y="8215"/>
                  <a:pt x="12452" y="8792"/>
                  <a:pt x="12080" y="9254"/>
                </a:cubicBezTo>
                <a:cubicBezTo>
                  <a:pt x="11659" y="9762"/>
                  <a:pt x="11015" y="10062"/>
                  <a:pt x="10322" y="10062"/>
                </a:cubicBezTo>
                <a:cubicBezTo>
                  <a:pt x="9752" y="10062"/>
                  <a:pt x="9182" y="9854"/>
                  <a:pt x="8786" y="9462"/>
                </a:cubicBezTo>
                <a:cubicBezTo>
                  <a:pt x="8067" y="8815"/>
                  <a:pt x="7919" y="7754"/>
                  <a:pt x="8439" y="6946"/>
                </a:cubicBezTo>
                <a:cubicBezTo>
                  <a:pt x="8811" y="6346"/>
                  <a:pt x="9455" y="6000"/>
                  <a:pt x="10198" y="5954"/>
                </a:cubicBezTo>
                <a:cubicBezTo>
                  <a:pt x="7968" y="4223"/>
                  <a:pt x="5888" y="2285"/>
                  <a:pt x="3980" y="208"/>
                </a:cubicBezTo>
                <a:lnTo>
                  <a:pt x="3807" y="0"/>
                </a:lnTo>
                <a:lnTo>
                  <a:pt x="42" y="18600"/>
                </a:lnTo>
                <a:cubicBezTo>
                  <a:pt x="-305" y="20285"/>
                  <a:pt x="1578" y="21600"/>
                  <a:pt x="3212" y="20838"/>
                </a:cubicBezTo>
                <a:lnTo>
                  <a:pt x="21295" y="12554"/>
                </a:lnTo>
                <a:lnTo>
                  <a:pt x="21295" y="12554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AEA1A0C6-3395-4A05-84C5-86123F8C4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20256" y="3278560"/>
            <a:ext cx="425129" cy="425129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8CFC9912-03F5-4D44-9A40-630C81EAE9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95915" y="4798579"/>
            <a:ext cx="425129" cy="425129"/>
          </a:xfrm>
          <a:prstGeom prst="rect">
            <a:avLst/>
          </a:prstGeom>
        </p:spPr>
      </p:pic>
      <p:pic>
        <p:nvPicPr>
          <p:cNvPr id="11" name="Graphic 10" descr="Hourglass 30% with solid fill">
            <a:extLst>
              <a:ext uri="{FF2B5EF4-FFF2-40B4-BE49-F238E27FC236}">
                <a16:creationId xmlns:a16="http://schemas.microsoft.com/office/drawing/2014/main" id="{FC3C9D17-1B71-42B1-BE1A-B370EE720C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7008" y="4798579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5D6B0321-44D3-4D4A-A6E3-438CCAF1C2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59436" y="2273719"/>
            <a:ext cx="425129" cy="425129"/>
          </a:xfrm>
          <a:prstGeom prst="rect">
            <a:avLst/>
          </a:prstGeom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C4868F94-E0B8-4B9D-812F-5B91F4AF63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99592" y="3278560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670ED77-7936-4F99-9EA5-83C54ADC8788}"/>
              </a:ext>
            </a:extLst>
          </p:cNvPr>
          <p:cNvSpPr txBox="1"/>
          <p:nvPr/>
        </p:nvSpPr>
        <p:spPr>
          <a:xfrm>
            <a:off x="4132296" y="3404414"/>
            <a:ext cx="879410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5EFCB8-599E-45BC-8D0E-5673DD35F3E9}"/>
              </a:ext>
            </a:extLst>
          </p:cNvPr>
          <p:cNvGrpSpPr/>
          <p:nvPr/>
        </p:nvGrpSpPr>
        <p:grpSpPr>
          <a:xfrm>
            <a:off x="6576334" y="2574720"/>
            <a:ext cx="1966904" cy="1260003"/>
            <a:chOff x="8921977" y="1394910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1B4AED-2DD0-479F-8D1B-B84DAD20531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D1E755-4D1E-4143-A947-0C78948A9B0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DD9C55A-A40F-441E-9253-8DB67CEB5DA8}"/>
              </a:ext>
            </a:extLst>
          </p:cNvPr>
          <p:cNvGrpSpPr/>
          <p:nvPr/>
        </p:nvGrpSpPr>
        <p:grpSpPr>
          <a:xfrm>
            <a:off x="6311208" y="4437271"/>
            <a:ext cx="1966904" cy="1260003"/>
            <a:chOff x="8921977" y="400157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90AAF6-4C6C-4B79-B7A2-1F3538586A9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C1F41D6-7509-4E55-B9C7-0A3F94582C3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08B0952-35F6-4689-84C8-83D8C3A528C9}"/>
              </a:ext>
            </a:extLst>
          </p:cNvPr>
          <p:cNvGrpSpPr/>
          <p:nvPr/>
        </p:nvGrpSpPr>
        <p:grpSpPr>
          <a:xfrm>
            <a:off x="605572" y="2574720"/>
            <a:ext cx="1966904" cy="1260003"/>
            <a:chOff x="332936" y="255595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1CAAF1-9DE8-4D22-93EB-466B18DD2D9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50F177-C82C-4C47-A59A-CC9E36366A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325EF39-B75F-4FB0-9A23-3BEE1704F52F}"/>
              </a:ext>
            </a:extLst>
          </p:cNvPr>
          <p:cNvGrpSpPr/>
          <p:nvPr/>
        </p:nvGrpSpPr>
        <p:grpSpPr>
          <a:xfrm>
            <a:off x="865888" y="4437270"/>
            <a:ext cx="1966904" cy="1260003"/>
            <a:chOff x="332936" y="4580523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DEA98CD-F06B-424A-9523-F309CECB556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B09C9DE-72FA-478B-BCBC-9E21B4BA0E2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180E85-AE62-470A-905E-68FEAE985292}"/>
              </a:ext>
            </a:extLst>
          </p:cNvPr>
          <p:cNvGrpSpPr/>
          <p:nvPr/>
        </p:nvGrpSpPr>
        <p:grpSpPr>
          <a:xfrm>
            <a:off x="3061503" y="1019945"/>
            <a:ext cx="3020995" cy="952228"/>
            <a:chOff x="8921977" y="1394910"/>
            <a:chExt cx="2926080" cy="126963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796F8F-919D-49F2-8392-F7EA516B033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6CA0907-0919-48C3-ACB2-C431AB13220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Star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4B10F7F-3931-44F3-94C3-2EC56B1B65CB}"/>
              </a:ext>
            </a:extLst>
          </p:cNvPr>
          <p:cNvSpPr/>
          <p:nvPr/>
        </p:nvSpPr>
        <p:spPr>
          <a:xfrm>
            <a:off x="3563745" y="2849079"/>
            <a:ext cx="2021320" cy="2056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512" extrusionOk="0">
                <a:moveTo>
                  <a:pt x="21275" y="7358"/>
                </a:moveTo>
                <a:cubicBezTo>
                  <a:pt x="21129" y="7043"/>
                  <a:pt x="20798" y="6859"/>
                  <a:pt x="20453" y="6911"/>
                </a:cubicBezTo>
                <a:cubicBezTo>
                  <a:pt x="20122" y="6964"/>
                  <a:pt x="19870" y="7200"/>
                  <a:pt x="19803" y="7489"/>
                </a:cubicBezTo>
                <a:cubicBezTo>
                  <a:pt x="19764" y="7633"/>
                  <a:pt x="19671" y="7752"/>
                  <a:pt x="19525" y="7791"/>
                </a:cubicBezTo>
                <a:lnTo>
                  <a:pt x="19406" y="7830"/>
                </a:lnTo>
                <a:cubicBezTo>
                  <a:pt x="19193" y="7896"/>
                  <a:pt x="18968" y="7791"/>
                  <a:pt x="18902" y="7581"/>
                </a:cubicBezTo>
                <a:cubicBezTo>
                  <a:pt x="18371" y="6097"/>
                  <a:pt x="17708" y="4653"/>
                  <a:pt x="16913" y="3274"/>
                </a:cubicBezTo>
                <a:lnTo>
                  <a:pt x="16913" y="3274"/>
                </a:lnTo>
                <a:cubicBezTo>
                  <a:pt x="16780" y="3051"/>
                  <a:pt x="16568" y="2893"/>
                  <a:pt x="16316" y="2854"/>
                </a:cubicBezTo>
                <a:lnTo>
                  <a:pt x="15852" y="2762"/>
                </a:lnTo>
                <a:cubicBezTo>
                  <a:pt x="14301" y="2460"/>
                  <a:pt x="12736" y="2302"/>
                  <a:pt x="11158" y="2276"/>
                </a:cubicBezTo>
                <a:cubicBezTo>
                  <a:pt x="10933" y="2276"/>
                  <a:pt x="10760" y="2092"/>
                  <a:pt x="10760" y="1882"/>
                </a:cubicBezTo>
                <a:lnTo>
                  <a:pt x="10760" y="1803"/>
                </a:lnTo>
                <a:cubicBezTo>
                  <a:pt x="10760" y="1659"/>
                  <a:pt x="10826" y="1515"/>
                  <a:pt x="10959" y="1436"/>
                </a:cubicBezTo>
                <a:cubicBezTo>
                  <a:pt x="11184" y="1304"/>
                  <a:pt x="11330" y="1055"/>
                  <a:pt x="11330" y="779"/>
                </a:cubicBezTo>
                <a:cubicBezTo>
                  <a:pt x="11330" y="320"/>
                  <a:pt x="10933" y="-48"/>
                  <a:pt x="10455" y="5"/>
                </a:cubicBezTo>
                <a:cubicBezTo>
                  <a:pt x="10110" y="44"/>
                  <a:pt x="9832" y="293"/>
                  <a:pt x="9766" y="635"/>
                </a:cubicBezTo>
                <a:cubicBezTo>
                  <a:pt x="9713" y="963"/>
                  <a:pt x="9859" y="1265"/>
                  <a:pt x="10110" y="1436"/>
                </a:cubicBezTo>
                <a:cubicBezTo>
                  <a:pt x="10230" y="1515"/>
                  <a:pt x="10323" y="1646"/>
                  <a:pt x="10323" y="1790"/>
                </a:cubicBezTo>
                <a:lnTo>
                  <a:pt x="10323" y="1895"/>
                </a:lnTo>
                <a:cubicBezTo>
                  <a:pt x="10323" y="2119"/>
                  <a:pt x="10150" y="2289"/>
                  <a:pt x="9925" y="2289"/>
                </a:cubicBezTo>
                <a:cubicBezTo>
                  <a:pt x="8360" y="2329"/>
                  <a:pt x="6782" y="2499"/>
                  <a:pt x="5244" y="2814"/>
                </a:cubicBezTo>
                <a:lnTo>
                  <a:pt x="5019" y="2854"/>
                </a:lnTo>
                <a:cubicBezTo>
                  <a:pt x="4767" y="2906"/>
                  <a:pt x="4555" y="3051"/>
                  <a:pt x="4422" y="3274"/>
                </a:cubicBezTo>
                <a:cubicBezTo>
                  <a:pt x="3627" y="4653"/>
                  <a:pt x="2964" y="6097"/>
                  <a:pt x="2433" y="7594"/>
                </a:cubicBezTo>
                <a:cubicBezTo>
                  <a:pt x="2354" y="7804"/>
                  <a:pt x="2141" y="7909"/>
                  <a:pt x="1929" y="7844"/>
                </a:cubicBezTo>
                <a:lnTo>
                  <a:pt x="1823" y="7804"/>
                </a:lnTo>
                <a:cubicBezTo>
                  <a:pt x="1677" y="7752"/>
                  <a:pt x="1584" y="7633"/>
                  <a:pt x="1545" y="7502"/>
                </a:cubicBezTo>
                <a:cubicBezTo>
                  <a:pt x="1465" y="7213"/>
                  <a:pt x="1226" y="6977"/>
                  <a:pt x="895" y="6924"/>
                </a:cubicBezTo>
                <a:cubicBezTo>
                  <a:pt x="550" y="6872"/>
                  <a:pt x="219" y="7056"/>
                  <a:pt x="73" y="7371"/>
                </a:cubicBezTo>
                <a:cubicBezTo>
                  <a:pt x="-126" y="7804"/>
                  <a:pt x="99" y="8290"/>
                  <a:pt x="537" y="8434"/>
                </a:cubicBezTo>
                <a:cubicBezTo>
                  <a:pt x="802" y="8526"/>
                  <a:pt x="1081" y="8461"/>
                  <a:pt x="1293" y="8290"/>
                </a:cubicBezTo>
                <a:cubicBezTo>
                  <a:pt x="1412" y="8198"/>
                  <a:pt x="1571" y="8172"/>
                  <a:pt x="1717" y="8224"/>
                </a:cubicBezTo>
                <a:lnTo>
                  <a:pt x="1797" y="8251"/>
                </a:lnTo>
                <a:cubicBezTo>
                  <a:pt x="2009" y="8316"/>
                  <a:pt x="2115" y="8539"/>
                  <a:pt x="2049" y="8750"/>
                </a:cubicBezTo>
                <a:cubicBezTo>
                  <a:pt x="1558" y="10365"/>
                  <a:pt x="1200" y="12019"/>
                  <a:pt x="1014" y="13700"/>
                </a:cubicBezTo>
                <a:lnTo>
                  <a:pt x="988" y="13962"/>
                </a:lnTo>
                <a:cubicBezTo>
                  <a:pt x="961" y="14212"/>
                  <a:pt x="1041" y="14448"/>
                  <a:pt x="1200" y="14632"/>
                </a:cubicBezTo>
                <a:lnTo>
                  <a:pt x="1200" y="14632"/>
                </a:lnTo>
                <a:cubicBezTo>
                  <a:pt x="2208" y="15801"/>
                  <a:pt x="3308" y="16877"/>
                  <a:pt x="4502" y="17862"/>
                </a:cubicBezTo>
                <a:cubicBezTo>
                  <a:pt x="4674" y="18007"/>
                  <a:pt x="4701" y="18243"/>
                  <a:pt x="4568" y="18414"/>
                </a:cubicBezTo>
                <a:lnTo>
                  <a:pt x="4555" y="18427"/>
                </a:lnTo>
                <a:cubicBezTo>
                  <a:pt x="4462" y="18545"/>
                  <a:pt x="4303" y="18611"/>
                  <a:pt x="4144" y="18598"/>
                </a:cubicBezTo>
                <a:cubicBezTo>
                  <a:pt x="3852" y="18571"/>
                  <a:pt x="3547" y="18716"/>
                  <a:pt x="3388" y="19018"/>
                </a:cubicBezTo>
                <a:cubicBezTo>
                  <a:pt x="3229" y="19320"/>
                  <a:pt x="3282" y="19687"/>
                  <a:pt x="3534" y="19937"/>
                </a:cubicBezTo>
                <a:cubicBezTo>
                  <a:pt x="3878" y="20265"/>
                  <a:pt x="4422" y="20226"/>
                  <a:pt x="4701" y="19858"/>
                </a:cubicBezTo>
                <a:cubicBezTo>
                  <a:pt x="4873" y="19648"/>
                  <a:pt x="4899" y="19372"/>
                  <a:pt x="4820" y="19136"/>
                </a:cubicBezTo>
                <a:cubicBezTo>
                  <a:pt x="4767" y="18992"/>
                  <a:pt x="4793" y="18821"/>
                  <a:pt x="4886" y="18703"/>
                </a:cubicBezTo>
                <a:lnTo>
                  <a:pt x="4886" y="18703"/>
                </a:lnTo>
                <a:cubicBezTo>
                  <a:pt x="5019" y="18532"/>
                  <a:pt x="5271" y="18493"/>
                  <a:pt x="5456" y="18637"/>
                </a:cubicBezTo>
                <a:cubicBezTo>
                  <a:pt x="6862" y="19687"/>
                  <a:pt x="8360" y="20607"/>
                  <a:pt x="9951" y="21381"/>
                </a:cubicBezTo>
                <a:lnTo>
                  <a:pt x="9965" y="21381"/>
                </a:lnTo>
                <a:cubicBezTo>
                  <a:pt x="10323" y="21552"/>
                  <a:pt x="10734" y="21552"/>
                  <a:pt x="11092" y="21394"/>
                </a:cubicBezTo>
                <a:cubicBezTo>
                  <a:pt x="12762" y="20620"/>
                  <a:pt x="14354" y="19674"/>
                  <a:pt x="15825" y="18584"/>
                </a:cubicBezTo>
                <a:cubicBezTo>
                  <a:pt x="15998" y="18453"/>
                  <a:pt x="16250" y="18479"/>
                  <a:pt x="16382" y="18663"/>
                </a:cubicBezTo>
                <a:lnTo>
                  <a:pt x="16422" y="18716"/>
                </a:lnTo>
                <a:cubicBezTo>
                  <a:pt x="16515" y="18834"/>
                  <a:pt x="16541" y="19005"/>
                  <a:pt x="16488" y="19149"/>
                </a:cubicBezTo>
                <a:cubicBezTo>
                  <a:pt x="16409" y="19385"/>
                  <a:pt x="16449" y="19661"/>
                  <a:pt x="16608" y="19871"/>
                </a:cubicBezTo>
                <a:cubicBezTo>
                  <a:pt x="16886" y="20239"/>
                  <a:pt x="17443" y="20278"/>
                  <a:pt x="17775" y="19950"/>
                </a:cubicBezTo>
                <a:cubicBezTo>
                  <a:pt x="18026" y="19701"/>
                  <a:pt x="18093" y="19346"/>
                  <a:pt x="17920" y="19031"/>
                </a:cubicBezTo>
                <a:cubicBezTo>
                  <a:pt x="17761" y="18742"/>
                  <a:pt x="17456" y="18598"/>
                  <a:pt x="17165" y="18611"/>
                </a:cubicBezTo>
                <a:cubicBezTo>
                  <a:pt x="17006" y="18624"/>
                  <a:pt x="16860" y="18558"/>
                  <a:pt x="16754" y="18440"/>
                </a:cubicBezTo>
                <a:lnTo>
                  <a:pt x="16714" y="18387"/>
                </a:lnTo>
                <a:cubicBezTo>
                  <a:pt x="16581" y="18217"/>
                  <a:pt x="16608" y="17967"/>
                  <a:pt x="16780" y="17836"/>
                </a:cubicBezTo>
                <a:cubicBezTo>
                  <a:pt x="18026" y="16825"/>
                  <a:pt x="19193" y="15696"/>
                  <a:pt x="20241" y="14475"/>
                </a:cubicBezTo>
                <a:lnTo>
                  <a:pt x="20241" y="14475"/>
                </a:lnTo>
                <a:cubicBezTo>
                  <a:pt x="20307" y="14396"/>
                  <a:pt x="20334" y="14304"/>
                  <a:pt x="20320" y="14212"/>
                </a:cubicBezTo>
                <a:lnTo>
                  <a:pt x="20267" y="13713"/>
                </a:lnTo>
                <a:cubicBezTo>
                  <a:pt x="20082" y="12032"/>
                  <a:pt x="19737" y="10378"/>
                  <a:pt x="19246" y="8763"/>
                </a:cubicBezTo>
                <a:cubicBezTo>
                  <a:pt x="19180" y="8553"/>
                  <a:pt x="19299" y="8329"/>
                  <a:pt x="19498" y="8264"/>
                </a:cubicBezTo>
                <a:lnTo>
                  <a:pt x="19591" y="8237"/>
                </a:lnTo>
                <a:cubicBezTo>
                  <a:pt x="19737" y="8185"/>
                  <a:pt x="19896" y="8211"/>
                  <a:pt x="20015" y="8303"/>
                </a:cubicBezTo>
                <a:cubicBezTo>
                  <a:pt x="20214" y="8474"/>
                  <a:pt x="20493" y="8539"/>
                  <a:pt x="20771" y="8448"/>
                </a:cubicBezTo>
                <a:cubicBezTo>
                  <a:pt x="21249" y="8277"/>
                  <a:pt x="21474" y="7791"/>
                  <a:pt x="21275" y="735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DC85506-C60A-4BD3-9DFA-EB2673E85F75}"/>
              </a:ext>
            </a:extLst>
          </p:cNvPr>
          <p:cNvSpPr/>
          <p:nvPr/>
        </p:nvSpPr>
        <p:spPr>
          <a:xfrm>
            <a:off x="4003175" y="2095769"/>
            <a:ext cx="1118667" cy="980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0" extrusionOk="0">
                <a:moveTo>
                  <a:pt x="12897" y="1354"/>
                </a:moveTo>
                <a:cubicBezTo>
                  <a:pt x="12097" y="-433"/>
                  <a:pt x="9818" y="-460"/>
                  <a:pt x="8994" y="1326"/>
                </a:cubicBezTo>
                <a:lnTo>
                  <a:pt x="0" y="21140"/>
                </a:lnTo>
                <a:lnTo>
                  <a:pt x="267" y="21086"/>
                </a:lnTo>
                <a:cubicBezTo>
                  <a:pt x="3321" y="20355"/>
                  <a:pt x="6449" y="19922"/>
                  <a:pt x="9552" y="19841"/>
                </a:cubicBezTo>
                <a:cubicBezTo>
                  <a:pt x="8897" y="19326"/>
                  <a:pt x="8558" y="18460"/>
                  <a:pt x="8655" y="17567"/>
                </a:cubicBezTo>
                <a:cubicBezTo>
                  <a:pt x="8776" y="16484"/>
                  <a:pt x="9576" y="15591"/>
                  <a:pt x="10546" y="15456"/>
                </a:cubicBezTo>
                <a:cubicBezTo>
                  <a:pt x="10618" y="15456"/>
                  <a:pt x="10715" y="15429"/>
                  <a:pt x="10788" y="15429"/>
                </a:cubicBezTo>
                <a:cubicBezTo>
                  <a:pt x="11976" y="15429"/>
                  <a:pt x="12945" y="16511"/>
                  <a:pt x="12945" y="17838"/>
                </a:cubicBezTo>
                <a:cubicBezTo>
                  <a:pt x="12945" y="18623"/>
                  <a:pt x="12606" y="19354"/>
                  <a:pt x="12024" y="19814"/>
                </a:cubicBezTo>
                <a:cubicBezTo>
                  <a:pt x="15224" y="19895"/>
                  <a:pt x="18424" y="20328"/>
                  <a:pt x="21600" y="21113"/>
                </a:cubicBezTo>
                <a:lnTo>
                  <a:pt x="21600" y="21113"/>
                </a:lnTo>
                <a:lnTo>
                  <a:pt x="12897" y="135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39B2C17-ABE8-4497-8418-E1E1C079F613}"/>
              </a:ext>
            </a:extLst>
          </p:cNvPr>
          <p:cNvSpPr/>
          <p:nvPr/>
        </p:nvSpPr>
        <p:spPr>
          <a:xfrm>
            <a:off x="5195915" y="3112736"/>
            <a:ext cx="1112540" cy="1068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7" h="21600" extrusionOk="0">
                <a:moveTo>
                  <a:pt x="19184" y="3350"/>
                </a:moveTo>
                <a:lnTo>
                  <a:pt x="0" y="0"/>
                </a:lnTo>
                <a:lnTo>
                  <a:pt x="142" y="254"/>
                </a:lnTo>
                <a:cubicBezTo>
                  <a:pt x="1611" y="3020"/>
                  <a:pt x="2842" y="5914"/>
                  <a:pt x="3837" y="8909"/>
                </a:cubicBezTo>
                <a:cubicBezTo>
                  <a:pt x="4074" y="8097"/>
                  <a:pt x="4666" y="7488"/>
                  <a:pt x="5447" y="7335"/>
                </a:cubicBezTo>
                <a:cubicBezTo>
                  <a:pt x="5590" y="7310"/>
                  <a:pt x="5708" y="7285"/>
                  <a:pt x="5850" y="7285"/>
                </a:cubicBezTo>
                <a:cubicBezTo>
                  <a:pt x="6679" y="7285"/>
                  <a:pt x="7437" y="7792"/>
                  <a:pt x="7768" y="8604"/>
                </a:cubicBezTo>
                <a:cubicBezTo>
                  <a:pt x="8029" y="9188"/>
                  <a:pt x="8029" y="9874"/>
                  <a:pt x="7792" y="10457"/>
                </a:cubicBezTo>
                <a:cubicBezTo>
                  <a:pt x="7555" y="11041"/>
                  <a:pt x="7082" y="11498"/>
                  <a:pt x="6513" y="11701"/>
                </a:cubicBezTo>
                <a:cubicBezTo>
                  <a:pt x="6300" y="11777"/>
                  <a:pt x="6087" y="11803"/>
                  <a:pt x="5850" y="11803"/>
                </a:cubicBezTo>
                <a:cubicBezTo>
                  <a:pt x="5376" y="11803"/>
                  <a:pt x="4926" y="11625"/>
                  <a:pt x="4571" y="11346"/>
                </a:cubicBezTo>
                <a:cubicBezTo>
                  <a:pt x="5495" y="14671"/>
                  <a:pt x="6111" y="18097"/>
                  <a:pt x="6419" y="21600"/>
                </a:cubicBezTo>
                <a:lnTo>
                  <a:pt x="6419" y="21600"/>
                </a:lnTo>
                <a:lnTo>
                  <a:pt x="20321" y="7259"/>
                </a:lnTo>
                <a:cubicBezTo>
                  <a:pt x="21600" y="5965"/>
                  <a:pt x="20937" y="3655"/>
                  <a:pt x="19184" y="33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423A77F-4818-4F44-A303-5089293D429A}"/>
              </a:ext>
            </a:extLst>
          </p:cNvPr>
          <p:cNvSpPr/>
          <p:nvPr/>
        </p:nvSpPr>
        <p:spPr>
          <a:xfrm>
            <a:off x="4643489" y="4267810"/>
            <a:ext cx="1080601" cy="1145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060" extrusionOk="0">
                <a:moveTo>
                  <a:pt x="21254" y="18600"/>
                </a:moveTo>
                <a:lnTo>
                  <a:pt x="17493" y="0"/>
                </a:lnTo>
                <a:lnTo>
                  <a:pt x="17320" y="208"/>
                </a:lnTo>
                <a:cubicBezTo>
                  <a:pt x="15439" y="2285"/>
                  <a:pt x="13361" y="4200"/>
                  <a:pt x="11109" y="5954"/>
                </a:cubicBezTo>
                <a:cubicBezTo>
                  <a:pt x="11852" y="6000"/>
                  <a:pt x="12495" y="6369"/>
                  <a:pt x="12891" y="6946"/>
                </a:cubicBezTo>
                <a:cubicBezTo>
                  <a:pt x="13410" y="7754"/>
                  <a:pt x="13262" y="8815"/>
                  <a:pt x="12544" y="9462"/>
                </a:cubicBezTo>
                <a:cubicBezTo>
                  <a:pt x="12124" y="9831"/>
                  <a:pt x="11579" y="10062"/>
                  <a:pt x="11010" y="10062"/>
                </a:cubicBezTo>
                <a:cubicBezTo>
                  <a:pt x="10318" y="10062"/>
                  <a:pt x="9674" y="9762"/>
                  <a:pt x="9254" y="9254"/>
                </a:cubicBezTo>
                <a:cubicBezTo>
                  <a:pt x="8858" y="8792"/>
                  <a:pt x="8709" y="8192"/>
                  <a:pt x="8833" y="7615"/>
                </a:cubicBezTo>
                <a:cubicBezTo>
                  <a:pt x="6087" y="9531"/>
                  <a:pt x="3117" y="11169"/>
                  <a:pt x="0" y="12531"/>
                </a:cubicBezTo>
                <a:lnTo>
                  <a:pt x="0" y="12531"/>
                </a:lnTo>
                <a:lnTo>
                  <a:pt x="18111" y="20838"/>
                </a:lnTo>
                <a:cubicBezTo>
                  <a:pt x="19720" y="21600"/>
                  <a:pt x="21600" y="20285"/>
                  <a:pt x="21254" y="18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6C65A47-40B0-4748-B29C-3DD2FCBFAFF1}"/>
              </a:ext>
            </a:extLst>
          </p:cNvPr>
          <p:cNvSpPr/>
          <p:nvPr/>
        </p:nvSpPr>
        <p:spPr>
          <a:xfrm>
            <a:off x="2835546" y="3112737"/>
            <a:ext cx="1111679" cy="1067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4" h="21600" extrusionOk="0">
                <a:moveTo>
                  <a:pt x="1789" y="3329"/>
                </a:moveTo>
                <a:cubicBezTo>
                  <a:pt x="58" y="3634"/>
                  <a:pt x="-606" y="5921"/>
                  <a:pt x="651" y="7242"/>
                </a:cubicBezTo>
                <a:lnTo>
                  <a:pt x="14568" y="21600"/>
                </a:lnTo>
                <a:lnTo>
                  <a:pt x="14568" y="21600"/>
                </a:lnTo>
                <a:cubicBezTo>
                  <a:pt x="14853" y="18119"/>
                  <a:pt x="15469" y="14713"/>
                  <a:pt x="16394" y="11384"/>
                </a:cubicBezTo>
                <a:cubicBezTo>
                  <a:pt x="16038" y="11664"/>
                  <a:pt x="15588" y="11816"/>
                  <a:pt x="15161" y="11816"/>
                </a:cubicBezTo>
                <a:cubicBezTo>
                  <a:pt x="14948" y="11816"/>
                  <a:pt x="14711" y="11766"/>
                  <a:pt x="14497" y="11715"/>
                </a:cubicBezTo>
                <a:cubicBezTo>
                  <a:pt x="13928" y="11512"/>
                  <a:pt x="13454" y="11054"/>
                  <a:pt x="13217" y="10470"/>
                </a:cubicBezTo>
                <a:cubicBezTo>
                  <a:pt x="12980" y="9885"/>
                  <a:pt x="12980" y="9199"/>
                  <a:pt x="13241" y="8615"/>
                </a:cubicBezTo>
                <a:cubicBezTo>
                  <a:pt x="13573" y="7801"/>
                  <a:pt x="14331" y="7293"/>
                  <a:pt x="15161" y="7293"/>
                </a:cubicBezTo>
                <a:cubicBezTo>
                  <a:pt x="15304" y="7293"/>
                  <a:pt x="15422" y="7319"/>
                  <a:pt x="15564" y="7344"/>
                </a:cubicBezTo>
                <a:cubicBezTo>
                  <a:pt x="16323" y="7496"/>
                  <a:pt x="16940" y="8081"/>
                  <a:pt x="17177" y="8869"/>
                </a:cubicBezTo>
                <a:cubicBezTo>
                  <a:pt x="18149" y="5896"/>
                  <a:pt x="19382" y="2999"/>
                  <a:pt x="20852" y="254"/>
                </a:cubicBezTo>
                <a:lnTo>
                  <a:pt x="20994" y="0"/>
                </a:lnTo>
                <a:lnTo>
                  <a:pt x="1789" y="332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E2A731-7F82-4D57-A455-85CA9408AFF5}"/>
              </a:ext>
            </a:extLst>
          </p:cNvPr>
          <p:cNvSpPr/>
          <p:nvPr/>
        </p:nvSpPr>
        <p:spPr>
          <a:xfrm>
            <a:off x="3425638" y="4267810"/>
            <a:ext cx="1079345" cy="1145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060" extrusionOk="0">
                <a:moveTo>
                  <a:pt x="21295" y="12554"/>
                </a:moveTo>
                <a:cubicBezTo>
                  <a:pt x="18174" y="11192"/>
                  <a:pt x="15226" y="9554"/>
                  <a:pt x="12501" y="7662"/>
                </a:cubicBezTo>
                <a:cubicBezTo>
                  <a:pt x="12600" y="8215"/>
                  <a:pt x="12452" y="8792"/>
                  <a:pt x="12080" y="9254"/>
                </a:cubicBezTo>
                <a:cubicBezTo>
                  <a:pt x="11659" y="9762"/>
                  <a:pt x="11015" y="10062"/>
                  <a:pt x="10322" y="10062"/>
                </a:cubicBezTo>
                <a:cubicBezTo>
                  <a:pt x="9752" y="10062"/>
                  <a:pt x="9182" y="9854"/>
                  <a:pt x="8786" y="9462"/>
                </a:cubicBezTo>
                <a:cubicBezTo>
                  <a:pt x="8067" y="8815"/>
                  <a:pt x="7919" y="7754"/>
                  <a:pt x="8439" y="6946"/>
                </a:cubicBezTo>
                <a:cubicBezTo>
                  <a:pt x="8811" y="6346"/>
                  <a:pt x="9455" y="6000"/>
                  <a:pt x="10198" y="5954"/>
                </a:cubicBezTo>
                <a:cubicBezTo>
                  <a:pt x="7968" y="4223"/>
                  <a:pt x="5888" y="2285"/>
                  <a:pt x="3980" y="208"/>
                </a:cubicBezTo>
                <a:lnTo>
                  <a:pt x="3807" y="0"/>
                </a:lnTo>
                <a:lnTo>
                  <a:pt x="42" y="18600"/>
                </a:lnTo>
                <a:cubicBezTo>
                  <a:pt x="-305" y="20285"/>
                  <a:pt x="1578" y="21600"/>
                  <a:pt x="3212" y="20838"/>
                </a:cubicBezTo>
                <a:lnTo>
                  <a:pt x="21295" y="12554"/>
                </a:lnTo>
                <a:lnTo>
                  <a:pt x="21295" y="12554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AEA1A0C6-3395-4A05-84C5-86123F8C4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20256" y="3278560"/>
            <a:ext cx="425129" cy="425129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8CFC9912-03F5-4D44-9A40-630C81EAE9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95915" y="4798579"/>
            <a:ext cx="425129" cy="425129"/>
          </a:xfrm>
          <a:prstGeom prst="rect">
            <a:avLst/>
          </a:prstGeom>
        </p:spPr>
      </p:pic>
      <p:pic>
        <p:nvPicPr>
          <p:cNvPr id="11" name="Graphic 10" descr="Hourglass 30% with solid fill">
            <a:extLst>
              <a:ext uri="{FF2B5EF4-FFF2-40B4-BE49-F238E27FC236}">
                <a16:creationId xmlns:a16="http://schemas.microsoft.com/office/drawing/2014/main" id="{FC3C9D17-1B71-42B1-BE1A-B370EE720C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7008" y="4798579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5D6B0321-44D3-4D4A-A6E3-438CCAF1C2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59436" y="2273719"/>
            <a:ext cx="425129" cy="425129"/>
          </a:xfrm>
          <a:prstGeom prst="rect">
            <a:avLst/>
          </a:prstGeom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C4868F94-E0B8-4B9D-812F-5B91F4AF63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99592" y="3278560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670ED77-7936-4F99-9EA5-83C54ADC8788}"/>
              </a:ext>
            </a:extLst>
          </p:cNvPr>
          <p:cNvSpPr txBox="1"/>
          <p:nvPr/>
        </p:nvSpPr>
        <p:spPr>
          <a:xfrm>
            <a:off x="4132296" y="3404414"/>
            <a:ext cx="879410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5EFCB8-599E-45BC-8D0E-5673DD35F3E9}"/>
              </a:ext>
            </a:extLst>
          </p:cNvPr>
          <p:cNvGrpSpPr/>
          <p:nvPr/>
        </p:nvGrpSpPr>
        <p:grpSpPr>
          <a:xfrm>
            <a:off x="6576334" y="2574720"/>
            <a:ext cx="1966904" cy="1260003"/>
            <a:chOff x="8921977" y="1394910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1B4AED-2DD0-479F-8D1B-B84DAD20531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D1E755-4D1E-4143-A947-0C78948A9B0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DD9C55A-A40F-441E-9253-8DB67CEB5DA8}"/>
              </a:ext>
            </a:extLst>
          </p:cNvPr>
          <p:cNvGrpSpPr/>
          <p:nvPr/>
        </p:nvGrpSpPr>
        <p:grpSpPr>
          <a:xfrm>
            <a:off x="6311208" y="4437271"/>
            <a:ext cx="1966904" cy="1260003"/>
            <a:chOff x="8921977" y="400157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90AAF6-4C6C-4B79-B7A2-1F3538586A9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C1F41D6-7509-4E55-B9C7-0A3F94582C3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08B0952-35F6-4689-84C8-83D8C3A528C9}"/>
              </a:ext>
            </a:extLst>
          </p:cNvPr>
          <p:cNvGrpSpPr/>
          <p:nvPr/>
        </p:nvGrpSpPr>
        <p:grpSpPr>
          <a:xfrm>
            <a:off x="605572" y="2574720"/>
            <a:ext cx="1966904" cy="1260003"/>
            <a:chOff x="332936" y="255595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1CAAF1-9DE8-4D22-93EB-466B18DD2D9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50F177-C82C-4C47-A59A-CC9E36366A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325EF39-B75F-4FB0-9A23-3BEE1704F52F}"/>
              </a:ext>
            </a:extLst>
          </p:cNvPr>
          <p:cNvGrpSpPr/>
          <p:nvPr/>
        </p:nvGrpSpPr>
        <p:grpSpPr>
          <a:xfrm>
            <a:off x="865888" y="4437270"/>
            <a:ext cx="1966904" cy="1260003"/>
            <a:chOff x="332936" y="4580523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DEA98CD-F06B-424A-9523-F309CECB556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B09C9DE-72FA-478B-BCBC-9E21B4BA0E2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180E85-AE62-470A-905E-68FEAE985292}"/>
              </a:ext>
            </a:extLst>
          </p:cNvPr>
          <p:cNvGrpSpPr/>
          <p:nvPr/>
        </p:nvGrpSpPr>
        <p:grpSpPr>
          <a:xfrm>
            <a:off x="3061503" y="1019945"/>
            <a:ext cx="3020995" cy="952228"/>
            <a:chOff x="8921977" y="1394910"/>
            <a:chExt cx="2926080" cy="126963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796F8F-919D-49F2-8392-F7EA516B033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6CA0907-0919-48C3-ACB2-C431AB13220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169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441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Star – Slide Template</vt:lpstr>
      <vt:lpstr>Puzzle Star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Star</dc:title>
  <dc:creator>PresentationGO.com</dc:creator>
  <dc:description>© Copyright PresentationGO.com</dc:description>
  <dcterms:created xsi:type="dcterms:W3CDTF">2014-11-26T05:14:11Z</dcterms:created>
  <dcterms:modified xsi:type="dcterms:W3CDTF">2021-09-07T19:36:34Z</dcterms:modified>
  <cp:category>Charts &amp; Diagrams</cp:category>
</cp:coreProperties>
</file>