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-29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5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Triangle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C067EAC-E758-4DA8-B2E6-56A8C62B4903}"/>
              </a:ext>
            </a:extLst>
          </p:cNvPr>
          <p:cNvSpPr/>
          <p:nvPr/>
        </p:nvSpPr>
        <p:spPr>
          <a:xfrm>
            <a:off x="1829951" y="3170453"/>
            <a:ext cx="2410313" cy="2685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507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1FCB344-4822-4F5D-BB8F-EC159C225A00}"/>
              </a:ext>
            </a:extLst>
          </p:cNvPr>
          <p:cNvSpPr/>
          <p:nvPr/>
        </p:nvSpPr>
        <p:spPr>
          <a:xfrm>
            <a:off x="4331999" y="3170453"/>
            <a:ext cx="2410313" cy="2685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507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F7E5129-312B-49DB-9B5C-B99B160BFD3F}"/>
              </a:ext>
            </a:extLst>
          </p:cNvPr>
          <p:cNvSpPr/>
          <p:nvPr/>
        </p:nvSpPr>
        <p:spPr>
          <a:xfrm>
            <a:off x="3080975" y="1002011"/>
            <a:ext cx="2410313" cy="2685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474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A7C2B01-3AD7-4785-97B1-F00C7FEBD567}"/>
              </a:ext>
            </a:extLst>
          </p:cNvPr>
          <p:cNvSpPr/>
          <p:nvPr/>
        </p:nvSpPr>
        <p:spPr>
          <a:xfrm>
            <a:off x="4623905" y="3003646"/>
            <a:ext cx="412680" cy="49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8" h="20353" extrusionOk="0">
                <a:moveTo>
                  <a:pt x="4518" y="1474"/>
                </a:moveTo>
                <a:cubicBezTo>
                  <a:pt x="404" y="3855"/>
                  <a:pt x="-1242" y="8447"/>
                  <a:pt x="1021" y="12189"/>
                </a:cubicBezTo>
                <a:cubicBezTo>
                  <a:pt x="2050" y="13720"/>
                  <a:pt x="3490" y="14910"/>
                  <a:pt x="5135" y="15761"/>
                </a:cubicBezTo>
                <a:cubicBezTo>
                  <a:pt x="5958" y="16101"/>
                  <a:pt x="6781" y="16441"/>
                  <a:pt x="7604" y="16611"/>
                </a:cubicBezTo>
                <a:cubicBezTo>
                  <a:pt x="8015" y="16611"/>
                  <a:pt x="8221" y="16781"/>
                  <a:pt x="8632" y="16781"/>
                </a:cubicBezTo>
                <a:cubicBezTo>
                  <a:pt x="10895" y="17291"/>
                  <a:pt x="12953" y="18482"/>
                  <a:pt x="14187" y="20183"/>
                </a:cubicBezTo>
                <a:lnTo>
                  <a:pt x="16038" y="19162"/>
                </a:lnTo>
                <a:cubicBezTo>
                  <a:pt x="16244" y="18992"/>
                  <a:pt x="16655" y="19162"/>
                  <a:pt x="16860" y="19332"/>
                </a:cubicBezTo>
                <a:lnTo>
                  <a:pt x="16860" y="19332"/>
                </a:lnTo>
                <a:cubicBezTo>
                  <a:pt x="17066" y="19502"/>
                  <a:pt x="16860" y="19843"/>
                  <a:pt x="16655" y="20013"/>
                </a:cubicBezTo>
                <a:lnTo>
                  <a:pt x="15832" y="20353"/>
                </a:lnTo>
                <a:lnTo>
                  <a:pt x="18095" y="20353"/>
                </a:lnTo>
                <a:cubicBezTo>
                  <a:pt x="18506" y="20353"/>
                  <a:pt x="18712" y="20183"/>
                  <a:pt x="18918" y="20013"/>
                </a:cubicBezTo>
                <a:lnTo>
                  <a:pt x="19946" y="18312"/>
                </a:lnTo>
                <a:lnTo>
                  <a:pt x="19124" y="18652"/>
                </a:lnTo>
                <a:cubicBezTo>
                  <a:pt x="18918" y="18822"/>
                  <a:pt x="18506" y="18652"/>
                  <a:pt x="18301" y="18482"/>
                </a:cubicBezTo>
                <a:lnTo>
                  <a:pt x="18301" y="18482"/>
                </a:lnTo>
                <a:cubicBezTo>
                  <a:pt x="18095" y="18312"/>
                  <a:pt x="18301" y="17972"/>
                  <a:pt x="18507" y="17802"/>
                </a:cubicBezTo>
                <a:lnTo>
                  <a:pt x="20358" y="16781"/>
                </a:lnTo>
                <a:cubicBezTo>
                  <a:pt x="19124" y="14911"/>
                  <a:pt x="18712" y="12870"/>
                  <a:pt x="19329" y="10999"/>
                </a:cubicBezTo>
                <a:cubicBezTo>
                  <a:pt x="19329" y="10658"/>
                  <a:pt x="19535" y="10488"/>
                  <a:pt x="19535" y="10148"/>
                </a:cubicBezTo>
                <a:cubicBezTo>
                  <a:pt x="19741" y="9468"/>
                  <a:pt x="19741" y="8788"/>
                  <a:pt x="19741" y="7937"/>
                </a:cubicBezTo>
                <a:cubicBezTo>
                  <a:pt x="19741" y="6577"/>
                  <a:pt x="19330" y="5046"/>
                  <a:pt x="18301" y="3855"/>
                </a:cubicBezTo>
                <a:cubicBezTo>
                  <a:pt x="15832" y="-57"/>
                  <a:pt x="9455" y="-1247"/>
                  <a:pt x="4518" y="14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8EEB481-728B-4EA3-918A-B490E70585FA}"/>
              </a:ext>
            </a:extLst>
          </p:cNvPr>
          <p:cNvSpPr/>
          <p:nvPr/>
        </p:nvSpPr>
        <p:spPr>
          <a:xfrm>
            <a:off x="3331183" y="3295555"/>
            <a:ext cx="413508" cy="5062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20649" extrusionOk="0">
                <a:moveTo>
                  <a:pt x="5331" y="19729"/>
                </a:moveTo>
                <a:cubicBezTo>
                  <a:pt x="9813" y="21600"/>
                  <a:pt x="15315" y="20580"/>
                  <a:pt x="18168" y="17008"/>
                </a:cubicBezTo>
                <a:cubicBezTo>
                  <a:pt x="19391" y="15477"/>
                  <a:pt x="20002" y="13947"/>
                  <a:pt x="20002" y="12246"/>
                </a:cubicBezTo>
                <a:cubicBezTo>
                  <a:pt x="20002" y="11565"/>
                  <a:pt x="20002" y="10715"/>
                  <a:pt x="19595" y="10035"/>
                </a:cubicBezTo>
                <a:cubicBezTo>
                  <a:pt x="19595" y="9695"/>
                  <a:pt x="19391" y="9525"/>
                  <a:pt x="19187" y="9184"/>
                </a:cubicBezTo>
                <a:cubicBezTo>
                  <a:pt x="18576" y="7313"/>
                  <a:pt x="18983" y="5273"/>
                  <a:pt x="20206" y="3402"/>
                </a:cubicBezTo>
                <a:lnTo>
                  <a:pt x="18372" y="2551"/>
                </a:lnTo>
                <a:cubicBezTo>
                  <a:pt x="18168" y="2381"/>
                  <a:pt x="17965" y="2041"/>
                  <a:pt x="18168" y="1871"/>
                </a:cubicBezTo>
                <a:lnTo>
                  <a:pt x="18168" y="1871"/>
                </a:lnTo>
                <a:cubicBezTo>
                  <a:pt x="18372" y="1701"/>
                  <a:pt x="18780" y="1531"/>
                  <a:pt x="18983" y="1701"/>
                </a:cubicBezTo>
                <a:lnTo>
                  <a:pt x="19798" y="2041"/>
                </a:lnTo>
                <a:lnTo>
                  <a:pt x="18779" y="340"/>
                </a:lnTo>
                <a:cubicBezTo>
                  <a:pt x="18575" y="0"/>
                  <a:pt x="18372" y="0"/>
                  <a:pt x="17964" y="0"/>
                </a:cubicBezTo>
                <a:lnTo>
                  <a:pt x="15723" y="0"/>
                </a:lnTo>
                <a:lnTo>
                  <a:pt x="16538" y="340"/>
                </a:lnTo>
                <a:cubicBezTo>
                  <a:pt x="16741" y="510"/>
                  <a:pt x="16945" y="850"/>
                  <a:pt x="16741" y="1021"/>
                </a:cubicBezTo>
                <a:lnTo>
                  <a:pt x="16741" y="1021"/>
                </a:lnTo>
                <a:cubicBezTo>
                  <a:pt x="16538" y="1191"/>
                  <a:pt x="16130" y="1361"/>
                  <a:pt x="15927" y="1191"/>
                </a:cubicBezTo>
                <a:lnTo>
                  <a:pt x="13889" y="170"/>
                </a:lnTo>
                <a:cubicBezTo>
                  <a:pt x="12666" y="2041"/>
                  <a:pt x="10628" y="3232"/>
                  <a:pt x="8387" y="3742"/>
                </a:cubicBezTo>
                <a:cubicBezTo>
                  <a:pt x="7980" y="3742"/>
                  <a:pt x="7776" y="3912"/>
                  <a:pt x="7368" y="3912"/>
                </a:cubicBezTo>
                <a:cubicBezTo>
                  <a:pt x="6553" y="4082"/>
                  <a:pt x="5738" y="4422"/>
                  <a:pt x="4923" y="4762"/>
                </a:cubicBezTo>
                <a:cubicBezTo>
                  <a:pt x="3497" y="5443"/>
                  <a:pt x="2274" y="6463"/>
                  <a:pt x="1255" y="7824"/>
                </a:cubicBezTo>
                <a:cubicBezTo>
                  <a:pt x="-1394" y="12246"/>
                  <a:pt x="236" y="17518"/>
                  <a:pt x="5331" y="197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4A1083F-010E-47DD-89F9-541F9884004E}"/>
              </a:ext>
            </a:extLst>
          </p:cNvPr>
          <p:cNvSpPr/>
          <p:nvPr/>
        </p:nvSpPr>
        <p:spPr>
          <a:xfrm>
            <a:off x="4165196" y="4296371"/>
            <a:ext cx="549557" cy="4136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3" h="21426" extrusionOk="0">
                <a:moveTo>
                  <a:pt x="21397" y="10194"/>
                </a:moveTo>
                <a:cubicBezTo>
                  <a:pt x="21234" y="5010"/>
                  <a:pt x="17986" y="474"/>
                  <a:pt x="14089" y="42"/>
                </a:cubicBezTo>
                <a:cubicBezTo>
                  <a:pt x="12465" y="-174"/>
                  <a:pt x="10840" y="474"/>
                  <a:pt x="9541" y="1338"/>
                </a:cubicBezTo>
                <a:cubicBezTo>
                  <a:pt x="8892" y="1770"/>
                  <a:pt x="8404" y="2418"/>
                  <a:pt x="7917" y="3066"/>
                </a:cubicBezTo>
                <a:cubicBezTo>
                  <a:pt x="7755" y="3282"/>
                  <a:pt x="7592" y="3498"/>
                  <a:pt x="7268" y="3930"/>
                </a:cubicBezTo>
                <a:cubicBezTo>
                  <a:pt x="5968" y="5658"/>
                  <a:pt x="4182" y="6738"/>
                  <a:pt x="2071" y="6738"/>
                </a:cubicBezTo>
                <a:lnTo>
                  <a:pt x="2071" y="9114"/>
                </a:lnTo>
                <a:cubicBezTo>
                  <a:pt x="2071" y="9546"/>
                  <a:pt x="1908" y="9762"/>
                  <a:pt x="1583" y="9762"/>
                </a:cubicBezTo>
                <a:lnTo>
                  <a:pt x="1583" y="9762"/>
                </a:lnTo>
                <a:cubicBezTo>
                  <a:pt x="1259" y="9762"/>
                  <a:pt x="1096" y="9546"/>
                  <a:pt x="1096" y="9114"/>
                </a:cubicBezTo>
                <a:lnTo>
                  <a:pt x="1096" y="8034"/>
                </a:lnTo>
                <a:lnTo>
                  <a:pt x="122" y="10194"/>
                </a:lnTo>
                <a:cubicBezTo>
                  <a:pt x="-41" y="10410"/>
                  <a:pt x="-41" y="10842"/>
                  <a:pt x="122" y="11274"/>
                </a:cubicBezTo>
                <a:lnTo>
                  <a:pt x="1096" y="13434"/>
                </a:lnTo>
                <a:lnTo>
                  <a:pt x="1096" y="12354"/>
                </a:lnTo>
                <a:cubicBezTo>
                  <a:pt x="1096" y="11922"/>
                  <a:pt x="1259" y="11706"/>
                  <a:pt x="1583" y="11706"/>
                </a:cubicBezTo>
                <a:lnTo>
                  <a:pt x="1583" y="11706"/>
                </a:lnTo>
                <a:cubicBezTo>
                  <a:pt x="1908" y="11706"/>
                  <a:pt x="2071" y="11922"/>
                  <a:pt x="2071" y="12354"/>
                </a:cubicBezTo>
                <a:lnTo>
                  <a:pt x="2071" y="14730"/>
                </a:lnTo>
                <a:cubicBezTo>
                  <a:pt x="4020" y="14730"/>
                  <a:pt x="5806" y="15810"/>
                  <a:pt x="7268" y="17538"/>
                </a:cubicBezTo>
                <a:cubicBezTo>
                  <a:pt x="7430" y="17754"/>
                  <a:pt x="7592" y="17970"/>
                  <a:pt x="7917" y="18402"/>
                </a:cubicBezTo>
                <a:cubicBezTo>
                  <a:pt x="8404" y="19050"/>
                  <a:pt x="8892" y="19698"/>
                  <a:pt x="9541" y="20130"/>
                </a:cubicBezTo>
                <a:cubicBezTo>
                  <a:pt x="10678" y="20994"/>
                  <a:pt x="11977" y="21426"/>
                  <a:pt x="13439" y="21426"/>
                </a:cubicBezTo>
                <a:cubicBezTo>
                  <a:pt x="17986" y="21426"/>
                  <a:pt x="21559" y="16458"/>
                  <a:pt x="21397" y="1019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DCDEDA7-AD7D-4D16-B1E3-490B3C8708E6}"/>
              </a:ext>
            </a:extLst>
          </p:cNvPr>
          <p:cNvGrpSpPr/>
          <p:nvPr/>
        </p:nvGrpSpPr>
        <p:grpSpPr>
          <a:xfrm>
            <a:off x="7582622" y="1299157"/>
            <a:ext cx="2779428" cy="1167042"/>
            <a:chOff x="8921977" y="1466725"/>
            <a:chExt cx="2926080" cy="116704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3A54C6-F704-4F8C-896F-83802F519A43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3AE8F77-B0B9-4E10-B549-47C06F0ED7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C8B2DF-E093-41F8-96E0-A324F12A87EF}"/>
              </a:ext>
            </a:extLst>
          </p:cNvPr>
          <p:cNvGrpSpPr/>
          <p:nvPr/>
        </p:nvGrpSpPr>
        <p:grpSpPr>
          <a:xfrm>
            <a:off x="7582622" y="2845479"/>
            <a:ext cx="2779428" cy="1167042"/>
            <a:chOff x="8921977" y="1466725"/>
            <a:chExt cx="2926080" cy="116704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249F834-D1A3-4066-B09B-FB8E5C7B6294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7566FD-DBC9-48ED-80D8-C79306847E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C11383-EDCB-478F-A1B9-281C3C2D34AB}"/>
              </a:ext>
            </a:extLst>
          </p:cNvPr>
          <p:cNvGrpSpPr/>
          <p:nvPr/>
        </p:nvGrpSpPr>
        <p:grpSpPr>
          <a:xfrm>
            <a:off x="7582622" y="4391801"/>
            <a:ext cx="2779428" cy="1167042"/>
            <a:chOff x="8921977" y="1466725"/>
            <a:chExt cx="2926080" cy="116704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9C47296-5F4A-4544-A95E-3B68426D2A6C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35CCE9-F58F-45E0-AB88-74104DFED5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519719E7-C490-4A77-990E-B03B9070DC81}"/>
              </a:ext>
            </a:extLst>
          </p:cNvPr>
          <p:cNvSpPr/>
          <p:nvPr/>
        </p:nvSpPr>
        <p:spPr>
          <a:xfrm>
            <a:off x="7422614" y="1429389"/>
            <a:ext cx="45719" cy="103681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93B5761F-86BF-4A17-A04B-3A0DC6AF6104}"/>
              </a:ext>
            </a:extLst>
          </p:cNvPr>
          <p:cNvSpPr/>
          <p:nvPr/>
        </p:nvSpPr>
        <p:spPr>
          <a:xfrm>
            <a:off x="7422614" y="2975711"/>
            <a:ext cx="45719" cy="1036810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F3C595C1-FEF1-4C08-BFB2-34A707351DDC}"/>
              </a:ext>
            </a:extLst>
          </p:cNvPr>
          <p:cNvSpPr/>
          <p:nvPr/>
        </p:nvSpPr>
        <p:spPr>
          <a:xfrm>
            <a:off x="7422614" y="4522033"/>
            <a:ext cx="45719" cy="10368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8675B564-3123-4205-89C6-CA04CC298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16618" y="1675265"/>
            <a:ext cx="1339027" cy="13390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Stopwatch">
            <a:extLst>
              <a:ext uri="{FF2B5EF4-FFF2-40B4-BE49-F238E27FC236}">
                <a16:creationId xmlns:a16="http://schemas.microsoft.com/office/drawing/2014/main" id="{E436B594-CCB9-4D39-97B3-64894FB331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7642" y="3843707"/>
            <a:ext cx="1339027" cy="13390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Gears">
            <a:extLst>
              <a:ext uri="{FF2B5EF4-FFF2-40B4-BE49-F238E27FC236}">
                <a16:creationId xmlns:a16="http://schemas.microsoft.com/office/drawing/2014/main" id="{2F39AFB2-18BC-4586-8462-0BA1AB6008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5594" y="3843707"/>
            <a:ext cx="1339027" cy="13390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Puzzle Triangle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C067EAC-E758-4DA8-B2E6-56A8C62B4903}"/>
              </a:ext>
            </a:extLst>
          </p:cNvPr>
          <p:cNvSpPr/>
          <p:nvPr/>
        </p:nvSpPr>
        <p:spPr>
          <a:xfrm>
            <a:off x="1829951" y="3170453"/>
            <a:ext cx="2410313" cy="2685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507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1FCB344-4822-4F5D-BB8F-EC159C225A00}"/>
              </a:ext>
            </a:extLst>
          </p:cNvPr>
          <p:cNvSpPr/>
          <p:nvPr/>
        </p:nvSpPr>
        <p:spPr>
          <a:xfrm>
            <a:off x="4331999" y="3170453"/>
            <a:ext cx="2410313" cy="2685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507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F7E5129-312B-49DB-9B5C-B99B160BFD3F}"/>
              </a:ext>
            </a:extLst>
          </p:cNvPr>
          <p:cNvSpPr/>
          <p:nvPr/>
        </p:nvSpPr>
        <p:spPr>
          <a:xfrm>
            <a:off x="3080975" y="1002011"/>
            <a:ext cx="2410313" cy="2685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68" extrusionOk="0">
                <a:moveTo>
                  <a:pt x="21600" y="14715"/>
                </a:moveTo>
                <a:lnTo>
                  <a:pt x="21600" y="6653"/>
                </a:lnTo>
                <a:cubicBezTo>
                  <a:pt x="21600" y="5724"/>
                  <a:pt x="21039" y="4861"/>
                  <a:pt x="20143" y="4396"/>
                </a:cubicBezTo>
                <a:lnTo>
                  <a:pt x="12257" y="349"/>
                </a:lnTo>
                <a:cubicBezTo>
                  <a:pt x="11361" y="-116"/>
                  <a:pt x="10239" y="-116"/>
                  <a:pt x="9343" y="349"/>
                </a:cubicBezTo>
                <a:lnTo>
                  <a:pt x="1457" y="4396"/>
                </a:lnTo>
                <a:cubicBezTo>
                  <a:pt x="561" y="4861"/>
                  <a:pt x="0" y="5724"/>
                  <a:pt x="0" y="6653"/>
                </a:cubicBezTo>
                <a:lnTo>
                  <a:pt x="0" y="14715"/>
                </a:lnTo>
                <a:cubicBezTo>
                  <a:pt x="0" y="15644"/>
                  <a:pt x="561" y="16507"/>
                  <a:pt x="1457" y="16972"/>
                </a:cubicBezTo>
                <a:lnTo>
                  <a:pt x="9343" y="21019"/>
                </a:lnTo>
                <a:cubicBezTo>
                  <a:pt x="10239" y="21484"/>
                  <a:pt x="11361" y="21484"/>
                  <a:pt x="12257" y="21019"/>
                </a:cubicBezTo>
                <a:lnTo>
                  <a:pt x="20143" y="16972"/>
                </a:lnTo>
                <a:cubicBezTo>
                  <a:pt x="21039" y="16474"/>
                  <a:pt x="21600" y="15644"/>
                  <a:pt x="21600" y="1471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A7C2B01-3AD7-4785-97B1-F00C7FEBD567}"/>
              </a:ext>
            </a:extLst>
          </p:cNvPr>
          <p:cNvSpPr/>
          <p:nvPr/>
        </p:nvSpPr>
        <p:spPr>
          <a:xfrm>
            <a:off x="4623905" y="3003646"/>
            <a:ext cx="412680" cy="499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358" h="20353" extrusionOk="0">
                <a:moveTo>
                  <a:pt x="4518" y="1474"/>
                </a:moveTo>
                <a:cubicBezTo>
                  <a:pt x="404" y="3855"/>
                  <a:pt x="-1242" y="8447"/>
                  <a:pt x="1021" y="12189"/>
                </a:cubicBezTo>
                <a:cubicBezTo>
                  <a:pt x="2050" y="13720"/>
                  <a:pt x="3490" y="14910"/>
                  <a:pt x="5135" y="15761"/>
                </a:cubicBezTo>
                <a:cubicBezTo>
                  <a:pt x="5958" y="16101"/>
                  <a:pt x="6781" y="16441"/>
                  <a:pt x="7604" y="16611"/>
                </a:cubicBezTo>
                <a:cubicBezTo>
                  <a:pt x="8015" y="16611"/>
                  <a:pt x="8221" y="16781"/>
                  <a:pt x="8632" y="16781"/>
                </a:cubicBezTo>
                <a:cubicBezTo>
                  <a:pt x="10895" y="17291"/>
                  <a:pt x="12953" y="18482"/>
                  <a:pt x="14187" y="20183"/>
                </a:cubicBezTo>
                <a:lnTo>
                  <a:pt x="16038" y="19162"/>
                </a:lnTo>
                <a:cubicBezTo>
                  <a:pt x="16244" y="18992"/>
                  <a:pt x="16655" y="19162"/>
                  <a:pt x="16860" y="19332"/>
                </a:cubicBezTo>
                <a:lnTo>
                  <a:pt x="16860" y="19332"/>
                </a:lnTo>
                <a:cubicBezTo>
                  <a:pt x="17066" y="19502"/>
                  <a:pt x="16860" y="19843"/>
                  <a:pt x="16655" y="20013"/>
                </a:cubicBezTo>
                <a:lnTo>
                  <a:pt x="15832" y="20353"/>
                </a:lnTo>
                <a:lnTo>
                  <a:pt x="18095" y="20353"/>
                </a:lnTo>
                <a:cubicBezTo>
                  <a:pt x="18506" y="20353"/>
                  <a:pt x="18712" y="20183"/>
                  <a:pt x="18918" y="20013"/>
                </a:cubicBezTo>
                <a:lnTo>
                  <a:pt x="19946" y="18312"/>
                </a:lnTo>
                <a:lnTo>
                  <a:pt x="19124" y="18652"/>
                </a:lnTo>
                <a:cubicBezTo>
                  <a:pt x="18918" y="18822"/>
                  <a:pt x="18506" y="18652"/>
                  <a:pt x="18301" y="18482"/>
                </a:cubicBezTo>
                <a:lnTo>
                  <a:pt x="18301" y="18482"/>
                </a:lnTo>
                <a:cubicBezTo>
                  <a:pt x="18095" y="18312"/>
                  <a:pt x="18301" y="17972"/>
                  <a:pt x="18507" y="17802"/>
                </a:cubicBezTo>
                <a:lnTo>
                  <a:pt x="20358" y="16781"/>
                </a:lnTo>
                <a:cubicBezTo>
                  <a:pt x="19124" y="14911"/>
                  <a:pt x="18712" y="12870"/>
                  <a:pt x="19329" y="10999"/>
                </a:cubicBezTo>
                <a:cubicBezTo>
                  <a:pt x="19329" y="10658"/>
                  <a:pt x="19535" y="10488"/>
                  <a:pt x="19535" y="10148"/>
                </a:cubicBezTo>
                <a:cubicBezTo>
                  <a:pt x="19741" y="9468"/>
                  <a:pt x="19741" y="8788"/>
                  <a:pt x="19741" y="7937"/>
                </a:cubicBezTo>
                <a:cubicBezTo>
                  <a:pt x="19741" y="6577"/>
                  <a:pt x="19330" y="5046"/>
                  <a:pt x="18301" y="3855"/>
                </a:cubicBezTo>
                <a:cubicBezTo>
                  <a:pt x="15832" y="-57"/>
                  <a:pt x="9455" y="-1247"/>
                  <a:pt x="4518" y="147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38EEB481-728B-4EA3-918A-B490E70585FA}"/>
              </a:ext>
            </a:extLst>
          </p:cNvPr>
          <p:cNvSpPr/>
          <p:nvPr/>
        </p:nvSpPr>
        <p:spPr>
          <a:xfrm>
            <a:off x="3331183" y="3295555"/>
            <a:ext cx="413508" cy="5062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06" h="20649" extrusionOk="0">
                <a:moveTo>
                  <a:pt x="5331" y="19729"/>
                </a:moveTo>
                <a:cubicBezTo>
                  <a:pt x="9813" y="21600"/>
                  <a:pt x="15315" y="20580"/>
                  <a:pt x="18168" y="17008"/>
                </a:cubicBezTo>
                <a:cubicBezTo>
                  <a:pt x="19391" y="15477"/>
                  <a:pt x="20002" y="13947"/>
                  <a:pt x="20002" y="12246"/>
                </a:cubicBezTo>
                <a:cubicBezTo>
                  <a:pt x="20002" y="11565"/>
                  <a:pt x="20002" y="10715"/>
                  <a:pt x="19595" y="10035"/>
                </a:cubicBezTo>
                <a:cubicBezTo>
                  <a:pt x="19595" y="9695"/>
                  <a:pt x="19391" y="9525"/>
                  <a:pt x="19187" y="9184"/>
                </a:cubicBezTo>
                <a:cubicBezTo>
                  <a:pt x="18576" y="7313"/>
                  <a:pt x="18983" y="5273"/>
                  <a:pt x="20206" y="3402"/>
                </a:cubicBezTo>
                <a:lnTo>
                  <a:pt x="18372" y="2551"/>
                </a:lnTo>
                <a:cubicBezTo>
                  <a:pt x="18168" y="2381"/>
                  <a:pt x="17965" y="2041"/>
                  <a:pt x="18168" y="1871"/>
                </a:cubicBezTo>
                <a:lnTo>
                  <a:pt x="18168" y="1871"/>
                </a:lnTo>
                <a:cubicBezTo>
                  <a:pt x="18372" y="1701"/>
                  <a:pt x="18780" y="1531"/>
                  <a:pt x="18983" y="1701"/>
                </a:cubicBezTo>
                <a:lnTo>
                  <a:pt x="19798" y="2041"/>
                </a:lnTo>
                <a:lnTo>
                  <a:pt x="18779" y="340"/>
                </a:lnTo>
                <a:cubicBezTo>
                  <a:pt x="18575" y="0"/>
                  <a:pt x="18372" y="0"/>
                  <a:pt x="17964" y="0"/>
                </a:cubicBezTo>
                <a:lnTo>
                  <a:pt x="15723" y="0"/>
                </a:lnTo>
                <a:lnTo>
                  <a:pt x="16538" y="340"/>
                </a:lnTo>
                <a:cubicBezTo>
                  <a:pt x="16741" y="510"/>
                  <a:pt x="16945" y="850"/>
                  <a:pt x="16741" y="1021"/>
                </a:cubicBezTo>
                <a:lnTo>
                  <a:pt x="16741" y="1021"/>
                </a:lnTo>
                <a:cubicBezTo>
                  <a:pt x="16538" y="1191"/>
                  <a:pt x="16130" y="1361"/>
                  <a:pt x="15927" y="1191"/>
                </a:cubicBezTo>
                <a:lnTo>
                  <a:pt x="13889" y="170"/>
                </a:lnTo>
                <a:cubicBezTo>
                  <a:pt x="12666" y="2041"/>
                  <a:pt x="10628" y="3232"/>
                  <a:pt x="8387" y="3742"/>
                </a:cubicBezTo>
                <a:cubicBezTo>
                  <a:pt x="7980" y="3742"/>
                  <a:pt x="7776" y="3912"/>
                  <a:pt x="7368" y="3912"/>
                </a:cubicBezTo>
                <a:cubicBezTo>
                  <a:pt x="6553" y="4082"/>
                  <a:pt x="5738" y="4422"/>
                  <a:pt x="4923" y="4762"/>
                </a:cubicBezTo>
                <a:cubicBezTo>
                  <a:pt x="3497" y="5443"/>
                  <a:pt x="2274" y="6463"/>
                  <a:pt x="1255" y="7824"/>
                </a:cubicBezTo>
                <a:cubicBezTo>
                  <a:pt x="-1394" y="12246"/>
                  <a:pt x="236" y="17518"/>
                  <a:pt x="5331" y="1972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4A1083F-010E-47DD-89F9-541F9884004E}"/>
              </a:ext>
            </a:extLst>
          </p:cNvPr>
          <p:cNvSpPr/>
          <p:nvPr/>
        </p:nvSpPr>
        <p:spPr>
          <a:xfrm>
            <a:off x="4165196" y="4296371"/>
            <a:ext cx="549557" cy="4136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03" h="21426" extrusionOk="0">
                <a:moveTo>
                  <a:pt x="21397" y="10194"/>
                </a:moveTo>
                <a:cubicBezTo>
                  <a:pt x="21234" y="5010"/>
                  <a:pt x="17986" y="474"/>
                  <a:pt x="14089" y="42"/>
                </a:cubicBezTo>
                <a:cubicBezTo>
                  <a:pt x="12465" y="-174"/>
                  <a:pt x="10840" y="474"/>
                  <a:pt x="9541" y="1338"/>
                </a:cubicBezTo>
                <a:cubicBezTo>
                  <a:pt x="8892" y="1770"/>
                  <a:pt x="8404" y="2418"/>
                  <a:pt x="7917" y="3066"/>
                </a:cubicBezTo>
                <a:cubicBezTo>
                  <a:pt x="7755" y="3282"/>
                  <a:pt x="7592" y="3498"/>
                  <a:pt x="7268" y="3930"/>
                </a:cubicBezTo>
                <a:cubicBezTo>
                  <a:pt x="5968" y="5658"/>
                  <a:pt x="4182" y="6738"/>
                  <a:pt x="2071" y="6738"/>
                </a:cubicBezTo>
                <a:lnTo>
                  <a:pt x="2071" y="9114"/>
                </a:lnTo>
                <a:cubicBezTo>
                  <a:pt x="2071" y="9546"/>
                  <a:pt x="1908" y="9762"/>
                  <a:pt x="1583" y="9762"/>
                </a:cubicBezTo>
                <a:lnTo>
                  <a:pt x="1583" y="9762"/>
                </a:lnTo>
                <a:cubicBezTo>
                  <a:pt x="1259" y="9762"/>
                  <a:pt x="1096" y="9546"/>
                  <a:pt x="1096" y="9114"/>
                </a:cubicBezTo>
                <a:lnTo>
                  <a:pt x="1096" y="8034"/>
                </a:lnTo>
                <a:lnTo>
                  <a:pt x="122" y="10194"/>
                </a:lnTo>
                <a:cubicBezTo>
                  <a:pt x="-41" y="10410"/>
                  <a:pt x="-41" y="10842"/>
                  <a:pt x="122" y="11274"/>
                </a:cubicBezTo>
                <a:lnTo>
                  <a:pt x="1096" y="13434"/>
                </a:lnTo>
                <a:lnTo>
                  <a:pt x="1096" y="12354"/>
                </a:lnTo>
                <a:cubicBezTo>
                  <a:pt x="1096" y="11922"/>
                  <a:pt x="1259" y="11706"/>
                  <a:pt x="1583" y="11706"/>
                </a:cubicBezTo>
                <a:lnTo>
                  <a:pt x="1583" y="11706"/>
                </a:lnTo>
                <a:cubicBezTo>
                  <a:pt x="1908" y="11706"/>
                  <a:pt x="2071" y="11922"/>
                  <a:pt x="2071" y="12354"/>
                </a:cubicBezTo>
                <a:lnTo>
                  <a:pt x="2071" y="14730"/>
                </a:lnTo>
                <a:cubicBezTo>
                  <a:pt x="4020" y="14730"/>
                  <a:pt x="5806" y="15810"/>
                  <a:pt x="7268" y="17538"/>
                </a:cubicBezTo>
                <a:cubicBezTo>
                  <a:pt x="7430" y="17754"/>
                  <a:pt x="7592" y="17970"/>
                  <a:pt x="7917" y="18402"/>
                </a:cubicBezTo>
                <a:cubicBezTo>
                  <a:pt x="8404" y="19050"/>
                  <a:pt x="8892" y="19698"/>
                  <a:pt x="9541" y="20130"/>
                </a:cubicBezTo>
                <a:cubicBezTo>
                  <a:pt x="10678" y="20994"/>
                  <a:pt x="11977" y="21426"/>
                  <a:pt x="13439" y="21426"/>
                </a:cubicBezTo>
                <a:cubicBezTo>
                  <a:pt x="17986" y="21426"/>
                  <a:pt x="21559" y="16458"/>
                  <a:pt x="21397" y="1019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DCDEDA7-AD7D-4D16-B1E3-490B3C8708E6}"/>
              </a:ext>
            </a:extLst>
          </p:cNvPr>
          <p:cNvGrpSpPr/>
          <p:nvPr/>
        </p:nvGrpSpPr>
        <p:grpSpPr>
          <a:xfrm>
            <a:off x="7582622" y="1299157"/>
            <a:ext cx="2779428" cy="1167042"/>
            <a:chOff x="8921977" y="1466725"/>
            <a:chExt cx="2926080" cy="116704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3A54C6-F704-4F8C-896F-83802F519A43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3AE8F77-B0B9-4E10-B549-47C06F0ED7D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FC8B2DF-E093-41F8-96E0-A324F12A87EF}"/>
              </a:ext>
            </a:extLst>
          </p:cNvPr>
          <p:cNvGrpSpPr/>
          <p:nvPr/>
        </p:nvGrpSpPr>
        <p:grpSpPr>
          <a:xfrm>
            <a:off x="7582622" y="2845479"/>
            <a:ext cx="2779428" cy="1167042"/>
            <a:chOff x="8921977" y="1466725"/>
            <a:chExt cx="2926080" cy="116704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249F834-D1A3-4066-B09B-FB8E5C7B6294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F7566FD-DBC9-48ED-80D8-C79306847E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DC11383-EDCB-478F-A1B9-281C3C2D34AB}"/>
              </a:ext>
            </a:extLst>
          </p:cNvPr>
          <p:cNvGrpSpPr/>
          <p:nvPr/>
        </p:nvGrpSpPr>
        <p:grpSpPr>
          <a:xfrm>
            <a:off x="7582622" y="4391801"/>
            <a:ext cx="2779428" cy="1167042"/>
            <a:chOff x="8921977" y="1466725"/>
            <a:chExt cx="2926080" cy="116704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9C47296-5F4A-4544-A95E-3B68426D2A6C}"/>
                </a:ext>
              </a:extLst>
            </p:cNvPr>
            <p:cNvSpPr txBox="1"/>
            <p:nvPr/>
          </p:nvSpPr>
          <p:spPr>
            <a:xfrm>
              <a:off x="8921978" y="1466725"/>
              <a:ext cx="251452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35CCE9-F58F-45E0-AB88-74104DFED5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078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519719E7-C490-4A77-990E-B03B9070DC81}"/>
              </a:ext>
            </a:extLst>
          </p:cNvPr>
          <p:cNvSpPr/>
          <p:nvPr/>
        </p:nvSpPr>
        <p:spPr>
          <a:xfrm>
            <a:off x="7422614" y="1429389"/>
            <a:ext cx="45719" cy="103681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93B5761F-86BF-4A17-A04B-3A0DC6AF6104}"/>
              </a:ext>
            </a:extLst>
          </p:cNvPr>
          <p:cNvSpPr/>
          <p:nvPr/>
        </p:nvSpPr>
        <p:spPr>
          <a:xfrm>
            <a:off x="7422614" y="2975711"/>
            <a:ext cx="45719" cy="1036810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F3C595C1-FEF1-4C08-BFB2-34A707351DDC}"/>
              </a:ext>
            </a:extLst>
          </p:cNvPr>
          <p:cNvSpPr/>
          <p:nvPr/>
        </p:nvSpPr>
        <p:spPr>
          <a:xfrm>
            <a:off x="7422614" y="4522033"/>
            <a:ext cx="45719" cy="10368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Graphic 21" descr="Lightbulb">
            <a:extLst>
              <a:ext uri="{FF2B5EF4-FFF2-40B4-BE49-F238E27FC236}">
                <a16:creationId xmlns:a16="http://schemas.microsoft.com/office/drawing/2014/main" id="{8675B564-3123-4205-89C6-CA04CC298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16618" y="1675265"/>
            <a:ext cx="1339027" cy="13390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Stopwatch">
            <a:extLst>
              <a:ext uri="{FF2B5EF4-FFF2-40B4-BE49-F238E27FC236}">
                <a16:creationId xmlns:a16="http://schemas.microsoft.com/office/drawing/2014/main" id="{E436B594-CCB9-4D39-97B3-64894FB331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67642" y="3843707"/>
            <a:ext cx="1339027" cy="13390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Gears">
            <a:extLst>
              <a:ext uri="{FF2B5EF4-FFF2-40B4-BE49-F238E27FC236}">
                <a16:creationId xmlns:a16="http://schemas.microsoft.com/office/drawing/2014/main" id="{2F39AFB2-18BC-4586-8462-0BA1AB6008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65594" y="3843707"/>
            <a:ext cx="1339027" cy="13390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427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291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Triangle Cycle – Slide Template</vt:lpstr>
      <vt:lpstr>Puzzle Triangle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Triangle Cycle</dc:title>
  <dc:creator>PresentationGO.com</dc:creator>
  <dc:description>© Copyright PresentationGO.com</dc:description>
  <dcterms:created xsi:type="dcterms:W3CDTF">2014-11-26T05:14:11Z</dcterms:created>
  <dcterms:modified xsi:type="dcterms:W3CDTF">2021-02-08T17:54:20Z</dcterms:modified>
  <cp:category>Charts &amp; Diagrams</cp:category>
</cp:coreProperties>
</file>