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29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650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56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Trophy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8B2922-8D5D-468D-BD54-CD8C8415EF37}"/>
              </a:ext>
            </a:extLst>
          </p:cNvPr>
          <p:cNvGrpSpPr/>
          <p:nvPr/>
        </p:nvGrpSpPr>
        <p:grpSpPr>
          <a:xfrm>
            <a:off x="4492831" y="994321"/>
            <a:ext cx="3206338" cy="5368705"/>
            <a:chOff x="4492831" y="956221"/>
            <a:chExt cx="3206338" cy="536870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4B3F284-96E9-4BFC-B9DF-D818C00BFE2B}"/>
                </a:ext>
              </a:extLst>
            </p:cNvPr>
            <p:cNvGrpSpPr/>
            <p:nvPr/>
          </p:nvGrpSpPr>
          <p:grpSpPr>
            <a:xfrm>
              <a:off x="4492831" y="956221"/>
              <a:ext cx="3206338" cy="5368705"/>
              <a:chOff x="16446500" y="5359399"/>
              <a:chExt cx="986320" cy="1651498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008F3FC-EE49-4336-838B-9446A12B2760}"/>
                  </a:ext>
                </a:extLst>
              </p:cNvPr>
              <p:cNvSpPr/>
              <p:nvPr/>
            </p:nvSpPr>
            <p:spPr>
              <a:xfrm>
                <a:off x="16446500" y="5359399"/>
                <a:ext cx="986320" cy="1651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84" h="21540" extrusionOk="0">
                    <a:moveTo>
                      <a:pt x="13741" y="10676"/>
                    </a:moveTo>
                    <a:cubicBezTo>
                      <a:pt x="14281" y="10230"/>
                      <a:pt x="17809" y="7936"/>
                      <a:pt x="19251" y="4729"/>
                    </a:cubicBezTo>
                    <a:cubicBezTo>
                      <a:pt x="20693" y="1522"/>
                      <a:pt x="18856" y="795"/>
                      <a:pt x="17919" y="562"/>
                    </a:cubicBezTo>
                    <a:cubicBezTo>
                      <a:pt x="16981" y="328"/>
                      <a:pt x="16046" y="726"/>
                      <a:pt x="15759" y="1030"/>
                    </a:cubicBezTo>
                    <a:lnTo>
                      <a:pt x="15779" y="719"/>
                    </a:lnTo>
                    <a:cubicBezTo>
                      <a:pt x="15789" y="558"/>
                      <a:pt x="15644" y="411"/>
                      <a:pt x="15415" y="353"/>
                    </a:cubicBezTo>
                    <a:cubicBezTo>
                      <a:pt x="14831" y="207"/>
                      <a:pt x="13384" y="0"/>
                      <a:pt x="9892" y="0"/>
                    </a:cubicBezTo>
                    <a:cubicBezTo>
                      <a:pt x="6399" y="0"/>
                      <a:pt x="4955" y="207"/>
                      <a:pt x="4369" y="353"/>
                    </a:cubicBezTo>
                    <a:cubicBezTo>
                      <a:pt x="4140" y="411"/>
                      <a:pt x="3994" y="558"/>
                      <a:pt x="4005" y="719"/>
                    </a:cubicBezTo>
                    <a:lnTo>
                      <a:pt x="4025" y="1030"/>
                    </a:lnTo>
                    <a:cubicBezTo>
                      <a:pt x="3737" y="726"/>
                      <a:pt x="2800" y="328"/>
                      <a:pt x="1865" y="562"/>
                    </a:cubicBezTo>
                    <a:cubicBezTo>
                      <a:pt x="927" y="795"/>
                      <a:pt x="-907" y="1522"/>
                      <a:pt x="532" y="4729"/>
                    </a:cubicBezTo>
                    <a:cubicBezTo>
                      <a:pt x="1972" y="7938"/>
                      <a:pt x="5502" y="10232"/>
                      <a:pt x="6042" y="10676"/>
                    </a:cubicBezTo>
                    <a:cubicBezTo>
                      <a:pt x="6583" y="11120"/>
                      <a:pt x="7627" y="11870"/>
                      <a:pt x="8238" y="12362"/>
                    </a:cubicBezTo>
                    <a:cubicBezTo>
                      <a:pt x="8386" y="12480"/>
                      <a:pt x="8503" y="12594"/>
                      <a:pt x="8598" y="12710"/>
                    </a:cubicBezTo>
                    <a:lnTo>
                      <a:pt x="8552" y="12710"/>
                    </a:lnTo>
                    <a:cubicBezTo>
                      <a:pt x="8378" y="12710"/>
                      <a:pt x="8238" y="12801"/>
                      <a:pt x="8238" y="12914"/>
                    </a:cubicBezTo>
                    <a:cubicBezTo>
                      <a:pt x="8238" y="13026"/>
                      <a:pt x="8379" y="13117"/>
                      <a:pt x="8552" y="13117"/>
                    </a:cubicBezTo>
                    <a:lnTo>
                      <a:pt x="7744" y="13117"/>
                    </a:lnTo>
                    <a:cubicBezTo>
                      <a:pt x="7467" y="13117"/>
                      <a:pt x="7240" y="13265"/>
                      <a:pt x="7240" y="13445"/>
                    </a:cubicBezTo>
                    <a:lnTo>
                      <a:pt x="7240" y="13445"/>
                    </a:lnTo>
                    <a:cubicBezTo>
                      <a:pt x="7240" y="13626"/>
                      <a:pt x="7467" y="13773"/>
                      <a:pt x="7744" y="13773"/>
                    </a:cubicBezTo>
                    <a:lnTo>
                      <a:pt x="8552" y="13773"/>
                    </a:lnTo>
                    <a:cubicBezTo>
                      <a:pt x="8378" y="13773"/>
                      <a:pt x="8238" y="13864"/>
                      <a:pt x="8238" y="13977"/>
                    </a:cubicBezTo>
                    <a:cubicBezTo>
                      <a:pt x="8238" y="14090"/>
                      <a:pt x="8379" y="14181"/>
                      <a:pt x="8552" y="14181"/>
                    </a:cubicBezTo>
                    <a:lnTo>
                      <a:pt x="8766" y="14181"/>
                    </a:lnTo>
                    <a:cubicBezTo>
                      <a:pt x="8503" y="15049"/>
                      <a:pt x="6707" y="16394"/>
                      <a:pt x="5553" y="16808"/>
                    </a:cubicBezTo>
                    <a:cubicBezTo>
                      <a:pt x="4382" y="17229"/>
                      <a:pt x="4746" y="17792"/>
                      <a:pt x="4746" y="17792"/>
                    </a:cubicBezTo>
                    <a:cubicBezTo>
                      <a:pt x="3691" y="17792"/>
                      <a:pt x="3070" y="17861"/>
                      <a:pt x="2718" y="17929"/>
                    </a:cubicBezTo>
                    <a:cubicBezTo>
                      <a:pt x="2468" y="17977"/>
                      <a:pt x="2298" y="18125"/>
                      <a:pt x="2298" y="18294"/>
                    </a:cubicBezTo>
                    <a:lnTo>
                      <a:pt x="2298" y="20157"/>
                    </a:lnTo>
                    <a:cubicBezTo>
                      <a:pt x="2040" y="20157"/>
                      <a:pt x="1844" y="20175"/>
                      <a:pt x="1694" y="20202"/>
                    </a:cubicBezTo>
                    <a:cubicBezTo>
                      <a:pt x="1409" y="20253"/>
                      <a:pt x="1218" y="20427"/>
                      <a:pt x="1218" y="20621"/>
                    </a:cubicBezTo>
                    <a:lnTo>
                      <a:pt x="1218" y="20805"/>
                    </a:lnTo>
                    <a:cubicBezTo>
                      <a:pt x="1218" y="20971"/>
                      <a:pt x="1386" y="21118"/>
                      <a:pt x="1633" y="21163"/>
                    </a:cubicBezTo>
                    <a:cubicBezTo>
                      <a:pt x="3971" y="21600"/>
                      <a:pt x="9892" y="21537"/>
                      <a:pt x="9892" y="21537"/>
                    </a:cubicBezTo>
                    <a:cubicBezTo>
                      <a:pt x="9892" y="21537"/>
                      <a:pt x="15812" y="21598"/>
                      <a:pt x="18151" y="21163"/>
                    </a:cubicBezTo>
                    <a:cubicBezTo>
                      <a:pt x="18395" y="21116"/>
                      <a:pt x="18566" y="20971"/>
                      <a:pt x="18566" y="20805"/>
                    </a:cubicBezTo>
                    <a:lnTo>
                      <a:pt x="18566" y="20621"/>
                    </a:lnTo>
                    <a:cubicBezTo>
                      <a:pt x="18566" y="20429"/>
                      <a:pt x="18375" y="20255"/>
                      <a:pt x="18089" y="20202"/>
                    </a:cubicBezTo>
                    <a:cubicBezTo>
                      <a:pt x="17939" y="20175"/>
                      <a:pt x="17743" y="20157"/>
                      <a:pt x="17486" y="20157"/>
                    </a:cubicBezTo>
                    <a:lnTo>
                      <a:pt x="17486" y="18294"/>
                    </a:lnTo>
                    <a:cubicBezTo>
                      <a:pt x="17486" y="18125"/>
                      <a:pt x="17315" y="17977"/>
                      <a:pt x="17065" y="17929"/>
                    </a:cubicBezTo>
                    <a:cubicBezTo>
                      <a:pt x="16711" y="17861"/>
                      <a:pt x="16092" y="17792"/>
                      <a:pt x="15038" y="17792"/>
                    </a:cubicBezTo>
                    <a:cubicBezTo>
                      <a:pt x="15038" y="17792"/>
                      <a:pt x="15402" y="17230"/>
                      <a:pt x="14230" y="16808"/>
                    </a:cubicBezTo>
                    <a:cubicBezTo>
                      <a:pt x="13076" y="16394"/>
                      <a:pt x="11280" y="15049"/>
                      <a:pt x="11018" y="14181"/>
                    </a:cubicBezTo>
                    <a:lnTo>
                      <a:pt x="11232" y="14181"/>
                    </a:lnTo>
                    <a:cubicBezTo>
                      <a:pt x="11405" y="14181"/>
                      <a:pt x="11545" y="14090"/>
                      <a:pt x="11545" y="13977"/>
                    </a:cubicBezTo>
                    <a:cubicBezTo>
                      <a:pt x="11545" y="13864"/>
                      <a:pt x="11405" y="13773"/>
                      <a:pt x="11232" y="13773"/>
                    </a:cubicBezTo>
                    <a:lnTo>
                      <a:pt x="12039" y="13773"/>
                    </a:lnTo>
                    <a:cubicBezTo>
                      <a:pt x="12317" y="13773"/>
                      <a:pt x="12544" y="13626"/>
                      <a:pt x="12544" y="13445"/>
                    </a:cubicBezTo>
                    <a:lnTo>
                      <a:pt x="12544" y="13445"/>
                    </a:lnTo>
                    <a:cubicBezTo>
                      <a:pt x="12544" y="13265"/>
                      <a:pt x="12317" y="13117"/>
                      <a:pt x="12039" y="13117"/>
                    </a:cubicBezTo>
                    <a:lnTo>
                      <a:pt x="11232" y="13117"/>
                    </a:lnTo>
                    <a:cubicBezTo>
                      <a:pt x="11405" y="13117"/>
                      <a:pt x="11545" y="13026"/>
                      <a:pt x="11545" y="12914"/>
                    </a:cubicBezTo>
                    <a:cubicBezTo>
                      <a:pt x="11545" y="12801"/>
                      <a:pt x="11405" y="12710"/>
                      <a:pt x="11232" y="12710"/>
                    </a:cubicBezTo>
                    <a:lnTo>
                      <a:pt x="11186" y="12710"/>
                    </a:lnTo>
                    <a:cubicBezTo>
                      <a:pt x="11280" y="12594"/>
                      <a:pt x="11400" y="12480"/>
                      <a:pt x="11545" y="12362"/>
                    </a:cubicBezTo>
                    <a:cubicBezTo>
                      <a:pt x="12156" y="11868"/>
                      <a:pt x="13201" y="11120"/>
                      <a:pt x="13741" y="10676"/>
                    </a:cubicBezTo>
                    <a:close/>
                    <a:moveTo>
                      <a:pt x="15792" y="2644"/>
                    </a:moveTo>
                    <a:cubicBezTo>
                      <a:pt x="16220" y="2783"/>
                      <a:pt x="16851" y="2930"/>
                      <a:pt x="17279" y="2710"/>
                    </a:cubicBezTo>
                    <a:cubicBezTo>
                      <a:pt x="17481" y="2606"/>
                      <a:pt x="17623" y="2403"/>
                      <a:pt x="17585" y="2238"/>
                    </a:cubicBezTo>
                    <a:cubicBezTo>
                      <a:pt x="17475" y="1779"/>
                      <a:pt x="16441" y="2210"/>
                      <a:pt x="16403" y="1731"/>
                    </a:cubicBezTo>
                    <a:cubicBezTo>
                      <a:pt x="16367" y="1262"/>
                      <a:pt x="19139" y="654"/>
                      <a:pt x="18456" y="3300"/>
                    </a:cubicBezTo>
                    <a:cubicBezTo>
                      <a:pt x="17771" y="5945"/>
                      <a:pt x="15035" y="8428"/>
                      <a:pt x="15035" y="8428"/>
                    </a:cubicBezTo>
                    <a:cubicBezTo>
                      <a:pt x="16080" y="6624"/>
                      <a:pt x="15792" y="2644"/>
                      <a:pt x="15792" y="2644"/>
                    </a:cubicBezTo>
                    <a:close/>
                    <a:moveTo>
                      <a:pt x="1325" y="3300"/>
                    </a:moveTo>
                    <a:cubicBezTo>
                      <a:pt x="639" y="654"/>
                      <a:pt x="3414" y="1262"/>
                      <a:pt x="3378" y="1731"/>
                    </a:cubicBezTo>
                    <a:cubicBezTo>
                      <a:pt x="3342" y="2211"/>
                      <a:pt x="2305" y="1779"/>
                      <a:pt x="2196" y="2238"/>
                    </a:cubicBezTo>
                    <a:cubicBezTo>
                      <a:pt x="2158" y="2403"/>
                      <a:pt x="2300" y="2607"/>
                      <a:pt x="2502" y="2710"/>
                    </a:cubicBezTo>
                    <a:cubicBezTo>
                      <a:pt x="2930" y="2930"/>
                      <a:pt x="3561" y="2783"/>
                      <a:pt x="3989" y="2644"/>
                    </a:cubicBezTo>
                    <a:cubicBezTo>
                      <a:pt x="3989" y="2644"/>
                      <a:pt x="3701" y="6624"/>
                      <a:pt x="4746" y="8426"/>
                    </a:cubicBezTo>
                    <a:cubicBezTo>
                      <a:pt x="4746" y="8428"/>
                      <a:pt x="2007" y="5945"/>
                      <a:pt x="1325" y="330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251999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</a:t>
                </a:r>
                <a:br>
                  <a:rPr lang="fr-CA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fr-CA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IPSUM</a:t>
                </a:r>
                <a:endParaRPr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F63ECC55-DBE0-4A7D-8414-825EEDB7D923}"/>
                  </a:ext>
                </a:extLst>
              </p:cNvPr>
              <p:cNvSpPr/>
              <p:nvPr/>
            </p:nvSpPr>
            <p:spPr>
              <a:xfrm>
                <a:off x="16687799" y="5422900"/>
                <a:ext cx="240500" cy="4499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2" h="21600" extrusionOk="0">
                    <a:moveTo>
                      <a:pt x="6818" y="16668"/>
                    </a:moveTo>
                    <a:cubicBezTo>
                      <a:pt x="7369" y="16991"/>
                      <a:pt x="7639" y="17400"/>
                      <a:pt x="7594" y="17832"/>
                    </a:cubicBezTo>
                    <a:cubicBezTo>
                      <a:pt x="7537" y="18290"/>
                      <a:pt x="7212" y="18716"/>
                      <a:pt x="6672" y="19082"/>
                    </a:cubicBezTo>
                    <a:cubicBezTo>
                      <a:pt x="6054" y="19491"/>
                      <a:pt x="5807" y="19826"/>
                      <a:pt x="5841" y="20216"/>
                    </a:cubicBezTo>
                    <a:cubicBezTo>
                      <a:pt x="5908" y="20887"/>
                      <a:pt x="6863" y="21478"/>
                      <a:pt x="8077" y="21582"/>
                    </a:cubicBezTo>
                    <a:cubicBezTo>
                      <a:pt x="8223" y="21594"/>
                      <a:pt x="8380" y="21600"/>
                      <a:pt x="8526" y="21600"/>
                    </a:cubicBezTo>
                    <a:cubicBezTo>
                      <a:pt x="10010" y="21600"/>
                      <a:pt x="11224" y="20942"/>
                      <a:pt x="11224" y="20137"/>
                    </a:cubicBezTo>
                    <a:cubicBezTo>
                      <a:pt x="11224" y="19777"/>
                      <a:pt x="10954" y="19430"/>
                      <a:pt x="10392" y="19082"/>
                    </a:cubicBezTo>
                    <a:cubicBezTo>
                      <a:pt x="9785" y="18710"/>
                      <a:pt x="9448" y="18229"/>
                      <a:pt x="9448" y="17729"/>
                    </a:cubicBezTo>
                    <a:cubicBezTo>
                      <a:pt x="9448" y="17729"/>
                      <a:pt x="9448" y="17710"/>
                      <a:pt x="9448" y="17710"/>
                    </a:cubicBezTo>
                    <a:cubicBezTo>
                      <a:pt x="9448" y="17290"/>
                      <a:pt x="9763" y="16893"/>
                      <a:pt x="10347" y="16595"/>
                    </a:cubicBezTo>
                    <a:cubicBezTo>
                      <a:pt x="10909" y="16308"/>
                      <a:pt x="11651" y="16150"/>
                      <a:pt x="12426" y="16150"/>
                    </a:cubicBezTo>
                    <a:lnTo>
                      <a:pt x="21282" y="16150"/>
                    </a:lnTo>
                    <a:lnTo>
                      <a:pt x="21282" y="9602"/>
                    </a:lnTo>
                    <a:cubicBezTo>
                      <a:pt x="21282" y="9059"/>
                      <a:pt x="20484" y="8602"/>
                      <a:pt x="19540" y="8602"/>
                    </a:cubicBezTo>
                    <a:cubicBezTo>
                      <a:pt x="18866" y="8602"/>
                      <a:pt x="18248" y="8736"/>
                      <a:pt x="17764" y="8962"/>
                    </a:cubicBezTo>
                    <a:cubicBezTo>
                      <a:pt x="16922" y="9364"/>
                      <a:pt x="16011" y="9565"/>
                      <a:pt x="15067" y="9565"/>
                    </a:cubicBezTo>
                    <a:cubicBezTo>
                      <a:pt x="13943" y="9565"/>
                      <a:pt x="12876" y="9297"/>
                      <a:pt x="12145" y="8834"/>
                    </a:cubicBezTo>
                    <a:cubicBezTo>
                      <a:pt x="11415" y="8371"/>
                      <a:pt x="11100" y="7755"/>
                      <a:pt x="11280" y="7145"/>
                    </a:cubicBezTo>
                    <a:cubicBezTo>
                      <a:pt x="11561" y="6194"/>
                      <a:pt x="13067" y="5462"/>
                      <a:pt x="14865" y="5414"/>
                    </a:cubicBezTo>
                    <a:cubicBezTo>
                      <a:pt x="14932" y="5414"/>
                      <a:pt x="15000" y="5414"/>
                      <a:pt x="15056" y="5414"/>
                    </a:cubicBezTo>
                    <a:cubicBezTo>
                      <a:pt x="16247" y="5414"/>
                      <a:pt x="17113" y="5731"/>
                      <a:pt x="17731" y="6005"/>
                    </a:cubicBezTo>
                    <a:cubicBezTo>
                      <a:pt x="18214" y="6218"/>
                      <a:pt x="18787" y="6346"/>
                      <a:pt x="19383" y="6365"/>
                    </a:cubicBezTo>
                    <a:cubicBezTo>
                      <a:pt x="19416" y="6365"/>
                      <a:pt x="19461" y="6365"/>
                      <a:pt x="19495" y="6365"/>
                    </a:cubicBezTo>
                    <a:cubicBezTo>
                      <a:pt x="20450" y="6365"/>
                      <a:pt x="21259" y="5908"/>
                      <a:pt x="21259" y="5365"/>
                    </a:cubicBezTo>
                    <a:lnTo>
                      <a:pt x="21259" y="0"/>
                    </a:lnTo>
                    <a:cubicBezTo>
                      <a:pt x="18675" y="30"/>
                      <a:pt x="7942" y="183"/>
                      <a:pt x="390" y="896"/>
                    </a:cubicBezTo>
                    <a:cubicBezTo>
                      <a:pt x="266" y="2329"/>
                      <a:pt x="-318" y="9748"/>
                      <a:pt x="233" y="16156"/>
                    </a:cubicBezTo>
                    <a:lnTo>
                      <a:pt x="1918" y="16156"/>
                    </a:lnTo>
                    <a:lnTo>
                      <a:pt x="4593" y="16156"/>
                    </a:lnTo>
                    <a:cubicBezTo>
                      <a:pt x="5447" y="16144"/>
                      <a:pt x="6256" y="16339"/>
                      <a:pt x="6818" y="1666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C5E04E29-CC98-4613-B470-8F5C07AD184A}"/>
                  </a:ext>
                </a:extLst>
              </p:cNvPr>
              <p:cNvSpPr/>
              <p:nvPr/>
            </p:nvSpPr>
            <p:spPr>
              <a:xfrm>
                <a:off x="16827500" y="5422900"/>
                <a:ext cx="353835" cy="3362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8" h="21600" extrusionOk="0">
                    <a:moveTo>
                      <a:pt x="6828" y="0"/>
                    </a:moveTo>
                    <a:lnTo>
                      <a:pt x="6828" y="7178"/>
                    </a:lnTo>
                    <a:cubicBezTo>
                      <a:pt x="6828" y="8369"/>
                      <a:pt x="5940" y="9348"/>
                      <a:pt x="4854" y="9348"/>
                    </a:cubicBezTo>
                    <a:cubicBezTo>
                      <a:pt x="4808" y="9348"/>
                      <a:pt x="4762" y="9348"/>
                      <a:pt x="4724" y="9340"/>
                    </a:cubicBezTo>
                    <a:cubicBezTo>
                      <a:pt x="4150" y="9299"/>
                      <a:pt x="3614" y="9063"/>
                      <a:pt x="3155" y="8671"/>
                    </a:cubicBezTo>
                    <a:cubicBezTo>
                      <a:pt x="2673" y="8247"/>
                      <a:pt x="2275" y="8067"/>
                      <a:pt x="1832" y="8067"/>
                    </a:cubicBezTo>
                    <a:cubicBezTo>
                      <a:pt x="1801" y="8067"/>
                      <a:pt x="1770" y="8067"/>
                      <a:pt x="1740" y="8067"/>
                    </a:cubicBezTo>
                    <a:cubicBezTo>
                      <a:pt x="898" y="8116"/>
                      <a:pt x="156" y="8810"/>
                      <a:pt x="26" y="9691"/>
                    </a:cubicBezTo>
                    <a:cubicBezTo>
                      <a:pt x="-66" y="10278"/>
                      <a:pt x="87" y="10841"/>
                      <a:pt x="439" y="11281"/>
                    </a:cubicBezTo>
                    <a:cubicBezTo>
                      <a:pt x="791" y="11722"/>
                      <a:pt x="1296" y="11966"/>
                      <a:pt x="1839" y="11966"/>
                    </a:cubicBezTo>
                    <a:cubicBezTo>
                      <a:pt x="2291" y="11966"/>
                      <a:pt x="2727" y="11771"/>
                      <a:pt x="3163" y="11363"/>
                    </a:cubicBezTo>
                    <a:cubicBezTo>
                      <a:pt x="3630" y="10922"/>
                      <a:pt x="4234" y="10678"/>
                      <a:pt x="4861" y="10678"/>
                    </a:cubicBezTo>
                    <a:cubicBezTo>
                      <a:pt x="4861" y="10678"/>
                      <a:pt x="4884" y="10678"/>
                      <a:pt x="4884" y="10678"/>
                    </a:cubicBezTo>
                    <a:cubicBezTo>
                      <a:pt x="5963" y="10678"/>
                      <a:pt x="6843" y="11648"/>
                      <a:pt x="6843" y="12839"/>
                    </a:cubicBezTo>
                    <a:lnTo>
                      <a:pt x="6843" y="21600"/>
                    </a:lnTo>
                    <a:lnTo>
                      <a:pt x="12153" y="21600"/>
                    </a:lnTo>
                    <a:cubicBezTo>
                      <a:pt x="12482" y="21600"/>
                      <a:pt x="12804" y="21461"/>
                      <a:pt x="13033" y="21225"/>
                    </a:cubicBezTo>
                    <a:cubicBezTo>
                      <a:pt x="13271" y="20988"/>
                      <a:pt x="13401" y="20670"/>
                      <a:pt x="13401" y="20336"/>
                    </a:cubicBezTo>
                    <a:cubicBezTo>
                      <a:pt x="13401" y="19846"/>
                      <a:pt x="13232" y="19398"/>
                      <a:pt x="12949" y="19047"/>
                    </a:cubicBezTo>
                    <a:cubicBezTo>
                      <a:pt x="12306" y="18272"/>
                      <a:pt x="12069" y="17432"/>
                      <a:pt x="12237" y="16551"/>
                    </a:cubicBezTo>
                    <a:cubicBezTo>
                      <a:pt x="12467" y="15352"/>
                      <a:pt x="13416" y="14438"/>
                      <a:pt x="14533" y="14324"/>
                    </a:cubicBezTo>
                    <a:cubicBezTo>
                      <a:pt x="14617" y="14316"/>
                      <a:pt x="14709" y="14308"/>
                      <a:pt x="14793" y="14308"/>
                    </a:cubicBezTo>
                    <a:cubicBezTo>
                      <a:pt x="16232" y="14308"/>
                      <a:pt x="17402" y="15556"/>
                      <a:pt x="17402" y="17089"/>
                    </a:cubicBezTo>
                    <a:cubicBezTo>
                      <a:pt x="17402" y="17954"/>
                      <a:pt x="17004" y="18582"/>
                      <a:pt x="16660" y="19031"/>
                    </a:cubicBezTo>
                    <a:cubicBezTo>
                      <a:pt x="16392" y="19381"/>
                      <a:pt x="16232" y="19797"/>
                      <a:pt x="16209" y="20230"/>
                    </a:cubicBezTo>
                    <a:cubicBezTo>
                      <a:pt x="16186" y="20572"/>
                      <a:pt x="16300" y="20907"/>
                      <a:pt x="16530" y="21160"/>
                    </a:cubicBezTo>
                    <a:cubicBezTo>
                      <a:pt x="16775" y="21437"/>
                      <a:pt x="17112" y="21592"/>
                      <a:pt x="17463" y="21592"/>
                    </a:cubicBezTo>
                    <a:lnTo>
                      <a:pt x="21159" y="21592"/>
                    </a:lnTo>
                    <a:cubicBezTo>
                      <a:pt x="21534" y="13019"/>
                      <a:pt x="21136" y="3092"/>
                      <a:pt x="21052" y="1175"/>
                    </a:cubicBezTo>
                    <a:cubicBezTo>
                      <a:pt x="15895" y="245"/>
                      <a:pt x="8588" y="41"/>
                      <a:pt x="68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4B31D2AF-A251-4C73-A1FC-E369DFDEF68C}"/>
                  </a:ext>
                </a:extLst>
              </p:cNvPr>
              <p:cNvSpPr/>
              <p:nvPr/>
            </p:nvSpPr>
            <p:spPr>
              <a:xfrm>
                <a:off x="16690996" y="5772193"/>
                <a:ext cx="350431" cy="434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5" h="21600" extrusionOk="0">
                    <a:moveTo>
                      <a:pt x="16733" y="8654"/>
                    </a:moveTo>
                    <a:cubicBezTo>
                      <a:pt x="17319" y="8685"/>
                      <a:pt x="17866" y="8868"/>
                      <a:pt x="18335" y="9171"/>
                    </a:cubicBezTo>
                    <a:cubicBezTo>
                      <a:pt x="18827" y="9500"/>
                      <a:pt x="19233" y="9639"/>
                      <a:pt x="19686" y="9639"/>
                    </a:cubicBezTo>
                    <a:cubicBezTo>
                      <a:pt x="20209" y="9639"/>
                      <a:pt x="20717" y="9456"/>
                      <a:pt x="21069" y="9140"/>
                    </a:cubicBezTo>
                    <a:cubicBezTo>
                      <a:pt x="21428" y="8818"/>
                      <a:pt x="21600" y="8408"/>
                      <a:pt x="21545" y="7972"/>
                    </a:cubicBezTo>
                    <a:cubicBezTo>
                      <a:pt x="21467" y="7322"/>
                      <a:pt x="20850" y="6773"/>
                      <a:pt x="20038" y="6640"/>
                    </a:cubicBezTo>
                    <a:cubicBezTo>
                      <a:pt x="19920" y="6621"/>
                      <a:pt x="19795" y="6609"/>
                      <a:pt x="19678" y="6609"/>
                    </a:cubicBezTo>
                    <a:cubicBezTo>
                      <a:pt x="19217" y="6609"/>
                      <a:pt x="18772" y="6760"/>
                      <a:pt x="18327" y="7076"/>
                    </a:cubicBezTo>
                    <a:cubicBezTo>
                      <a:pt x="17850" y="7417"/>
                      <a:pt x="17233" y="7606"/>
                      <a:pt x="16593" y="7606"/>
                    </a:cubicBezTo>
                    <a:cubicBezTo>
                      <a:pt x="16593" y="7606"/>
                      <a:pt x="16569" y="7606"/>
                      <a:pt x="16569" y="7606"/>
                    </a:cubicBezTo>
                    <a:cubicBezTo>
                      <a:pt x="15468" y="7606"/>
                      <a:pt x="14569" y="6855"/>
                      <a:pt x="14569" y="5933"/>
                    </a:cubicBezTo>
                    <a:lnTo>
                      <a:pt x="14569" y="1338"/>
                    </a:lnTo>
                    <a:lnTo>
                      <a:pt x="14569" y="0"/>
                    </a:lnTo>
                    <a:lnTo>
                      <a:pt x="8413" y="0"/>
                    </a:lnTo>
                    <a:cubicBezTo>
                      <a:pt x="8078" y="0"/>
                      <a:pt x="7749" y="107"/>
                      <a:pt x="7515" y="290"/>
                    </a:cubicBezTo>
                    <a:cubicBezTo>
                      <a:pt x="7273" y="473"/>
                      <a:pt x="7140" y="720"/>
                      <a:pt x="7140" y="978"/>
                    </a:cubicBezTo>
                    <a:cubicBezTo>
                      <a:pt x="7140" y="1357"/>
                      <a:pt x="7312" y="1704"/>
                      <a:pt x="7601" y="1976"/>
                    </a:cubicBezTo>
                    <a:cubicBezTo>
                      <a:pt x="8117" y="2449"/>
                      <a:pt x="8374" y="2960"/>
                      <a:pt x="8374" y="3491"/>
                    </a:cubicBezTo>
                    <a:cubicBezTo>
                      <a:pt x="8374" y="4677"/>
                      <a:pt x="7179" y="5643"/>
                      <a:pt x="5711" y="5643"/>
                    </a:cubicBezTo>
                    <a:cubicBezTo>
                      <a:pt x="5562" y="5643"/>
                      <a:pt x="5414" y="5630"/>
                      <a:pt x="5273" y="5611"/>
                    </a:cubicBezTo>
                    <a:cubicBezTo>
                      <a:pt x="4054" y="5454"/>
                      <a:pt x="3117" y="4608"/>
                      <a:pt x="3054" y="3598"/>
                    </a:cubicBezTo>
                    <a:cubicBezTo>
                      <a:pt x="3008" y="2872"/>
                      <a:pt x="3429" y="2354"/>
                      <a:pt x="3804" y="1988"/>
                    </a:cubicBezTo>
                    <a:cubicBezTo>
                      <a:pt x="4078" y="1717"/>
                      <a:pt x="4242" y="1395"/>
                      <a:pt x="4265" y="1060"/>
                    </a:cubicBezTo>
                    <a:cubicBezTo>
                      <a:pt x="4289" y="795"/>
                      <a:pt x="4172" y="537"/>
                      <a:pt x="3937" y="341"/>
                    </a:cubicBezTo>
                    <a:cubicBezTo>
                      <a:pt x="3687" y="126"/>
                      <a:pt x="3343" y="6"/>
                      <a:pt x="2984" y="6"/>
                    </a:cubicBezTo>
                    <a:lnTo>
                      <a:pt x="1125" y="6"/>
                    </a:lnTo>
                    <a:lnTo>
                      <a:pt x="0" y="6"/>
                    </a:lnTo>
                    <a:cubicBezTo>
                      <a:pt x="203" y="3106"/>
                      <a:pt x="562" y="5498"/>
                      <a:pt x="1070" y="7133"/>
                    </a:cubicBezTo>
                    <a:cubicBezTo>
                      <a:pt x="2187" y="10731"/>
                      <a:pt x="4140" y="14303"/>
                      <a:pt x="6429" y="16929"/>
                    </a:cubicBezTo>
                    <a:cubicBezTo>
                      <a:pt x="8226" y="18987"/>
                      <a:pt x="11077" y="21430"/>
                      <a:pt x="14577" y="21600"/>
                    </a:cubicBezTo>
                    <a:lnTo>
                      <a:pt x="14577" y="10320"/>
                    </a:lnTo>
                    <a:cubicBezTo>
                      <a:pt x="14577" y="9399"/>
                      <a:pt x="15483" y="8641"/>
                      <a:pt x="16592" y="8641"/>
                    </a:cubicBezTo>
                    <a:cubicBezTo>
                      <a:pt x="16639" y="8648"/>
                      <a:pt x="16686" y="8654"/>
                      <a:pt x="16733" y="865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845C0611-A21F-4BAC-8473-279D9E842313}"/>
                  </a:ext>
                </a:extLst>
              </p:cNvPr>
              <p:cNvSpPr/>
              <p:nvPr/>
            </p:nvSpPr>
            <p:spPr>
              <a:xfrm>
                <a:off x="16941800" y="5657891"/>
                <a:ext cx="237112" cy="548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4" y="3093"/>
                    </a:moveTo>
                    <a:cubicBezTo>
                      <a:pt x="13062" y="2718"/>
                      <a:pt x="13397" y="2367"/>
                      <a:pt x="13953" y="2067"/>
                    </a:cubicBezTo>
                    <a:cubicBezTo>
                      <a:pt x="14554" y="1752"/>
                      <a:pt x="14809" y="1491"/>
                      <a:pt x="14809" y="1201"/>
                    </a:cubicBezTo>
                    <a:cubicBezTo>
                      <a:pt x="14809" y="540"/>
                      <a:pt x="13571" y="0"/>
                      <a:pt x="12032" y="0"/>
                    </a:cubicBezTo>
                    <a:cubicBezTo>
                      <a:pt x="11940" y="0"/>
                      <a:pt x="11847" y="0"/>
                      <a:pt x="11754" y="5"/>
                    </a:cubicBezTo>
                    <a:cubicBezTo>
                      <a:pt x="10563" y="55"/>
                      <a:pt x="9556" y="450"/>
                      <a:pt x="9313" y="971"/>
                    </a:cubicBezTo>
                    <a:cubicBezTo>
                      <a:pt x="9128" y="1351"/>
                      <a:pt x="9394" y="1707"/>
                      <a:pt x="10123" y="2062"/>
                    </a:cubicBezTo>
                    <a:cubicBezTo>
                      <a:pt x="10748" y="2367"/>
                      <a:pt x="11095" y="2763"/>
                      <a:pt x="11095" y="3173"/>
                    </a:cubicBezTo>
                    <a:cubicBezTo>
                      <a:pt x="11095" y="3173"/>
                      <a:pt x="11095" y="3188"/>
                      <a:pt x="11095" y="3188"/>
                    </a:cubicBezTo>
                    <a:cubicBezTo>
                      <a:pt x="11095" y="3533"/>
                      <a:pt x="10771" y="3859"/>
                      <a:pt x="10169" y="4104"/>
                    </a:cubicBezTo>
                    <a:cubicBezTo>
                      <a:pt x="9591" y="4339"/>
                      <a:pt x="8827" y="4469"/>
                      <a:pt x="8029" y="4469"/>
                    </a:cubicBezTo>
                    <a:lnTo>
                      <a:pt x="0" y="4469"/>
                    </a:lnTo>
                    <a:lnTo>
                      <a:pt x="0" y="5530"/>
                    </a:lnTo>
                    <a:lnTo>
                      <a:pt x="0" y="9173"/>
                    </a:lnTo>
                    <a:cubicBezTo>
                      <a:pt x="0" y="9619"/>
                      <a:pt x="821" y="9994"/>
                      <a:pt x="1793" y="9994"/>
                    </a:cubicBezTo>
                    <a:cubicBezTo>
                      <a:pt x="2487" y="9994"/>
                      <a:pt x="3124" y="9884"/>
                      <a:pt x="3621" y="9699"/>
                    </a:cubicBezTo>
                    <a:cubicBezTo>
                      <a:pt x="4489" y="9369"/>
                      <a:pt x="5426" y="9204"/>
                      <a:pt x="6398" y="9204"/>
                    </a:cubicBezTo>
                    <a:cubicBezTo>
                      <a:pt x="6652" y="9204"/>
                      <a:pt x="6907" y="9214"/>
                      <a:pt x="7161" y="9239"/>
                    </a:cubicBezTo>
                    <a:cubicBezTo>
                      <a:pt x="8862" y="9389"/>
                      <a:pt x="10158" y="10009"/>
                      <a:pt x="10320" y="10740"/>
                    </a:cubicBezTo>
                    <a:cubicBezTo>
                      <a:pt x="10424" y="11220"/>
                      <a:pt x="10065" y="11701"/>
                      <a:pt x="9313" y="12056"/>
                    </a:cubicBezTo>
                    <a:cubicBezTo>
                      <a:pt x="8561" y="12411"/>
                      <a:pt x="7497" y="12617"/>
                      <a:pt x="6398" y="12617"/>
                    </a:cubicBezTo>
                    <a:cubicBezTo>
                      <a:pt x="5171" y="12617"/>
                      <a:pt x="4281" y="12356"/>
                      <a:pt x="3644" y="12131"/>
                    </a:cubicBezTo>
                    <a:cubicBezTo>
                      <a:pt x="3147" y="11956"/>
                      <a:pt x="2557" y="11851"/>
                      <a:pt x="1944" y="11836"/>
                    </a:cubicBezTo>
                    <a:cubicBezTo>
                      <a:pt x="1909" y="11836"/>
                      <a:pt x="1863" y="11836"/>
                      <a:pt x="1828" y="11836"/>
                    </a:cubicBezTo>
                    <a:cubicBezTo>
                      <a:pt x="1354" y="11836"/>
                      <a:pt x="891" y="11921"/>
                      <a:pt x="555" y="12076"/>
                    </a:cubicBezTo>
                    <a:cubicBezTo>
                      <a:pt x="208" y="12231"/>
                      <a:pt x="12" y="12442"/>
                      <a:pt x="12" y="12657"/>
                    </a:cubicBezTo>
                    <a:lnTo>
                      <a:pt x="12" y="21600"/>
                    </a:lnTo>
                    <a:cubicBezTo>
                      <a:pt x="5195" y="21465"/>
                      <a:pt x="9418" y="19528"/>
                      <a:pt x="12079" y="17897"/>
                    </a:cubicBezTo>
                    <a:cubicBezTo>
                      <a:pt x="15468" y="15815"/>
                      <a:pt x="18361" y="12982"/>
                      <a:pt x="20015" y="10129"/>
                    </a:cubicBezTo>
                    <a:cubicBezTo>
                      <a:pt x="20767" y="8833"/>
                      <a:pt x="21299" y="6931"/>
                      <a:pt x="21600" y="4479"/>
                    </a:cubicBezTo>
                    <a:lnTo>
                      <a:pt x="16070" y="4479"/>
                    </a:lnTo>
                    <a:cubicBezTo>
                      <a:pt x="15214" y="4479"/>
                      <a:pt x="14381" y="4324"/>
                      <a:pt x="13802" y="4054"/>
                    </a:cubicBezTo>
                    <a:cubicBezTo>
                      <a:pt x="13224" y="3783"/>
                      <a:pt x="12946" y="3443"/>
                      <a:pt x="13004" y="309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DF144EC-CD50-4BF7-879C-719CC35C5EFC}"/>
                </a:ext>
              </a:extLst>
            </p:cNvPr>
            <p:cNvSpPr txBox="1"/>
            <p:nvPr/>
          </p:nvSpPr>
          <p:spPr>
            <a:xfrm>
              <a:off x="5477761" y="190176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01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69FD72-9467-44A2-9530-9B761E34F3FF}"/>
                </a:ext>
              </a:extLst>
            </p:cNvPr>
            <p:cNvSpPr txBox="1"/>
            <p:nvPr/>
          </p:nvSpPr>
          <p:spPr>
            <a:xfrm>
              <a:off x="6291168" y="134745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02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5587BA-715B-4206-BDFC-F4AA78C640FE}"/>
                </a:ext>
              </a:extLst>
            </p:cNvPr>
            <p:cNvSpPr txBox="1"/>
            <p:nvPr/>
          </p:nvSpPr>
          <p:spPr>
            <a:xfrm>
              <a:off x="5554568" y="276985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03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81FAF25-24D5-436F-92D7-3F283FCB9CB2}"/>
                </a:ext>
              </a:extLst>
            </p:cNvPr>
            <p:cNvSpPr txBox="1"/>
            <p:nvPr/>
          </p:nvSpPr>
          <p:spPr>
            <a:xfrm>
              <a:off x="6341968" y="235075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C374BFB-F8B5-4F0F-B451-24F22851D2DF}"/>
              </a:ext>
            </a:extLst>
          </p:cNvPr>
          <p:cNvGrpSpPr/>
          <p:nvPr/>
        </p:nvGrpSpPr>
        <p:grpSpPr>
          <a:xfrm>
            <a:off x="8055812" y="2947244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C01A5DC-889A-49FD-A2EE-1C589EE9D08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E0FF06-AAD1-4154-844A-06D45F5142C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5AD45F-A139-4EB6-AD2B-857DA5AAB96E}"/>
              </a:ext>
            </a:extLst>
          </p:cNvPr>
          <p:cNvGrpSpPr/>
          <p:nvPr/>
        </p:nvGrpSpPr>
        <p:grpSpPr>
          <a:xfrm>
            <a:off x="1210107" y="2947244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CE5A8E9-A2A5-45A1-AAC4-9D137D362A0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6C4CDFF-9CEB-4E97-9E7A-BC49CC6B5F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13E4F57-D861-42D5-B07B-30AC638833DC}"/>
              </a:ext>
            </a:extLst>
          </p:cNvPr>
          <p:cNvGrpSpPr/>
          <p:nvPr/>
        </p:nvGrpSpPr>
        <p:grpSpPr>
          <a:xfrm>
            <a:off x="8555573" y="1242150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D7D4CF-2170-4BA0-B286-1EE476074FF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9D1063D-0330-4A0A-A667-BFE7DE905F8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9D5F1EE-92AB-4287-9BD8-20BA981A809B}"/>
              </a:ext>
            </a:extLst>
          </p:cNvPr>
          <p:cNvGrpSpPr/>
          <p:nvPr/>
        </p:nvGrpSpPr>
        <p:grpSpPr>
          <a:xfrm>
            <a:off x="710347" y="1242150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908F7E-BB17-48BC-AAD0-7EBA2CE7294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9B4F05-62F5-4BFC-B766-7DE312266C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EEE1B48-473C-473A-AFE8-24101E938FCB}"/>
              </a:ext>
            </a:extLst>
          </p:cNvPr>
          <p:cNvSpPr/>
          <p:nvPr/>
        </p:nvSpPr>
        <p:spPr>
          <a:xfrm>
            <a:off x="710347" y="1269045"/>
            <a:ext cx="405366" cy="40536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56544EC-4989-4E6C-90C6-1EB07ADA0A49}"/>
              </a:ext>
            </a:extLst>
          </p:cNvPr>
          <p:cNvSpPr/>
          <p:nvPr/>
        </p:nvSpPr>
        <p:spPr>
          <a:xfrm>
            <a:off x="1210313" y="2975393"/>
            <a:ext cx="405366" cy="4053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FE9C224-8859-4EA1-ACD9-1AD3092F2A64}"/>
              </a:ext>
            </a:extLst>
          </p:cNvPr>
          <p:cNvSpPr/>
          <p:nvPr/>
        </p:nvSpPr>
        <p:spPr>
          <a:xfrm>
            <a:off x="10576321" y="2975393"/>
            <a:ext cx="405366" cy="40536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80DD84F-D7C2-49C1-9176-432F0E4961A4}"/>
              </a:ext>
            </a:extLst>
          </p:cNvPr>
          <p:cNvSpPr/>
          <p:nvPr/>
        </p:nvSpPr>
        <p:spPr>
          <a:xfrm>
            <a:off x="11076287" y="1269045"/>
            <a:ext cx="405366" cy="4053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Trophy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8B2922-8D5D-468D-BD54-CD8C8415EF37}"/>
              </a:ext>
            </a:extLst>
          </p:cNvPr>
          <p:cNvGrpSpPr/>
          <p:nvPr/>
        </p:nvGrpSpPr>
        <p:grpSpPr>
          <a:xfrm>
            <a:off x="4492831" y="994321"/>
            <a:ext cx="3206338" cy="5368705"/>
            <a:chOff x="4492831" y="956221"/>
            <a:chExt cx="3206338" cy="536870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4B3F284-96E9-4BFC-B9DF-D818C00BFE2B}"/>
                </a:ext>
              </a:extLst>
            </p:cNvPr>
            <p:cNvGrpSpPr/>
            <p:nvPr/>
          </p:nvGrpSpPr>
          <p:grpSpPr>
            <a:xfrm>
              <a:off x="4492831" y="956221"/>
              <a:ext cx="3206338" cy="5368705"/>
              <a:chOff x="16446500" y="5359399"/>
              <a:chExt cx="986320" cy="1651498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008F3FC-EE49-4336-838B-9446A12B2760}"/>
                  </a:ext>
                </a:extLst>
              </p:cNvPr>
              <p:cNvSpPr/>
              <p:nvPr/>
            </p:nvSpPr>
            <p:spPr>
              <a:xfrm>
                <a:off x="16446500" y="5359399"/>
                <a:ext cx="986320" cy="1651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84" h="21540" extrusionOk="0">
                    <a:moveTo>
                      <a:pt x="13741" y="10676"/>
                    </a:moveTo>
                    <a:cubicBezTo>
                      <a:pt x="14281" y="10230"/>
                      <a:pt x="17809" y="7936"/>
                      <a:pt x="19251" y="4729"/>
                    </a:cubicBezTo>
                    <a:cubicBezTo>
                      <a:pt x="20693" y="1522"/>
                      <a:pt x="18856" y="795"/>
                      <a:pt x="17919" y="562"/>
                    </a:cubicBezTo>
                    <a:cubicBezTo>
                      <a:pt x="16981" y="328"/>
                      <a:pt x="16046" y="726"/>
                      <a:pt x="15759" y="1030"/>
                    </a:cubicBezTo>
                    <a:lnTo>
                      <a:pt x="15779" y="719"/>
                    </a:lnTo>
                    <a:cubicBezTo>
                      <a:pt x="15789" y="558"/>
                      <a:pt x="15644" y="411"/>
                      <a:pt x="15415" y="353"/>
                    </a:cubicBezTo>
                    <a:cubicBezTo>
                      <a:pt x="14831" y="207"/>
                      <a:pt x="13384" y="0"/>
                      <a:pt x="9892" y="0"/>
                    </a:cubicBezTo>
                    <a:cubicBezTo>
                      <a:pt x="6399" y="0"/>
                      <a:pt x="4955" y="207"/>
                      <a:pt x="4369" y="353"/>
                    </a:cubicBezTo>
                    <a:cubicBezTo>
                      <a:pt x="4140" y="411"/>
                      <a:pt x="3994" y="558"/>
                      <a:pt x="4005" y="719"/>
                    </a:cubicBezTo>
                    <a:lnTo>
                      <a:pt x="4025" y="1030"/>
                    </a:lnTo>
                    <a:cubicBezTo>
                      <a:pt x="3737" y="726"/>
                      <a:pt x="2800" y="328"/>
                      <a:pt x="1865" y="562"/>
                    </a:cubicBezTo>
                    <a:cubicBezTo>
                      <a:pt x="927" y="795"/>
                      <a:pt x="-907" y="1522"/>
                      <a:pt x="532" y="4729"/>
                    </a:cubicBezTo>
                    <a:cubicBezTo>
                      <a:pt x="1972" y="7938"/>
                      <a:pt x="5502" y="10232"/>
                      <a:pt x="6042" y="10676"/>
                    </a:cubicBezTo>
                    <a:cubicBezTo>
                      <a:pt x="6583" y="11120"/>
                      <a:pt x="7627" y="11870"/>
                      <a:pt x="8238" y="12362"/>
                    </a:cubicBezTo>
                    <a:cubicBezTo>
                      <a:pt x="8386" y="12480"/>
                      <a:pt x="8503" y="12594"/>
                      <a:pt x="8598" y="12710"/>
                    </a:cubicBezTo>
                    <a:lnTo>
                      <a:pt x="8552" y="12710"/>
                    </a:lnTo>
                    <a:cubicBezTo>
                      <a:pt x="8378" y="12710"/>
                      <a:pt x="8238" y="12801"/>
                      <a:pt x="8238" y="12914"/>
                    </a:cubicBezTo>
                    <a:cubicBezTo>
                      <a:pt x="8238" y="13026"/>
                      <a:pt x="8379" y="13117"/>
                      <a:pt x="8552" y="13117"/>
                    </a:cubicBezTo>
                    <a:lnTo>
                      <a:pt x="7744" y="13117"/>
                    </a:lnTo>
                    <a:cubicBezTo>
                      <a:pt x="7467" y="13117"/>
                      <a:pt x="7240" y="13265"/>
                      <a:pt x="7240" y="13445"/>
                    </a:cubicBezTo>
                    <a:lnTo>
                      <a:pt x="7240" y="13445"/>
                    </a:lnTo>
                    <a:cubicBezTo>
                      <a:pt x="7240" y="13626"/>
                      <a:pt x="7467" y="13773"/>
                      <a:pt x="7744" y="13773"/>
                    </a:cubicBezTo>
                    <a:lnTo>
                      <a:pt x="8552" y="13773"/>
                    </a:lnTo>
                    <a:cubicBezTo>
                      <a:pt x="8378" y="13773"/>
                      <a:pt x="8238" y="13864"/>
                      <a:pt x="8238" y="13977"/>
                    </a:cubicBezTo>
                    <a:cubicBezTo>
                      <a:pt x="8238" y="14090"/>
                      <a:pt x="8379" y="14181"/>
                      <a:pt x="8552" y="14181"/>
                    </a:cubicBezTo>
                    <a:lnTo>
                      <a:pt x="8766" y="14181"/>
                    </a:lnTo>
                    <a:cubicBezTo>
                      <a:pt x="8503" y="15049"/>
                      <a:pt x="6707" y="16394"/>
                      <a:pt x="5553" y="16808"/>
                    </a:cubicBezTo>
                    <a:cubicBezTo>
                      <a:pt x="4382" y="17229"/>
                      <a:pt x="4746" y="17792"/>
                      <a:pt x="4746" y="17792"/>
                    </a:cubicBezTo>
                    <a:cubicBezTo>
                      <a:pt x="3691" y="17792"/>
                      <a:pt x="3070" y="17861"/>
                      <a:pt x="2718" y="17929"/>
                    </a:cubicBezTo>
                    <a:cubicBezTo>
                      <a:pt x="2468" y="17977"/>
                      <a:pt x="2298" y="18125"/>
                      <a:pt x="2298" y="18294"/>
                    </a:cubicBezTo>
                    <a:lnTo>
                      <a:pt x="2298" y="20157"/>
                    </a:lnTo>
                    <a:cubicBezTo>
                      <a:pt x="2040" y="20157"/>
                      <a:pt x="1844" y="20175"/>
                      <a:pt x="1694" y="20202"/>
                    </a:cubicBezTo>
                    <a:cubicBezTo>
                      <a:pt x="1409" y="20253"/>
                      <a:pt x="1218" y="20427"/>
                      <a:pt x="1218" y="20621"/>
                    </a:cubicBezTo>
                    <a:lnTo>
                      <a:pt x="1218" y="20805"/>
                    </a:lnTo>
                    <a:cubicBezTo>
                      <a:pt x="1218" y="20971"/>
                      <a:pt x="1386" y="21118"/>
                      <a:pt x="1633" y="21163"/>
                    </a:cubicBezTo>
                    <a:cubicBezTo>
                      <a:pt x="3971" y="21600"/>
                      <a:pt x="9892" y="21537"/>
                      <a:pt x="9892" y="21537"/>
                    </a:cubicBezTo>
                    <a:cubicBezTo>
                      <a:pt x="9892" y="21537"/>
                      <a:pt x="15812" y="21598"/>
                      <a:pt x="18151" y="21163"/>
                    </a:cubicBezTo>
                    <a:cubicBezTo>
                      <a:pt x="18395" y="21116"/>
                      <a:pt x="18566" y="20971"/>
                      <a:pt x="18566" y="20805"/>
                    </a:cubicBezTo>
                    <a:lnTo>
                      <a:pt x="18566" y="20621"/>
                    </a:lnTo>
                    <a:cubicBezTo>
                      <a:pt x="18566" y="20429"/>
                      <a:pt x="18375" y="20255"/>
                      <a:pt x="18089" y="20202"/>
                    </a:cubicBezTo>
                    <a:cubicBezTo>
                      <a:pt x="17939" y="20175"/>
                      <a:pt x="17743" y="20157"/>
                      <a:pt x="17486" y="20157"/>
                    </a:cubicBezTo>
                    <a:lnTo>
                      <a:pt x="17486" y="18294"/>
                    </a:lnTo>
                    <a:cubicBezTo>
                      <a:pt x="17486" y="18125"/>
                      <a:pt x="17315" y="17977"/>
                      <a:pt x="17065" y="17929"/>
                    </a:cubicBezTo>
                    <a:cubicBezTo>
                      <a:pt x="16711" y="17861"/>
                      <a:pt x="16092" y="17792"/>
                      <a:pt x="15038" y="17792"/>
                    </a:cubicBezTo>
                    <a:cubicBezTo>
                      <a:pt x="15038" y="17792"/>
                      <a:pt x="15402" y="17230"/>
                      <a:pt x="14230" y="16808"/>
                    </a:cubicBezTo>
                    <a:cubicBezTo>
                      <a:pt x="13076" y="16394"/>
                      <a:pt x="11280" y="15049"/>
                      <a:pt x="11018" y="14181"/>
                    </a:cubicBezTo>
                    <a:lnTo>
                      <a:pt x="11232" y="14181"/>
                    </a:lnTo>
                    <a:cubicBezTo>
                      <a:pt x="11405" y="14181"/>
                      <a:pt x="11545" y="14090"/>
                      <a:pt x="11545" y="13977"/>
                    </a:cubicBezTo>
                    <a:cubicBezTo>
                      <a:pt x="11545" y="13864"/>
                      <a:pt x="11405" y="13773"/>
                      <a:pt x="11232" y="13773"/>
                    </a:cubicBezTo>
                    <a:lnTo>
                      <a:pt x="12039" y="13773"/>
                    </a:lnTo>
                    <a:cubicBezTo>
                      <a:pt x="12317" y="13773"/>
                      <a:pt x="12544" y="13626"/>
                      <a:pt x="12544" y="13445"/>
                    </a:cubicBezTo>
                    <a:lnTo>
                      <a:pt x="12544" y="13445"/>
                    </a:lnTo>
                    <a:cubicBezTo>
                      <a:pt x="12544" y="13265"/>
                      <a:pt x="12317" y="13117"/>
                      <a:pt x="12039" y="13117"/>
                    </a:cubicBezTo>
                    <a:lnTo>
                      <a:pt x="11232" y="13117"/>
                    </a:lnTo>
                    <a:cubicBezTo>
                      <a:pt x="11405" y="13117"/>
                      <a:pt x="11545" y="13026"/>
                      <a:pt x="11545" y="12914"/>
                    </a:cubicBezTo>
                    <a:cubicBezTo>
                      <a:pt x="11545" y="12801"/>
                      <a:pt x="11405" y="12710"/>
                      <a:pt x="11232" y="12710"/>
                    </a:cubicBezTo>
                    <a:lnTo>
                      <a:pt x="11186" y="12710"/>
                    </a:lnTo>
                    <a:cubicBezTo>
                      <a:pt x="11280" y="12594"/>
                      <a:pt x="11400" y="12480"/>
                      <a:pt x="11545" y="12362"/>
                    </a:cubicBezTo>
                    <a:cubicBezTo>
                      <a:pt x="12156" y="11868"/>
                      <a:pt x="13201" y="11120"/>
                      <a:pt x="13741" y="10676"/>
                    </a:cubicBezTo>
                    <a:close/>
                    <a:moveTo>
                      <a:pt x="15792" y="2644"/>
                    </a:moveTo>
                    <a:cubicBezTo>
                      <a:pt x="16220" y="2783"/>
                      <a:pt x="16851" y="2930"/>
                      <a:pt x="17279" y="2710"/>
                    </a:cubicBezTo>
                    <a:cubicBezTo>
                      <a:pt x="17481" y="2606"/>
                      <a:pt x="17623" y="2403"/>
                      <a:pt x="17585" y="2238"/>
                    </a:cubicBezTo>
                    <a:cubicBezTo>
                      <a:pt x="17475" y="1779"/>
                      <a:pt x="16441" y="2210"/>
                      <a:pt x="16403" y="1731"/>
                    </a:cubicBezTo>
                    <a:cubicBezTo>
                      <a:pt x="16367" y="1262"/>
                      <a:pt x="19139" y="654"/>
                      <a:pt x="18456" y="3300"/>
                    </a:cubicBezTo>
                    <a:cubicBezTo>
                      <a:pt x="17771" y="5945"/>
                      <a:pt x="15035" y="8428"/>
                      <a:pt x="15035" y="8428"/>
                    </a:cubicBezTo>
                    <a:cubicBezTo>
                      <a:pt x="16080" y="6624"/>
                      <a:pt x="15792" y="2644"/>
                      <a:pt x="15792" y="2644"/>
                    </a:cubicBezTo>
                    <a:close/>
                    <a:moveTo>
                      <a:pt x="1325" y="3300"/>
                    </a:moveTo>
                    <a:cubicBezTo>
                      <a:pt x="639" y="654"/>
                      <a:pt x="3414" y="1262"/>
                      <a:pt x="3378" y="1731"/>
                    </a:cubicBezTo>
                    <a:cubicBezTo>
                      <a:pt x="3342" y="2211"/>
                      <a:pt x="2305" y="1779"/>
                      <a:pt x="2196" y="2238"/>
                    </a:cubicBezTo>
                    <a:cubicBezTo>
                      <a:pt x="2158" y="2403"/>
                      <a:pt x="2300" y="2607"/>
                      <a:pt x="2502" y="2710"/>
                    </a:cubicBezTo>
                    <a:cubicBezTo>
                      <a:pt x="2930" y="2930"/>
                      <a:pt x="3561" y="2783"/>
                      <a:pt x="3989" y="2644"/>
                    </a:cubicBezTo>
                    <a:cubicBezTo>
                      <a:pt x="3989" y="2644"/>
                      <a:pt x="3701" y="6624"/>
                      <a:pt x="4746" y="8426"/>
                    </a:cubicBezTo>
                    <a:cubicBezTo>
                      <a:pt x="4746" y="8428"/>
                      <a:pt x="2007" y="5945"/>
                      <a:pt x="1325" y="330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251999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</a:t>
                </a:r>
                <a:br>
                  <a:rPr lang="fr-CA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fr-CA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IPSUM</a:t>
                </a:r>
                <a:endParaRPr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F63ECC55-DBE0-4A7D-8414-825EEDB7D923}"/>
                  </a:ext>
                </a:extLst>
              </p:cNvPr>
              <p:cNvSpPr/>
              <p:nvPr/>
            </p:nvSpPr>
            <p:spPr>
              <a:xfrm>
                <a:off x="16687799" y="5422900"/>
                <a:ext cx="240500" cy="4499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2" h="21600" extrusionOk="0">
                    <a:moveTo>
                      <a:pt x="6818" y="16668"/>
                    </a:moveTo>
                    <a:cubicBezTo>
                      <a:pt x="7369" y="16991"/>
                      <a:pt x="7639" y="17400"/>
                      <a:pt x="7594" y="17832"/>
                    </a:cubicBezTo>
                    <a:cubicBezTo>
                      <a:pt x="7537" y="18290"/>
                      <a:pt x="7212" y="18716"/>
                      <a:pt x="6672" y="19082"/>
                    </a:cubicBezTo>
                    <a:cubicBezTo>
                      <a:pt x="6054" y="19491"/>
                      <a:pt x="5807" y="19826"/>
                      <a:pt x="5841" y="20216"/>
                    </a:cubicBezTo>
                    <a:cubicBezTo>
                      <a:pt x="5908" y="20887"/>
                      <a:pt x="6863" y="21478"/>
                      <a:pt x="8077" y="21582"/>
                    </a:cubicBezTo>
                    <a:cubicBezTo>
                      <a:pt x="8223" y="21594"/>
                      <a:pt x="8380" y="21600"/>
                      <a:pt x="8526" y="21600"/>
                    </a:cubicBezTo>
                    <a:cubicBezTo>
                      <a:pt x="10010" y="21600"/>
                      <a:pt x="11224" y="20942"/>
                      <a:pt x="11224" y="20137"/>
                    </a:cubicBezTo>
                    <a:cubicBezTo>
                      <a:pt x="11224" y="19777"/>
                      <a:pt x="10954" y="19430"/>
                      <a:pt x="10392" y="19082"/>
                    </a:cubicBezTo>
                    <a:cubicBezTo>
                      <a:pt x="9785" y="18710"/>
                      <a:pt x="9448" y="18229"/>
                      <a:pt x="9448" y="17729"/>
                    </a:cubicBezTo>
                    <a:cubicBezTo>
                      <a:pt x="9448" y="17729"/>
                      <a:pt x="9448" y="17710"/>
                      <a:pt x="9448" y="17710"/>
                    </a:cubicBezTo>
                    <a:cubicBezTo>
                      <a:pt x="9448" y="17290"/>
                      <a:pt x="9763" y="16893"/>
                      <a:pt x="10347" y="16595"/>
                    </a:cubicBezTo>
                    <a:cubicBezTo>
                      <a:pt x="10909" y="16308"/>
                      <a:pt x="11651" y="16150"/>
                      <a:pt x="12426" y="16150"/>
                    </a:cubicBezTo>
                    <a:lnTo>
                      <a:pt x="21282" y="16150"/>
                    </a:lnTo>
                    <a:lnTo>
                      <a:pt x="21282" y="9602"/>
                    </a:lnTo>
                    <a:cubicBezTo>
                      <a:pt x="21282" y="9059"/>
                      <a:pt x="20484" y="8602"/>
                      <a:pt x="19540" y="8602"/>
                    </a:cubicBezTo>
                    <a:cubicBezTo>
                      <a:pt x="18866" y="8602"/>
                      <a:pt x="18248" y="8736"/>
                      <a:pt x="17764" y="8962"/>
                    </a:cubicBezTo>
                    <a:cubicBezTo>
                      <a:pt x="16922" y="9364"/>
                      <a:pt x="16011" y="9565"/>
                      <a:pt x="15067" y="9565"/>
                    </a:cubicBezTo>
                    <a:cubicBezTo>
                      <a:pt x="13943" y="9565"/>
                      <a:pt x="12876" y="9297"/>
                      <a:pt x="12145" y="8834"/>
                    </a:cubicBezTo>
                    <a:cubicBezTo>
                      <a:pt x="11415" y="8371"/>
                      <a:pt x="11100" y="7755"/>
                      <a:pt x="11280" y="7145"/>
                    </a:cubicBezTo>
                    <a:cubicBezTo>
                      <a:pt x="11561" y="6194"/>
                      <a:pt x="13067" y="5462"/>
                      <a:pt x="14865" y="5414"/>
                    </a:cubicBezTo>
                    <a:cubicBezTo>
                      <a:pt x="14932" y="5414"/>
                      <a:pt x="15000" y="5414"/>
                      <a:pt x="15056" y="5414"/>
                    </a:cubicBezTo>
                    <a:cubicBezTo>
                      <a:pt x="16247" y="5414"/>
                      <a:pt x="17113" y="5731"/>
                      <a:pt x="17731" y="6005"/>
                    </a:cubicBezTo>
                    <a:cubicBezTo>
                      <a:pt x="18214" y="6218"/>
                      <a:pt x="18787" y="6346"/>
                      <a:pt x="19383" y="6365"/>
                    </a:cubicBezTo>
                    <a:cubicBezTo>
                      <a:pt x="19416" y="6365"/>
                      <a:pt x="19461" y="6365"/>
                      <a:pt x="19495" y="6365"/>
                    </a:cubicBezTo>
                    <a:cubicBezTo>
                      <a:pt x="20450" y="6365"/>
                      <a:pt x="21259" y="5908"/>
                      <a:pt x="21259" y="5365"/>
                    </a:cubicBezTo>
                    <a:lnTo>
                      <a:pt x="21259" y="0"/>
                    </a:lnTo>
                    <a:cubicBezTo>
                      <a:pt x="18675" y="30"/>
                      <a:pt x="7942" y="183"/>
                      <a:pt x="390" y="896"/>
                    </a:cubicBezTo>
                    <a:cubicBezTo>
                      <a:pt x="266" y="2329"/>
                      <a:pt x="-318" y="9748"/>
                      <a:pt x="233" y="16156"/>
                    </a:cubicBezTo>
                    <a:lnTo>
                      <a:pt x="1918" y="16156"/>
                    </a:lnTo>
                    <a:lnTo>
                      <a:pt x="4593" y="16156"/>
                    </a:lnTo>
                    <a:cubicBezTo>
                      <a:pt x="5447" y="16144"/>
                      <a:pt x="6256" y="16339"/>
                      <a:pt x="6818" y="1666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C5E04E29-CC98-4613-B470-8F5C07AD184A}"/>
                  </a:ext>
                </a:extLst>
              </p:cNvPr>
              <p:cNvSpPr/>
              <p:nvPr/>
            </p:nvSpPr>
            <p:spPr>
              <a:xfrm>
                <a:off x="16827500" y="5422900"/>
                <a:ext cx="353835" cy="3362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8" h="21600" extrusionOk="0">
                    <a:moveTo>
                      <a:pt x="6828" y="0"/>
                    </a:moveTo>
                    <a:lnTo>
                      <a:pt x="6828" y="7178"/>
                    </a:lnTo>
                    <a:cubicBezTo>
                      <a:pt x="6828" y="8369"/>
                      <a:pt x="5940" y="9348"/>
                      <a:pt x="4854" y="9348"/>
                    </a:cubicBezTo>
                    <a:cubicBezTo>
                      <a:pt x="4808" y="9348"/>
                      <a:pt x="4762" y="9348"/>
                      <a:pt x="4724" y="9340"/>
                    </a:cubicBezTo>
                    <a:cubicBezTo>
                      <a:pt x="4150" y="9299"/>
                      <a:pt x="3614" y="9063"/>
                      <a:pt x="3155" y="8671"/>
                    </a:cubicBezTo>
                    <a:cubicBezTo>
                      <a:pt x="2673" y="8247"/>
                      <a:pt x="2275" y="8067"/>
                      <a:pt x="1832" y="8067"/>
                    </a:cubicBezTo>
                    <a:cubicBezTo>
                      <a:pt x="1801" y="8067"/>
                      <a:pt x="1770" y="8067"/>
                      <a:pt x="1740" y="8067"/>
                    </a:cubicBezTo>
                    <a:cubicBezTo>
                      <a:pt x="898" y="8116"/>
                      <a:pt x="156" y="8810"/>
                      <a:pt x="26" y="9691"/>
                    </a:cubicBezTo>
                    <a:cubicBezTo>
                      <a:pt x="-66" y="10278"/>
                      <a:pt x="87" y="10841"/>
                      <a:pt x="439" y="11281"/>
                    </a:cubicBezTo>
                    <a:cubicBezTo>
                      <a:pt x="791" y="11722"/>
                      <a:pt x="1296" y="11966"/>
                      <a:pt x="1839" y="11966"/>
                    </a:cubicBezTo>
                    <a:cubicBezTo>
                      <a:pt x="2291" y="11966"/>
                      <a:pt x="2727" y="11771"/>
                      <a:pt x="3163" y="11363"/>
                    </a:cubicBezTo>
                    <a:cubicBezTo>
                      <a:pt x="3630" y="10922"/>
                      <a:pt x="4234" y="10678"/>
                      <a:pt x="4861" y="10678"/>
                    </a:cubicBezTo>
                    <a:cubicBezTo>
                      <a:pt x="4861" y="10678"/>
                      <a:pt x="4884" y="10678"/>
                      <a:pt x="4884" y="10678"/>
                    </a:cubicBezTo>
                    <a:cubicBezTo>
                      <a:pt x="5963" y="10678"/>
                      <a:pt x="6843" y="11648"/>
                      <a:pt x="6843" y="12839"/>
                    </a:cubicBezTo>
                    <a:lnTo>
                      <a:pt x="6843" y="21600"/>
                    </a:lnTo>
                    <a:lnTo>
                      <a:pt x="12153" y="21600"/>
                    </a:lnTo>
                    <a:cubicBezTo>
                      <a:pt x="12482" y="21600"/>
                      <a:pt x="12804" y="21461"/>
                      <a:pt x="13033" y="21225"/>
                    </a:cubicBezTo>
                    <a:cubicBezTo>
                      <a:pt x="13271" y="20988"/>
                      <a:pt x="13401" y="20670"/>
                      <a:pt x="13401" y="20336"/>
                    </a:cubicBezTo>
                    <a:cubicBezTo>
                      <a:pt x="13401" y="19846"/>
                      <a:pt x="13232" y="19398"/>
                      <a:pt x="12949" y="19047"/>
                    </a:cubicBezTo>
                    <a:cubicBezTo>
                      <a:pt x="12306" y="18272"/>
                      <a:pt x="12069" y="17432"/>
                      <a:pt x="12237" y="16551"/>
                    </a:cubicBezTo>
                    <a:cubicBezTo>
                      <a:pt x="12467" y="15352"/>
                      <a:pt x="13416" y="14438"/>
                      <a:pt x="14533" y="14324"/>
                    </a:cubicBezTo>
                    <a:cubicBezTo>
                      <a:pt x="14617" y="14316"/>
                      <a:pt x="14709" y="14308"/>
                      <a:pt x="14793" y="14308"/>
                    </a:cubicBezTo>
                    <a:cubicBezTo>
                      <a:pt x="16232" y="14308"/>
                      <a:pt x="17402" y="15556"/>
                      <a:pt x="17402" y="17089"/>
                    </a:cubicBezTo>
                    <a:cubicBezTo>
                      <a:pt x="17402" y="17954"/>
                      <a:pt x="17004" y="18582"/>
                      <a:pt x="16660" y="19031"/>
                    </a:cubicBezTo>
                    <a:cubicBezTo>
                      <a:pt x="16392" y="19381"/>
                      <a:pt x="16232" y="19797"/>
                      <a:pt x="16209" y="20230"/>
                    </a:cubicBezTo>
                    <a:cubicBezTo>
                      <a:pt x="16186" y="20572"/>
                      <a:pt x="16300" y="20907"/>
                      <a:pt x="16530" y="21160"/>
                    </a:cubicBezTo>
                    <a:cubicBezTo>
                      <a:pt x="16775" y="21437"/>
                      <a:pt x="17112" y="21592"/>
                      <a:pt x="17463" y="21592"/>
                    </a:cubicBezTo>
                    <a:lnTo>
                      <a:pt x="21159" y="21592"/>
                    </a:lnTo>
                    <a:cubicBezTo>
                      <a:pt x="21534" y="13019"/>
                      <a:pt x="21136" y="3092"/>
                      <a:pt x="21052" y="1175"/>
                    </a:cubicBezTo>
                    <a:cubicBezTo>
                      <a:pt x="15895" y="245"/>
                      <a:pt x="8588" y="41"/>
                      <a:pt x="68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4B31D2AF-A251-4C73-A1FC-E369DFDEF68C}"/>
                  </a:ext>
                </a:extLst>
              </p:cNvPr>
              <p:cNvSpPr/>
              <p:nvPr/>
            </p:nvSpPr>
            <p:spPr>
              <a:xfrm>
                <a:off x="16690996" y="5772193"/>
                <a:ext cx="350431" cy="434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5" h="21600" extrusionOk="0">
                    <a:moveTo>
                      <a:pt x="16733" y="8654"/>
                    </a:moveTo>
                    <a:cubicBezTo>
                      <a:pt x="17319" y="8685"/>
                      <a:pt x="17866" y="8868"/>
                      <a:pt x="18335" y="9171"/>
                    </a:cubicBezTo>
                    <a:cubicBezTo>
                      <a:pt x="18827" y="9500"/>
                      <a:pt x="19233" y="9639"/>
                      <a:pt x="19686" y="9639"/>
                    </a:cubicBezTo>
                    <a:cubicBezTo>
                      <a:pt x="20209" y="9639"/>
                      <a:pt x="20717" y="9456"/>
                      <a:pt x="21069" y="9140"/>
                    </a:cubicBezTo>
                    <a:cubicBezTo>
                      <a:pt x="21428" y="8818"/>
                      <a:pt x="21600" y="8408"/>
                      <a:pt x="21545" y="7972"/>
                    </a:cubicBezTo>
                    <a:cubicBezTo>
                      <a:pt x="21467" y="7322"/>
                      <a:pt x="20850" y="6773"/>
                      <a:pt x="20038" y="6640"/>
                    </a:cubicBezTo>
                    <a:cubicBezTo>
                      <a:pt x="19920" y="6621"/>
                      <a:pt x="19795" y="6609"/>
                      <a:pt x="19678" y="6609"/>
                    </a:cubicBezTo>
                    <a:cubicBezTo>
                      <a:pt x="19217" y="6609"/>
                      <a:pt x="18772" y="6760"/>
                      <a:pt x="18327" y="7076"/>
                    </a:cubicBezTo>
                    <a:cubicBezTo>
                      <a:pt x="17850" y="7417"/>
                      <a:pt x="17233" y="7606"/>
                      <a:pt x="16593" y="7606"/>
                    </a:cubicBezTo>
                    <a:cubicBezTo>
                      <a:pt x="16593" y="7606"/>
                      <a:pt x="16569" y="7606"/>
                      <a:pt x="16569" y="7606"/>
                    </a:cubicBezTo>
                    <a:cubicBezTo>
                      <a:pt x="15468" y="7606"/>
                      <a:pt x="14569" y="6855"/>
                      <a:pt x="14569" y="5933"/>
                    </a:cubicBezTo>
                    <a:lnTo>
                      <a:pt x="14569" y="1338"/>
                    </a:lnTo>
                    <a:lnTo>
                      <a:pt x="14569" y="0"/>
                    </a:lnTo>
                    <a:lnTo>
                      <a:pt x="8413" y="0"/>
                    </a:lnTo>
                    <a:cubicBezTo>
                      <a:pt x="8078" y="0"/>
                      <a:pt x="7749" y="107"/>
                      <a:pt x="7515" y="290"/>
                    </a:cubicBezTo>
                    <a:cubicBezTo>
                      <a:pt x="7273" y="473"/>
                      <a:pt x="7140" y="720"/>
                      <a:pt x="7140" y="978"/>
                    </a:cubicBezTo>
                    <a:cubicBezTo>
                      <a:pt x="7140" y="1357"/>
                      <a:pt x="7312" y="1704"/>
                      <a:pt x="7601" y="1976"/>
                    </a:cubicBezTo>
                    <a:cubicBezTo>
                      <a:pt x="8117" y="2449"/>
                      <a:pt x="8374" y="2960"/>
                      <a:pt x="8374" y="3491"/>
                    </a:cubicBezTo>
                    <a:cubicBezTo>
                      <a:pt x="8374" y="4677"/>
                      <a:pt x="7179" y="5643"/>
                      <a:pt x="5711" y="5643"/>
                    </a:cubicBezTo>
                    <a:cubicBezTo>
                      <a:pt x="5562" y="5643"/>
                      <a:pt x="5414" y="5630"/>
                      <a:pt x="5273" y="5611"/>
                    </a:cubicBezTo>
                    <a:cubicBezTo>
                      <a:pt x="4054" y="5454"/>
                      <a:pt x="3117" y="4608"/>
                      <a:pt x="3054" y="3598"/>
                    </a:cubicBezTo>
                    <a:cubicBezTo>
                      <a:pt x="3008" y="2872"/>
                      <a:pt x="3429" y="2354"/>
                      <a:pt x="3804" y="1988"/>
                    </a:cubicBezTo>
                    <a:cubicBezTo>
                      <a:pt x="4078" y="1717"/>
                      <a:pt x="4242" y="1395"/>
                      <a:pt x="4265" y="1060"/>
                    </a:cubicBezTo>
                    <a:cubicBezTo>
                      <a:pt x="4289" y="795"/>
                      <a:pt x="4172" y="537"/>
                      <a:pt x="3937" y="341"/>
                    </a:cubicBezTo>
                    <a:cubicBezTo>
                      <a:pt x="3687" y="126"/>
                      <a:pt x="3343" y="6"/>
                      <a:pt x="2984" y="6"/>
                    </a:cubicBezTo>
                    <a:lnTo>
                      <a:pt x="1125" y="6"/>
                    </a:lnTo>
                    <a:lnTo>
                      <a:pt x="0" y="6"/>
                    </a:lnTo>
                    <a:cubicBezTo>
                      <a:pt x="203" y="3106"/>
                      <a:pt x="562" y="5498"/>
                      <a:pt x="1070" y="7133"/>
                    </a:cubicBezTo>
                    <a:cubicBezTo>
                      <a:pt x="2187" y="10731"/>
                      <a:pt x="4140" y="14303"/>
                      <a:pt x="6429" y="16929"/>
                    </a:cubicBezTo>
                    <a:cubicBezTo>
                      <a:pt x="8226" y="18987"/>
                      <a:pt x="11077" y="21430"/>
                      <a:pt x="14577" y="21600"/>
                    </a:cubicBezTo>
                    <a:lnTo>
                      <a:pt x="14577" y="10320"/>
                    </a:lnTo>
                    <a:cubicBezTo>
                      <a:pt x="14577" y="9399"/>
                      <a:pt x="15483" y="8641"/>
                      <a:pt x="16592" y="8641"/>
                    </a:cubicBezTo>
                    <a:cubicBezTo>
                      <a:pt x="16639" y="8648"/>
                      <a:pt x="16686" y="8654"/>
                      <a:pt x="16733" y="865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845C0611-A21F-4BAC-8473-279D9E842313}"/>
                  </a:ext>
                </a:extLst>
              </p:cNvPr>
              <p:cNvSpPr/>
              <p:nvPr/>
            </p:nvSpPr>
            <p:spPr>
              <a:xfrm>
                <a:off x="16941800" y="5657891"/>
                <a:ext cx="237112" cy="548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4" y="3093"/>
                    </a:moveTo>
                    <a:cubicBezTo>
                      <a:pt x="13062" y="2718"/>
                      <a:pt x="13397" y="2367"/>
                      <a:pt x="13953" y="2067"/>
                    </a:cubicBezTo>
                    <a:cubicBezTo>
                      <a:pt x="14554" y="1752"/>
                      <a:pt x="14809" y="1491"/>
                      <a:pt x="14809" y="1201"/>
                    </a:cubicBezTo>
                    <a:cubicBezTo>
                      <a:pt x="14809" y="540"/>
                      <a:pt x="13571" y="0"/>
                      <a:pt x="12032" y="0"/>
                    </a:cubicBezTo>
                    <a:cubicBezTo>
                      <a:pt x="11940" y="0"/>
                      <a:pt x="11847" y="0"/>
                      <a:pt x="11754" y="5"/>
                    </a:cubicBezTo>
                    <a:cubicBezTo>
                      <a:pt x="10563" y="55"/>
                      <a:pt x="9556" y="450"/>
                      <a:pt x="9313" y="971"/>
                    </a:cubicBezTo>
                    <a:cubicBezTo>
                      <a:pt x="9128" y="1351"/>
                      <a:pt x="9394" y="1707"/>
                      <a:pt x="10123" y="2062"/>
                    </a:cubicBezTo>
                    <a:cubicBezTo>
                      <a:pt x="10748" y="2367"/>
                      <a:pt x="11095" y="2763"/>
                      <a:pt x="11095" y="3173"/>
                    </a:cubicBezTo>
                    <a:cubicBezTo>
                      <a:pt x="11095" y="3173"/>
                      <a:pt x="11095" y="3188"/>
                      <a:pt x="11095" y="3188"/>
                    </a:cubicBezTo>
                    <a:cubicBezTo>
                      <a:pt x="11095" y="3533"/>
                      <a:pt x="10771" y="3859"/>
                      <a:pt x="10169" y="4104"/>
                    </a:cubicBezTo>
                    <a:cubicBezTo>
                      <a:pt x="9591" y="4339"/>
                      <a:pt x="8827" y="4469"/>
                      <a:pt x="8029" y="4469"/>
                    </a:cubicBezTo>
                    <a:lnTo>
                      <a:pt x="0" y="4469"/>
                    </a:lnTo>
                    <a:lnTo>
                      <a:pt x="0" y="5530"/>
                    </a:lnTo>
                    <a:lnTo>
                      <a:pt x="0" y="9173"/>
                    </a:lnTo>
                    <a:cubicBezTo>
                      <a:pt x="0" y="9619"/>
                      <a:pt x="821" y="9994"/>
                      <a:pt x="1793" y="9994"/>
                    </a:cubicBezTo>
                    <a:cubicBezTo>
                      <a:pt x="2487" y="9994"/>
                      <a:pt x="3124" y="9884"/>
                      <a:pt x="3621" y="9699"/>
                    </a:cubicBezTo>
                    <a:cubicBezTo>
                      <a:pt x="4489" y="9369"/>
                      <a:pt x="5426" y="9204"/>
                      <a:pt x="6398" y="9204"/>
                    </a:cubicBezTo>
                    <a:cubicBezTo>
                      <a:pt x="6652" y="9204"/>
                      <a:pt x="6907" y="9214"/>
                      <a:pt x="7161" y="9239"/>
                    </a:cubicBezTo>
                    <a:cubicBezTo>
                      <a:pt x="8862" y="9389"/>
                      <a:pt x="10158" y="10009"/>
                      <a:pt x="10320" y="10740"/>
                    </a:cubicBezTo>
                    <a:cubicBezTo>
                      <a:pt x="10424" y="11220"/>
                      <a:pt x="10065" y="11701"/>
                      <a:pt x="9313" y="12056"/>
                    </a:cubicBezTo>
                    <a:cubicBezTo>
                      <a:pt x="8561" y="12411"/>
                      <a:pt x="7497" y="12617"/>
                      <a:pt x="6398" y="12617"/>
                    </a:cubicBezTo>
                    <a:cubicBezTo>
                      <a:pt x="5171" y="12617"/>
                      <a:pt x="4281" y="12356"/>
                      <a:pt x="3644" y="12131"/>
                    </a:cubicBezTo>
                    <a:cubicBezTo>
                      <a:pt x="3147" y="11956"/>
                      <a:pt x="2557" y="11851"/>
                      <a:pt x="1944" y="11836"/>
                    </a:cubicBezTo>
                    <a:cubicBezTo>
                      <a:pt x="1909" y="11836"/>
                      <a:pt x="1863" y="11836"/>
                      <a:pt x="1828" y="11836"/>
                    </a:cubicBezTo>
                    <a:cubicBezTo>
                      <a:pt x="1354" y="11836"/>
                      <a:pt x="891" y="11921"/>
                      <a:pt x="555" y="12076"/>
                    </a:cubicBezTo>
                    <a:cubicBezTo>
                      <a:pt x="208" y="12231"/>
                      <a:pt x="12" y="12442"/>
                      <a:pt x="12" y="12657"/>
                    </a:cubicBezTo>
                    <a:lnTo>
                      <a:pt x="12" y="21600"/>
                    </a:lnTo>
                    <a:cubicBezTo>
                      <a:pt x="5195" y="21465"/>
                      <a:pt x="9418" y="19528"/>
                      <a:pt x="12079" y="17897"/>
                    </a:cubicBezTo>
                    <a:cubicBezTo>
                      <a:pt x="15468" y="15815"/>
                      <a:pt x="18361" y="12982"/>
                      <a:pt x="20015" y="10129"/>
                    </a:cubicBezTo>
                    <a:cubicBezTo>
                      <a:pt x="20767" y="8833"/>
                      <a:pt x="21299" y="6931"/>
                      <a:pt x="21600" y="4479"/>
                    </a:cubicBezTo>
                    <a:lnTo>
                      <a:pt x="16070" y="4479"/>
                    </a:lnTo>
                    <a:cubicBezTo>
                      <a:pt x="15214" y="4479"/>
                      <a:pt x="14381" y="4324"/>
                      <a:pt x="13802" y="4054"/>
                    </a:cubicBezTo>
                    <a:cubicBezTo>
                      <a:pt x="13224" y="3783"/>
                      <a:pt x="12946" y="3443"/>
                      <a:pt x="13004" y="309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DF144EC-CD50-4BF7-879C-719CC35C5EFC}"/>
                </a:ext>
              </a:extLst>
            </p:cNvPr>
            <p:cNvSpPr txBox="1"/>
            <p:nvPr/>
          </p:nvSpPr>
          <p:spPr>
            <a:xfrm>
              <a:off x="5477761" y="190176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01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69FD72-9467-44A2-9530-9B761E34F3FF}"/>
                </a:ext>
              </a:extLst>
            </p:cNvPr>
            <p:cNvSpPr txBox="1"/>
            <p:nvPr/>
          </p:nvSpPr>
          <p:spPr>
            <a:xfrm>
              <a:off x="6291168" y="134745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02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5587BA-715B-4206-BDFC-F4AA78C640FE}"/>
                </a:ext>
              </a:extLst>
            </p:cNvPr>
            <p:cNvSpPr txBox="1"/>
            <p:nvPr/>
          </p:nvSpPr>
          <p:spPr>
            <a:xfrm>
              <a:off x="5554568" y="276985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03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81FAF25-24D5-436F-92D7-3F283FCB9CB2}"/>
                </a:ext>
              </a:extLst>
            </p:cNvPr>
            <p:cNvSpPr txBox="1"/>
            <p:nvPr/>
          </p:nvSpPr>
          <p:spPr>
            <a:xfrm>
              <a:off x="6341968" y="235075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C374BFB-F8B5-4F0F-B451-24F22851D2DF}"/>
              </a:ext>
            </a:extLst>
          </p:cNvPr>
          <p:cNvGrpSpPr/>
          <p:nvPr/>
        </p:nvGrpSpPr>
        <p:grpSpPr>
          <a:xfrm>
            <a:off x="8055812" y="2947244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C01A5DC-889A-49FD-A2EE-1C589EE9D08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E0FF06-AAD1-4154-844A-06D45F5142C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5AD45F-A139-4EB6-AD2B-857DA5AAB96E}"/>
              </a:ext>
            </a:extLst>
          </p:cNvPr>
          <p:cNvGrpSpPr/>
          <p:nvPr/>
        </p:nvGrpSpPr>
        <p:grpSpPr>
          <a:xfrm>
            <a:off x="1210107" y="2947244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CE5A8E9-A2A5-45A1-AAC4-9D137D362A0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6C4CDFF-9CEB-4E97-9E7A-BC49CC6B5F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13E4F57-D861-42D5-B07B-30AC638833DC}"/>
              </a:ext>
            </a:extLst>
          </p:cNvPr>
          <p:cNvGrpSpPr/>
          <p:nvPr/>
        </p:nvGrpSpPr>
        <p:grpSpPr>
          <a:xfrm>
            <a:off x="8555573" y="1242150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D7D4CF-2170-4BA0-B286-1EE476074FF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9D1063D-0330-4A0A-A667-BFE7DE905F8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9D5F1EE-92AB-4287-9BD8-20BA981A809B}"/>
              </a:ext>
            </a:extLst>
          </p:cNvPr>
          <p:cNvGrpSpPr/>
          <p:nvPr/>
        </p:nvGrpSpPr>
        <p:grpSpPr>
          <a:xfrm>
            <a:off x="710347" y="1242150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908F7E-BB17-48BC-AAD0-7EBA2CE7294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9B4F05-62F5-4BFC-B766-7DE312266C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8D5DAD1-1A20-499B-B713-92BFEB2949EA}"/>
              </a:ext>
            </a:extLst>
          </p:cNvPr>
          <p:cNvSpPr/>
          <p:nvPr/>
        </p:nvSpPr>
        <p:spPr>
          <a:xfrm>
            <a:off x="710347" y="1269045"/>
            <a:ext cx="405366" cy="40536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33B493E-3597-4C20-A16A-E7D780BFEB7B}"/>
              </a:ext>
            </a:extLst>
          </p:cNvPr>
          <p:cNvSpPr/>
          <p:nvPr/>
        </p:nvSpPr>
        <p:spPr>
          <a:xfrm>
            <a:off x="1210313" y="2975393"/>
            <a:ext cx="405366" cy="4053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06AE981-1AC6-4C0B-99E8-F858A81F9D0F}"/>
              </a:ext>
            </a:extLst>
          </p:cNvPr>
          <p:cNvSpPr/>
          <p:nvPr/>
        </p:nvSpPr>
        <p:spPr>
          <a:xfrm>
            <a:off x="10576321" y="2975393"/>
            <a:ext cx="405366" cy="40536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7695163-E357-4D8C-BF72-36A8B794AA74}"/>
              </a:ext>
            </a:extLst>
          </p:cNvPr>
          <p:cNvSpPr/>
          <p:nvPr/>
        </p:nvSpPr>
        <p:spPr>
          <a:xfrm>
            <a:off x="11076287" y="1269045"/>
            <a:ext cx="405366" cy="4053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2532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389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Trophy – Slide Template</vt:lpstr>
      <vt:lpstr>Puzzle Trophy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Trophy</dc:title>
  <dc:creator>PresentationGO.com</dc:creator>
  <dc:description>© Copyright PresentationGO.com</dc:description>
  <dcterms:created xsi:type="dcterms:W3CDTF">2014-11-26T05:14:11Z</dcterms:created>
  <dcterms:modified xsi:type="dcterms:W3CDTF">2021-01-26T19:27:11Z</dcterms:modified>
  <cp:category>Charts &amp; Diagrams</cp:category>
</cp:coreProperties>
</file>