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3" d="100"/>
          <a:sy n="73" d="100"/>
        </p:scale>
        <p:origin x="72" y="15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08138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7371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Pyramid w/ 5 Diagonal Levels – Slide Template</a:t>
            </a:r>
          </a:p>
        </p:txBody>
      </p:sp>
      <p:grpSp>
        <p:nvGrpSpPr>
          <p:cNvPr id="38" name="Group 37">
            <a:extLst>
              <a:ext uri="{FF2B5EF4-FFF2-40B4-BE49-F238E27FC236}">
                <a16:creationId xmlns:a16="http://schemas.microsoft.com/office/drawing/2014/main" id="{94FEFBBC-AEC3-4B71-A24E-7D21318FE27B}"/>
              </a:ext>
            </a:extLst>
          </p:cNvPr>
          <p:cNvGrpSpPr/>
          <p:nvPr/>
        </p:nvGrpSpPr>
        <p:grpSpPr>
          <a:xfrm>
            <a:off x="442280" y="1656675"/>
            <a:ext cx="2194560" cy="2144859"/>
            <a:chOff x="332936" y="2555951"/>
            <a:chExt cx="2926080" cy="2859812"/>
          </a:xfrm>
        </p:grpSpPr>
        <p:sp>
          <p:nvSpPr>
            <p:cNvPr id="39" name="TextBox 38">
              <a:extLst>
                <a:ext uri="{FF2B5EF4-FFF2-40B4-BE49-F238E27FC236}">
                  <a16:creationId xmlns:a16="http://schemas.microsoft.com/office/drawing/2014/main" id="{E42A64F6-CFC5-4152-80FD-517B6A7CDF3E}"/>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40" name="TextBox 39">
              <a:extLst>
                <a:ext uri="{FF2B5EF4-FFF2-40B4-BE49-F238E27FC236}">
                  <a16:creationId xmlns:a16="http://schemas.microsoft.com/office/drawing/2014/main" id="{A85979D6-9730-42C4-8B54-602EF53E440D}"/>
                </a:ext>
              </a:extLst>
            </p:cNvPr>
            <p:cNvSpPr txBox="1"/>
            <p:nvPr/>
          </p:nvSpPr>
          <p:spPr>
            <a:xfrm>
              <a:off x="332936" y="3086920"/>
              <a:ext cx="2926080" cy="232884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6" name="Freeform: Shape 45">
            <a:extLst>
              <a:ext uri="{FF2B5EF4-FFF2-40B4-BE49-F238E27FC236}">
                <a16:creationId xmlns:a16="http://schemas.microsoft.com/office/drawing/2014/main" id="{34E96EDA-39CE-4A6B-B817-E4319FFD5EFD}"/>
              </a:ext>
            </a:extLst>
          </p:cNvPr>
          <p:cNvSpPr/>
          <p:nvPr userDrawn="1"/>
        </p:nvSpPr>
        <p:spPr>
          <a:xfrm>
            <a:off x="4290680" y="1813615"/>
            <a:ext cx="4853320" cy="898599"/>
          </a:xfrm>
          <a:custGeom>
            <a:avLst/>
            <a:gdLst>
              <a:gd name="connsiteX0" fmla="*/ 0 w 4853320"/>
              <a:gd name="connsiteY0" fmla="*/ 0 h 898599"/>
              <a:gd name="connsiteX1" fmla="*/ 4853320 w 4853320"/>
              <a:gd name="connsiteY1" fmla="*/ 0 h 898599"/>
              <a:gd name="connsiteX2" fmla="*/ 4853320 w 4853320"/>
              <a:gd name="connsiteY2" fmla="*/ 898599 h 898599"/>
              <a:gd name="connsiteX3" fmla="*/ 0 w 4853320"/>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4853320" h="898599">
                <a:moveTo>
                  <a:pt x="0" y="0"/>
                </a:moveTo>
                <a:lnTo>
                  <a:pt x="4853320" y="0"/>
                </a:lnTo>
                <a:lnTo>
                  <a:pt x="4853320" y="898599"/>
                </a:lnTo>
                <a:lnTo>
                  <a:pt x="0" y="898599"/>
                </a:lnTo>
                <a:close/>
              </a:path>
            </a:pathLst>
          </a:custGeom>
          <a:gradFill>
            <a:gsLst>
              <a:gs pos="36000">
                <a:schemeClr val="accent5"/>
              </a:gs>
              <a:gs pos="0">
                <a:schemeClr val="accent5">
                  <a:lumMod val="50000"/>
                </a:schemeClr>
              </a:gs>
              <a:gs pos="100000">
                <a:schemeClr val="accent5"/>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t>Lorem Ipsum</a:t>
            </a:r>
          </a:p>
        </p:txBody>
      </p:sp>
      <p:sp>
        <p:nvSpPr>
          <p:cNvPr id="48" name="Freeform: Shape 47">
            <a:extLst>
              <a:ext uri="{FF2B5EF4-FFF2-40B4-BE49-F238E27FC236}">
                <a16:creationId xmlns:a16="http://schemas.microsoft.com/office/drawing/2014/main" id="{879EAA8F-2684-4B03-9DAA-ED43D9B5CAFE}"/>
              </a:ext>
            </a:extLst>
          </p:cNvPr>
          <p:cNvSpPr/>
          <p:nvPr userDrawn="1"/>
        </p:nvSpPr>
        <p:spPr>
          <a:xfrm>
            <a:off x="4814884" y="2712214"/>
            <a:ext cx="4329116" cy="898599"/>
          </a:xfrm>
          <a:custGeom>
            <a:avLst/>
            <a:gdLst>
              <a:gd name="connsiteX0" fmla="*/ 0 w 4329116"/>
              <a:gd name="connsiteY0" fmla="*/ 0 h 898599"/>
              <a:gd name="connsiteX1" fmla="*/ 4329116 w 4329116"/>
              <a:gd name="connsiteY1" fmla="*/ 0 h 898599"/>
              <a:gd name="connsiteX2" fmla="*/ 4329116 w 4329116"/>
              <a:gd name="connsiteY2" fmla="*/ 898599 h 898599"/>
              <a:gd name="connsiteX3" fmla="*/ 0 w 4329116"/>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4329116" h="898599">
                <a:moveTo>
                  <a:pt x="0" y="0"/>
                </a:moveTo>
                <a:lnTo>
                  <a:pt x="4329116" y="0"/>
                </a:lnTo>
                <a:lnTo>
                  <a:pt x="4329116" y="898599"/>
                </a:lnTo>
                <a:lnTo>
                  <a:pt x="0" y="898599"/>
                </a:lnTo>
                <a:close/>
              </a:path>
            </a:pathLst>
          </a:custGeom>
          <a:gradFill>
            <a:gsLst>
              <a:gs pos="36000">
                <a:schemeClr val="accent2"/>
              </a:gs>
              <a:gs pos="0">
                <a:schemeClr val="accent2">
                  <a:lumMod val="50000"/>
                </a:schemeClr>
              </a:gs>
              <a:gs pos="100000">
                <a:schemeClr val="accent2"/>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0" name="Freeform: Shape 49">
            <a:extLst>
              <a:ext uri="{FF2B5EF4-FFF2-40B4-BE49-F238E27FC236}">
                <a16:creationId xmlns:a16="http://schemas.microsoft.com/office/drawing/2014/main" id="{E7549B79-3024-4404-8E9B-65596CB50630}"/>
              </a:ext>
            </a:extLst>
          </p:cNvPr>
          <p:cNvSpPr/>
          <p:nvPr userDrawn="1"/>
        </p:nvSpPr>
        <p:spPr>
          <a:xfrm>
            <a:off x="5336073" y="3610814"/>
            <a:ext cx="3807927" cy="898599"/>
          </a:xfrm>
          <a:custGeom>
            <a:avLst/>
            <a:gdLst>
              <a:gd name="connsiteX0" fmla="*/ 0 w 3807927"/>
              <a:gd name="connsiteY0" fmla="*/ 0 h 898599"/>
              <a:gd name="connsiteX1" fmla="*/ 3807927 w 3807927"/>
              <a:gd name="connsiteY1" fmla="*/ 0 h 898599"/>
              <a:gd name="connsiteX2" fmla="*/ 3807927 w 3807927"/>
              <a:gd name="connsiteY2" fmla="*/ 898599 h 898599"/>
              <a:gd name="connsiteX3" fmla="*/ 0 w 3807927"/>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3807927" h="898599">
                <a:moveTo>
                  <a:pt x="0" y="0"/>
                </a:moveTo>
                <a:lnTo>
                  <a:pt x="3807927" y="0"/>
                </a:lnTo>
                <a:lnTo>
                  <a:pt x="3807927" y="898599"/>
                </a:lnTo>
                <a:lnTo>
                  <a:pt x="0" y="898599"/>
                </a:lnTo>
                <a:close/>
              </a:path>
            </a:pathLst>
          </a:custGeom>
          <a:gradFill>
            <a:gsLst>
              <a:gs pos="36000">
                <a:schemeClr val="accent3"/>
              </a:gs>
              <a:gs pos="0">
                <a:schemeClr val="accent3">
                  <a:lumMod val="50000"/>
                </a:schemeClr>
              </a:gs>
              <a:gs pos="100000">
                <a:schemeClr val="accent3"/>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2" name="Freeform: Shape 51">
            <a:extLst>
              <a:ext uri="{FF2B5EF4-FFF2-40B4-BE49-F238E27FC236}">
                <a16:creationId xmlns:a16="http://schemas.microsoft.com/office/drawing/2014/main" id="{88A7EE05-537B-4145-A454-D4A1A48CE94F}"/>
              </a:ext>
            </a:extLst>
          </p:cNvPr>
          <p:cNvSpPr/>
          <p:nvPr userDrawn="1"/>
        </p:nvSpPr>
        <p:spPr>
          <a:xfrm>
            <a:off x="5857262" y="4509413"/>
            <a:ext cx="3286739" cy="898599"/>
          </a:xfrm>
          <a:custGeom>
            <a:avLst/>
            <a:gdLst>
              <a:gd name="connsiteX0" fmla="*/ 0 w 3286739"/>
              <a:gd name="connsiteY0" fmla="*/ 0 h 898599"/>
              <a:gd name="connsiteX1" fmla="*/ 3286739 w 3286739"/>
              <a:gd name="connsiteY1" fmla="*/ 0 h 898599"/>
              <a:gd name="connsiteX2" fmla="*/ 3286739 w 3286739"/>
              <a:gd name="connsiteY2" fmla="*/ 898599 h 898599"/>
              <a:gd name="connsiteX3" fmla="*/ 0 w 3286739"/>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3286739" h="898599">
                <a:moveTo>
                  <a:pt x="0" y="0"/>
                </a:moveTo>
                <a:lnTo>
                  <a:pt x="3286739" y="0"/>
                </a:lnTo>
                <a:lnTo>
                  <a:pt x="3286739" y="898599"/>
                </a:lnTo>
                <a:lnTo>
                  <a:pt x="0" y="898599"/>
                </a:lnTo>
                <a:close/>
              </a:path>
            </a:pathLst>
          </a:custGeom>
          <a:gradFill>
            <a:gsLst>
              <a:gs pos="36000">
                <a:schemeClr val="accent4"/>
              </a:gs>
              <a:gs pos="0">
                <a:schemeClr val="accent4">
                  <a:lumMod val="50000"/>
                </a:schemeClr>
              </a:gs>
              <a:gs pos="100000">
                <a:schemeClr val="accent4"/>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4" name="Freeform: Shape 53">
            <a:extLst>
              <a:ext uri="{FF2B5EF4-FFF2-40B4-BE49-F238E27FC236}">
                <a16:creationId xmlns:a16="http://schemas.microsoft.com/office/drawing/2014/main" id="{76284647-B566-4EB0-9F60-A02008D5F670}"/>
              </a:ext>
            </a:extLst>
          </p:cNvPr>
          <p:cNvSpPr/>
          <p:nvPr userDrawn="1"/>
        </p:nvSpPr>
        <p:spPr>
          <a:xfrm>
            <a:off x="6378448" y="5408013"/>
            <a:ext cx="2765552" cy="898599"/>
          </a:xfrm>
          <a:custGeom>
            <a:avLst/>
            <a:gdLst>
              <a:gd name="connsiteX0" fmla="*/ 0 w 2765552"/>
              <a:gd name="connsiteY0" fmla="*/ 0 h 898599"/>
              <a:gd name="connsiteX1" fmla="*/ 2765552 w 2765552"/>
              <a:gd name="connsiteY1" fmla="*/ 0 h 898599"/>
              <a:gd name="connsiteX2" fmla="*/ 2765552 w 2765552"/>
              <a:gd name="connsiteY2" fmla="*/ 898599 h 898599"/>
              <a:gd name="connsiteX3" fmla="*/ 0 w 2765552"/>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2765552" h="898599">
                <a:moveTo>
                  <a:pt x="0" y="0"/>
                </a:moveTo>
                <a:lnTo>
                  <a:pt x="2765552" y="0"/>
                </a:lnTo>
                <a:lnTo>
                  <a:pt x="2765552" y="898599"/>
                </a:lnTo>
                <a:lnTo>
                  <a:pt x="0" y="898599"/>
                </a:lnTo>
                <a:close/>
              </a:path>
            </a:pathLst>
          </a:custGeom>
          <a:gradFill>
            <a:gsLst>
              <a:gs pos="36000">
                <a:schemeClr val="accent6"/>
              </a:gs>
              <a:gs pos="0">
                <a:schemeClr val="accent6">
                  <a:lumMod val="50000"/>
                </a:schemeClr>
              </a:gs>
              <a:gs pos="100000">
                <a:schemeClr val="accent6"/>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24" name="Freeform: Shape 23">
            <a:extLst>
              <a:ext uri="{FF2B5EF4-FFF2-40B4-BE49-F238E27FC236}">
                <a16:creationId xmlns:a16="http://schemas.microsoft.com/office/drawing/2014/main" id="{B0F6A308-4F87-4C9A-9285-2F02FC03D291}"/>
              </a:ext>
            </a:extLst>
          </p:cNvPr>
          <p:cNvSpPr/>
          <p:nvPr userDrawn="1"/>
        </p:nvSpPr>
        <p:spPr>
          <a:xfrm rot="19800000">
            <a:off x="2857033" y="2197873"/>
            <a:ext cx="1820072" cy="1038804"/>
          </a:xfrm>
          <a:custGeom>
            <a:avLst/>
            <a:gdLst>
              <a:gd name="connsiteX0" fmla="*/ 1862825 w 1864937"/>
              <a:gd name="connsiteY0" fmla="*/ 0 h 1064411"/>
              <a:gd name="connsiteX1" fmla="*/ 1864937 w 1864937"/>
              <a:gd name="connsiteY1" fmla="*/ 1064411 h 1064411"/>
              <a:gd name="connsiteX2" fmla="*/ 0 w 1864937"/>
              <a:gd name="connsiteY2" fmla="*/ 1064411 h 1064411"/>
              <a:gd name="connsiteX3" fmla="*/ 1852095 w 1864937"/>
              <a:gd name="connsiteY3" fmla="*/ 0 h 1064411"/>
            </a:gdLst>
            <a:ahLst/>
            <a:cxnLst>
              <a:cxn ang="0">
                <a:pos x="connsiteX0" y="connsiteY0"/>
              </a:cxn>
              <a:cxn ang="0">
                <a:pos x="connsiteX1" y="connsiteY1"/>
              </a:cxn>
              <a:cxn ang="0">
                <a:pos x="connsiteX2" y="connsiteY2"/>
              </a:cxn>
              <a:cxn ang="0">
                <a:pos x="connsiteX3" y="connsiteY3"/>
              </a:cxn>
            </a:cxnLst>
            <a:rect l="l" t="t" r="r" b="b"/>
            <a:pathLst>
              <a:path w="1864937" h="1064411">
                <a:moveTo>
                  <a:pt x="1862825" y="0"/>
                </a:moveTo>
                <a:lnTo>
                  <a:pt x="1864937" y="1064411"/>
                </a:lnTo>
                <a:lnTo>
                  <a:pt x="0" y="1064411"/>
                </a:lnTo>
                <a:lnTo>
                  <a:pt x="1852095"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Freeform: Shape 24">
            <a:extLst>
              <a:ext uri="{FF2B5EF4-FFF2-40B4-BE49-F238E27FC236}">
                <a16:creationId xmlns:a16="http://schemas.microsoft.com/office/drawing/2014/main" id="{C4C22D0F-3AE4-4BF0-862D-5D292243EBB0}"/>
              </a:ext>
            </a:extLst>
          </p:cNvPr>
          <p:cNvSpPr/>
          <p:nvPr userDrawn="1"/>
        </p:nvSpPr>
        <p:spPr>
          <a:xfrm rot="19800000">
            <a:off x="1689842" y="3548872"/>
            <a:ext cx="3629672" cy="1038804"/>
          </a:xfrm>
          <a:custGeom>
            <a:avLst/>
            <a:gdLst>
              <a:gd name="connsiteX0" fmla="*/ 3717032 w 3719145"/>
              <a:gd name="connsiteY0" fmla="*/ 0 h 1064411"/>
              <a:gd name="connsiteX1" fmla="*/ 3719145 w 3719145"/>
              <a:gd name="connsiteY1" fmla="*/ 1064411 h 1064411"/>
              <a:gd name="connsiteX2" fmla="*/ 0 w 3719145"/>
              <a:gd name="connsiteY2" fmla="*/ 1064411 h 1064411"/>
              <a:gd name="connsiteX3" fmla="*/ 1852094 w 3719145"/>
              <a:gd name="connsiteY3" fmla="*/ 0 h 1064411"/>
            </a:gdLst>
            <a:ahLst/>
            <a:cxnLst>
              <a:cxn ang="0">
                <a:pos x="connsiteX0" y="connsiteY0"/>
              </a:cxn>
              <a:cxn ang="0">
                <a:pos x="connsiteX1" y="connsiteY1"/>
              </a:cxn>
              <a:cxn ang="0">
                <a:pos x="connsiteX2" y="connsiteY2"/>
              </a:cxn>
              <a:cxn ang="0">
                <a:pos x="connsiteX3" y="connsiteY3"/>
              </a:cxn>
            </a:cxnLst>
            <a:rect l="l" t="t" r="r" b="b"/>
            <a:pathLst>
              <a:path w="3719145" h="1064411">
                <a:moveTo>
                  <a:pt x="3717032" y="0"/>
                </a:moveTo>
                <a:lnTo>
                  <a:pt x="3719145" y="1064411"/>
                </a:lnTo>
                <a:lnTo>
                  <a:pt x="0" y="1064411"/>
                </a:lnTo>
                <a:lnTo>
                  <a:pt x="1852094"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Freeform: Shape 40">
            <a:extLst>
              <a:ext uri="{FF2B5EF4-FFF2-40B4-BE49-F238E27FC236}">
                <a16:creationId xmlns:a16="http://schemas.microsoft.com/office/drawing/2014/main" id="{181D9466-FBCD-4ACE-A4FC-0E745A371312}"/>
              </a:ext>
            </a:extLst>
          </p:cNvPr>
          <p:cNvSpPr/>
          <p:nvPr userDrawn="1"/>
        </p:nvSpPr>
        <p:spPr>
          <a:xfrm rot="19800000">
            <a:off x="1385140" y="4668770"/>
            <a:ext cx="4514858" cy="1038804"/>
          </a:xfrm>
          <a:custGeom>
            <a:avLst/>
            <a:gdLst>
              <a:gd name="connsiteX0" fmla="*/ 4624039 w 4626151"/>
              <a:gd name="connsiteY0" fmla="*/ 0 h 1064411"/>
              <a:gd name="connsiteX1" fmla="*/ 4626151 w 4626151"/>
              <a:gd name="connsiteY1" fmla="*/ 1064411 h 1064411"/>
              <a:gd name="connsiteX2" fmla="*/ 942863 w 4626151"/>
              <a:gd name="connsiteY2" fmla="*/ 1064411 h 1064411"/>
              <a:gd name="connsiteX3" fmla="*/ 0 w 4626151"/>
              <a:gd name="connsiteY3" fmla="*/ 520049 h 1064411"/>
              <a:gd name="connsiteX4" fmla="*/ 904893 w 4626151"/>
              <a:gd name="connsiteY4" fmla="*/ 0 h 1064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6151" h="1064411">
                <a:moveTo>
                  <a:pt x="4624039" y="0"/>
                </a:moveTo>
                <a:lnTo>
                  <a:pt x="4626151" y="1064411"/>
                </a:lnTo>
                <a:lnTo>
                  <a:pt x="942863" y="1064411"/>
                </a:lnTo>
                <a:lnTo>
                  <a:pt x="0" y="520049"/>
                </a:lnTo>
                <a:lnTo>
                  <a:pt x="90489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2" name="Freeform: Shape 41">
            <a:extLst>
              <a:ext uri="{FF2B5EF4-FFF2-40B4-BE49-F238E27FC236}">
                <a16:creationId xmlns:a16="http://schemas.microsoft.com/office/drawing/2014/main" id="{5C0D2BA4-80AF-46F7-92F3-370C0A47F9BD}"/>
              </a:ext>
            </a:extLst>
          </p:cNvPr>
          <p:cNvSpPr/>
          <p:nvPr userDrawn="1"/>
        </p:nvSpPr>
        <p:spPr>
          <a:xfrm rot="19800000">
            <a:off x="2762944" y="5337839"/>
            <a:ext cx="3596741" cy="1038804"/>
          </a:xfrm>
          <a:custGeom>
            <a:avLst/>
            <a:gdLst>
              <a:gd name="connsiteX0" fmla="*/ 3683288 w 3685401"/>
              <a:gd name="connsiteY0" fmla="*/ 0 h 1064411"/>
              <a:gd name="connsiteX1" fmla="*/ 3685401 w 3685401"/>
              <a:gd name="connsiteY1" fmla="*/ 1064411 h 1064411"/>
              <a:gd name="connsiteX2" fmla="*/ 1843614 w 3685401"/>
              <a:gd name="connsiteY2" fmla="*/ 1064411 h 1064411"/>
              <a:gd name="connsiteX3" fmla="*/ 0 w 3685401"/>
              <a:gd name="connsiteY3" fmla="*/ 0 h 1064411"/>
            </a:gdLst>
            <a:ahLst/>
            <a:cxnLst>
              <a:cxn ang="0">
                <a:pos x="connsiteX0" y="connsiteY0"/>
              </a:cxn>
              <a:cxn ang="0">
                <a:pos x="connsiteX1" y="connsiteY1"/>
              </a:cxn>
              <a:cxn ang="0">
                <a:pos x="connsiteX2" y="connsiteY2"/>
              </a:cxn>
              <a:cxn ang="0">
                <a:pos x="connsiteX3" y="connsiteY3"/>
              </a:cxn>
            </a:cxnLst>
            <a:rect l="l" t="t" r="r" b="b"/>
            <a:pathLst>
              <a:path w="3685401" h="1064411">
                <a:moveTo>
                  <a:pt x="3683288" y="0"/>
                </a:moveTo>
                <a:lnTo>
                  <a:pt x="3685401" y="1064411"/>
                </a:lnTo>
                <a:lnTo>
                  <a:pt x="1843614" y="106441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3" name="Freeform: Shape 42">
            <a:extLst>
              <a:ext uri="{FF2B5EF4-FFF2-40B4-BE49-F238E27FC236}">
                <a16:creationId xmlns:a16="http://schemas.microsoft.com/office/drawing/2014/main" id="{8576A52A-9DA7-4E4D-960C-0468E7C8C582}"/>
              </a:ext>
            </a:extLst>
          </p:cNvPr>
          <p:cNvSpPr/>
          <p:nvPr userDrawn="1"/>
        </p:nvSpPr>
        <p:spPr>
          <a:xfrm rot="19800000">
            <a:off x="4960940" y="5787140"/>
            <a:ext cx="1799541" cy="1038804"/>
          </a:xfrm>
          <a:custGeom>
            <a:avLst/>
            <a:gdLst>
              <a:gd name="connsiteX0" fmla="*/ 1841787 w 1843900"/>
              <a:gd name="connsiteY0" fmla="*/ 0 h 1064411"/>
              <a:gd name="connsiteX1" fmla="*/ 1843900 w 1843900"/>
              <a:gd name="connsiteY1" fmla="*/ 1064411 h 1064411"/>
              <a:gd name="connsiteX2" fmla="*/ 1843614 w 1843900"/>
              <a:gd name="connsiteY2" fmla="*/ 1064411 h 1064411"/>
              <a:gd name="connsiteX3" fmla="*/ 0 w 1843900"/>
              <a:gd name="connsiteY3" fmla="*/ 0 h 1064411"/>
            </a:gdLst>
            <a:ahLst/>
            <a:cxnLst>
              <a:cxn ang="0">
                <a:pos x="connsiteX0" y="connsiteY0"/>
              </a:cxn>
              <a:cxn ang="0">
                <a:pos x="connsiteX1" y="connsiteY1"/>
              </a:cxn>
              <a:cxn ang="0">
                <a:pos x="connsiteX2" y="connsiteY2"/>
              </a:cxn>
              <a:cxn ang="0">
                <a:pos x="connsiteX3" y="connsiteY3"/>
              </a:cxn>
            </a:cxnLst>
            <a:rect l="l" t="t" r="r" b="b"/>
            <a:pathLst>
              <a:path w="1843900" h="1064411">
                <a:moveTo>
                  <a:pt x="1841787" y="0"/>
                </a:moveTo>
                <a:lnTo>
                  <a:pt x="1843900" y="1064411"/>
                </a:lnTo>
                <a:lnTo>
                  <a:pt x="1843614" y="1064411"/>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4" name="Freeform: Shape 43">
            <a:extLst>
              <a:ext uri="{FF2B5EF4-FFF2-40B4-BE49-F238E27FC236}">
                <a16:creationId xmlns:a16="http://schemas.microsoft.com/office/drawing/2014/main" id="{731A1375-0CC4-428A-A312-EDA024D1D1A4}"/>
              </a:ext>
            </a:extLst>
          </p:cNvPr>
          <p:cNvSpPr/>
          <p:nvPr userDrawn="1"/>
        </p:nvSpPr>
        <p:spPr>
          <a:xfrm>
            <a:off x="4292656" y="1811677"/>
            <a:ext cx="2607061" cy="4494935"/>
          </a:xfrm>
          <a:custGeom>
            <a:avLst/>
            <a:gdLst>
              <a:gd name="connsiteX0" fmla="*/ 0 w 2934697"/>
              <a:gd name="connsiteY0" fmla="*/ 0 h 5059824"/>
              <a:gd name="connsiteX1" fmla="*/ 2934697 w 2934697"/>
              <a:gd name="connsiteY1" fmla="*/ 5059824 h 5059824"/>
              <a:gd name="connsiteX2" fmla="*/ 1486638 w 2934697"/>
              <a:gd name="connsiteY2" fmla="*/ 5059824 h 5059824"/>
            </a:gdLst>
            <a:ahLst/>
            <a:cxnLst>
              <a:cxn ang="0">
                <a:pos x="connsiteX0" y="connsiteY0"/>
              </a:cxn>
              <a:cxn ang="0">
                <a:pos x="connsiteX1" y="connsiteY1"/>
              </a:cxn>
              <a:cxn ang="0">
                <a:pos x="connsiteX2" y="connsiteY2"/>
              </a:cxn>
            </a:cxnLst>
            <a:rect l="l" t="t" r="r" b="b"/>
            <a:pathLst>
              <a:path w="2934697" h="5059824">
                <a:moveTo>
                  <a:pt x="0" y="0"/>
                </a:moveTo>
                <a:lnTo>
                  <a:pt x="2934697" y="5059824"/>
                </a:lnTo>
                <a:lnTo>
                  <a:pt x="1486638" y="5059824"/>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a:p>
        </p:txBody>
      </p:sp>
    </p:spTree>
    <p:extLst>
      <p:ext uri="{BB962C8B-B14F-4D97-AF65-F5344CB8AC3E}">
        <p14:creationId xmlns:p14="http://schemas.microsoft.com/office/powerpoint/2010/main" val="344403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Pyramid w/ 5 Diagonal Levels – Slide Template</a:t>
            </a:r>
          </a:p>
        </p:txBody>
      </p:sp>
      <p:grpSp>
        <p:nvGrpSpPr>
          <p:cNvPr id="38" name="Group 37">
            <a:extLst>
              <a:ext uri="{FF2B5EF4-FFF2-40B4-BE49-F238E27FC236}">
                <a16:creationId xmlns:a16="http://schemas.microsoft.com/office/drawing/2014/main" id="{94FEFBBC-AEC3-4B71-A24E-7D21318FE27B}"/>
              </a:ext>
            </a:extLst>
          </p:cNvPr>
          <p:cNvGrpSpPr/>
          <p:nvPr/>
        </p:nvGrpSpPr>
        <p:grpSpPr>
          <a:xfrm>
            <a:off x="442280" y="1656675"/>
            <a:ext cx="2194560" cy="2144859"/>
            <a:chOff x="332936" y="2555951"/>
            <a:chExt cx="2926080" cy="2859812"/>
          </a:xfrm>
        </p:grpSpPr>
        <p:sp>
          <p:nvSpPr>
            <p:cNvPr id="39" name="TextBox 38">
              <a:extLst>
                <a:ext uri="{FF2B5EF4-FFF2-40B4-BE49-F238E27FC236}">
                  <a16:creationId xmlns:a16="http://schemas.microsoft.com/office/drawing/2014/main" id="{E42A64F6-CFC5-4152-80FD-517B6A7CDF3E}"/>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0" name="TextBox 39">
              <a:extLst>
                <a:ext uri="{FF2B5EF4-FFF2-40B4-BE49-F238E27FC236}">
                  <a16:creationId xmlns:a16="http://schemas.microsoft.com/office/drawing/2014/main" id="{A85979D6-9730-42C4-8B54-602EF53E440D}"/>
                </a:ext>
              </a:extLst>
            </p:cNvPr>
            <p:cNvSpPr txBox="1"/>
            <p:nvPr/>
          </p:nvSpPr>
          <p:spPr>
            <a:xfrm>
              <a:off x="332936" y="3086920"/>
              <a:ext cx="2926080" cy="232884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6" name="Freeform: Shape 45">
            <a:extLst>
              <a:ext uri="{FF2B5EF4-FFF2-40B4-BE49-F238E27FC236}">
                <a16:creationId xmlns:a16="http://schemas.microsoft.com/office/drawing/2014/main" id="{34E96EDA-39CE-4A6B-B817-E4319FFD5EFD}"/>
              </a:ext>
            </a:extLst>
          </p:cNvPr>
          <p:cNvSpPr/>
          <p:nvPr userDrawn="1"/>
        </p:nvSpPr>
        <p:spPr>
          <a:xfrm>
            <a:off x="4290680" y="1813615"/>
            <a:ext cx="4853320" cy="898599"/>
          </a:xfrm>
          <a:custGeom>
            <a:avLst/>
            <a:gdLst>
              <a:gd name="connsiteX0" fmla="*/ 0 w 4853320"/>
              <a:gd name="connsiteY0" fmla="*/ 0 h 898599"/>
              <a:gd name="connsiteX1" fmla="*/ 4853320 w 4853320"/>
              <a:gd name="connsiteY1" fmla="*/ 0 h 898599"/>
              <a:gd name="connsiteX2" fmla="*/ 4853320 w 4853320"/>
              <a:gd name="connsiteY2" fmla="*/ 898599 h 898599"/>
              <a:gd name="connsiteX3" fmla="*/ 0 w 4853320"/>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4853320" h="898599">
                <a:moveTo>
                  <a:pt x="0" y="0"/>
                </a:moveTo>
                <a:lnTo>
                  <a:pt x="4853320" y="0"/>
                </a:lnTo>
                <a:lnTo>
                  <a:pt x="4853320" y="898599"/>
                </a:lnTo>
                <a:lnTo>
                  <a:pt x="0" y="898599"/>
                </a:lnTo>
                <a:close/>
              </a:path>
            </a:pathLst>
          </a:custGeom>
          <a:gradFill>
            <a:gsLst>
              <a:gs pos="36000">
                <a:schemeClr val="accent5"/>
              </a:gs>
              <a:gs pos="0">
                <a:schemeClr val="accent5">
                  <a:lumMod val="50000"/>
                </a:schemeClr>
              </a:gs>
              <a:gs pos="100000">
                <a:schemeClr val="accent5"/>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t>Lorem Ipsum</a:t>
            </a:r>
          </a:p>
        </p:txBody>
      </p:sp>
      <p:sp>
        <p:nvSpPr>
          <p:cNvPr id="48" name="Freeform: Shape 47">
            <a:extLst>
              <a:ext uri="{FF2B5EF4-FFF2-40B4-BE49-F238E27FC236}">
                <a16:creationId xmlns:a16="http://schemas.microsoft.com/office/drawing/2014/main" id="{879EAA8F-2684-4B03-9DAA-ED43D9B5CAFE}"/>
              </a:ext>
            </a:extLst>
          </p:cNvPr>
          <p:cNvSpPr/>
          <p:nvPr userDrawn="1"/>
        </p:nvSpPr>
        <p:spPr>
          <a:xfrm>
            <a:off x="4814884" y="2712214"/>
            <a:ext cx="4329116" cy="898599"/>
          </a:xfrm>
          <a:custGeom>
            <a:avLst/>
            <a:gdLst>
              <a:gd name="connsiteX0" fmla="*/ 0 w 4329116"/>
              <a:gd name="connsiteY0" fmla="*/ 0 h 898599"/>
              <a:gd name="connsiteX1" fmla="*/ 4329116 w 4329116"/>
              <a:gd name="connsiteY1" fmla="*/ 0 h 898599"/>
              <a:gd name="connsiteX2" fmla="*/ 4329116 w 4329116"/>
              <a:gd name="connsiteY2" fmla="*/ 898599 h 898599"/>
              <a:gd name="connsiteX3" fmla="*/ 0 w 4329116"/>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4329116" h="898599">
                <a:moveTo>
                  <a:pt x="0" y="0"/>
                </a:moveTo>
                <a:lnTo>
                  <a:pt x="4329116" y="0"/>
                </a:lnTo>
                <a:lnTo>
                  <a:pt x="4329116" y="898599"/>
                </a:lnTo>
                <a:lnTo>
                  <a:pt x="0" y="898599"/>
                </a:lnTo>
                <a:close/>
              </a:path>
            </a:pathLst>
          </a:custGeom>
          <a:gradFill>
            <a:gsLst>
              <a:gs pos="36000">
                <a:schemeClr val="accent2"/>
              </a:gs>
              <a:gs pos="0">
                <a:schemeClr val="accent2">
                  <a:lumMod val="50000"/>
                </a:schemeClr>
              </a:gs>
              <a:gs pos="100000">
                <a:schemeClr val="accent2"/>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0" name="Freeform: Shape 49">
            <a:extLst>
              <a:ext uri="{FF2B5EF4-FFF2-40B4-BE49-F238E27FC236}">
                <a16:creationId xmlns:a16="http://schemas.microsoft.com/office/drawing/2014/main" id="{E7549B79-3024-4404-8E9B-65596CB50630}"/>
              </a:ext>
            </a:extLst>
          </p:cNvPr>
          <p:cNvSpPr/>
          <p:nvPr userDrawn="1"/>
        </p:nvSpPr>
        <p:spPr>
          <a:xfrm>
            <a:off x="5336073" y="3610814"/>
            <a:ext cx="3807927" cy="898599"/>
          </a:xfrm>
          <a:custGeom>
            <a:avLst/>
            <a:gdLst>
              <a:gd name="connsiteX0" fmla="*/ 0 w 3807927"/>
              <a:gd name="connsiteY0" fmla="*/ 0 h 898599"/>
              <a:gd name="connsiteX1" fmla="*/ 3807927 w 3807927"/>
              <a:gd name="connsiteY1" fmla="*/ 0 h 898599"/>
              <a:gd name="connsiteX2" fmla="*/ 3807927 w 3807927"/>
              <a:gd name="connsiteY2" fmla="*/ 898599 h 898599"/>
              <a:gd name="connsiteX3" fmla="*/ 0 w 3807927"/>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3807927" h="898599">
                <a:moveTo>
                  <a:pt x="0" y="0"/>
                </a:moveTo>
                <a:lnTo>
                  <a:pt x="3807927" y="0"/>
                </a:lnTo>
                <a:lnTo>
                  <a:pt x="3807927" y="898599"/>
                </a:lnTo>
                <a:lnTo>
                  <a:pt x="0" y="898599"/>
                </a:lnTo>
                <a:close/>
              </a:path>
            </a:pathLst>
          </a:custGeom>
          <a:gradFill>
            <a:gsLst>
              <a:gs pos="36000">
                <a:schemeClr val="accent3"/>
              </a:gs>
              <a:gs pos="0">
                <a:schemeClr val="accent3">
                  <a:lumMod val="50000"/>
                </a:schemeClr>
              </a:gs>
              <a:gs pos="100000">
                <a:schemeClr val="accent3"/>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2" name="Freeform: Shape 51">
            <a:extLst>
              <a:ext uri="{FF2B5EF4-FFF2-40B4-BE49-F238E27FC236}">
                <a16:creationId xmlns:a16="http://schemas.microsoft.com/office/drawing/2014/main" id="{88A7EE05-537B-4145-A454-D4A1A48CE94F}"/>
              </a:ext>
            </a:extLst>
          </p:cNvPr>
          <p:cNvSpPr/>
          <p:nvPr userDrawn="1"/>
        </p:nvSpPr>
        <p:spPr>
          <a:xfrm>
            <a:off x="5857262" y="4509413"/>
            <a:ext cx="3286739" cy="898599"/>
          </a:xfrm>
          <a:custGeom>
            <a:avLst/>
            <a:gdLst>
              <a:gd name="connsiteX0" fmla="*/ 0 w 3286739"/>
              <a:gd name="connsiteY0" fmla="*/ 0 h 898599"/>
              <a:gd name="connsiteX1" fmla="*/ 3286739 w 3286739"/>
              <a:gd name="connsiteY1" fmla="*/ 0 h 898599"/>
              <a:gd name="connsiteX2" fmla="*/ 3286739 w 3286739"/>
              <a:gd name="connsiteY2" fmla="*/ 898599 h 898599"/>
              <a:gd name="connsiteX3" fmla="*/ 0 w 3286739"/>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3286739" h="898599">
                <a:moveTo>
                  <a:pt x="0" y="0"/>
                </a:moveTo>
                <a:lnTo>
                  <a:pt x="3286739" y="0"/>
                </a:lnTo>
                <a:lnTo>
                  <a:pt x="3286739" y="898599"/>
                </a:lnTo>
                <a:lnTo>
                  <a:pt x="0" y="898599"/>
                </a:lnTo>
                <a:close/>
              </a:path>
            </a:pathLst>
          </a:custGeom>
          <a:gradFill>
            <a:gsLst>
              <a:gs pos="36000">
                <a:schemeClr val="accent4"/>
              </a:gs>
              <a:gs pos="0">
                <a:schemeClr val="accent4">
                  <a:lumMod val="50000"/>
                </a:schemeClr>
              </a:gs>
              <a:gs pos="100000">
                <a:schemeClr val="accent4"/>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54" name="Freeform: Shape 53">
            <a:extLst>
              <a:ext uri="{FF2B5EF4-FFF2-40B4-BE49-F238E27FC236}">
                <a16:creationId xmlns:a16="http://schemas.microsoft.com/office/drawing/2014/main" id="{76284647-B566-4EB0-9F60-A02008D5F670}"/>
              </a:ext>
            </a:extLst>
          </p:cNvPr>
          <p:cNvSpPr/>
          <p:nvPr userDrawn="1"/>
        </p:nvSpPr>
        <p:spPr>
          <a:xfrm>
            <a:off x="6378448" y="5408013"/>
            <a:ext cx="2765552" cy="898599"/>
          </a:xfrm>
          <a:custGeom>
            <a:avLst/>
            <a:gdLst>
              <a:gd name="connsiteX0" fmla="*/ 0 w 2765552"/>
              <a:gd name="connsiteY0" fmla="*/ 0 h 898599"/>
              <a:gd name="connsiteX1" fmla="*/ 2765552 w 2765552"/>
              <a:gd name="connsiteY1" fmla="*/ 0 h 898599"/>
              <a:gd name="connsiteX2" fmla="*/ 2765552 w 2765552"/>
              <a:gd name="connsiteY2" fmla="*/ 898599 h 898599"/>
              <a:gd name="connsiteX3" fmla="*/ 0 w 2765552"/>
              <a:gd name="connsiteY3" fmla="*/ 898599 h 898599"/>
            </a:gdLst>
            <a:ahLst/>
            <a:cxnLst>
              <a:cxn ang="0">
                <a:pos x="connsiteX0" y="connsiteY0"/>
              </a:cxn>
              <a:cxn ang="0">
                <a:pos x="connsiteX1" y="connsiteY1"/>
              </a:cxn>
              <a:cxn ang="0">
                <a:pos x="connsiteX2" y="connsiteY2"/>
              </a:cxn>
              <a:cxn ang="0">
                <a:pos x="connsiteX3" y="connsiteY3"/>
              </a:cxn>
            </a:cxnLst>
            <a:rect l="l" t="t" r="r" b="b"/>
            <a:pathLst>
              <a:path w="2765552" h="898599">
                <a:moveTo>
                  <a:pt x="0" y="0"/>
                </a:moveTo>
                <a:lnTo>
                  <a:pt x="2765552" y="0"/>
                </a:lnTo>
                <a:lnTo>
                  <a:pt x="2765552" y="898599"/>
                </a:lnTo>
                <a:lnTo>
                  <a:pt x="0" y="898599"/>
                </a:lnTo>
                <a:close/>
              </a:path>
            </a:pathLst>
          </a:custGeom>
          <a:gradFill>
            <a:gsLst>
              <a:gs pos="36000">
                <a:schemeClr val="accent6"/>
              </a:gs>
              <a:gs pos="0">
                <a:schemeClr val="accent6">
                  <a:lumMod val="50000"/>
                </a:schemeClr>
              </a:gs>
              <a:gs pos="100000">
                <a:schemeClr val="accent6"/>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solidFill>
                  <a:schemeClr val="tx1">
                    <a:lumMod val="85000"/>
                    <a:lumOff val="15000"/>
                  </a:schemeClr>
                </a:solidFill>
              </a:rPr>
              <a:t>Lorem Ipsum</a:t>
            </a:r>
          </a:p>
        </p:txBody>
      </p:sp>
      <p:sp>
        <p:nvSpPr>
          <p:cNvPr id="24" name="Freeform: Shape 23">
            <a:extLst>
              <a:ext uri="{FF2B5EF4-FFF2-40B4-BE49-F238E27FC236}">
                <a16:creationId xmlns:a16="http://schemas.microsoft.com/office/drawing/2014/main" id="{B0F6A308-4F87-4C9A-9285-2F02FC03D291}"/>
              </a:ext>
            </a:extLst>
          </p:cNvPr>
          <p:cNvSpPr/>
          <p:nvPr userDrawn="1"/>
        </p:nvSpPr>
        <p:spPr>
          <a:xfrm rot="19800000">
            <a:off x="2857033" y="2197873"/>
            <a:ext cx="1820072" cy="1038804"/>
          </a:xfrm>
          <a:custGeom>
            <a:avLst/>
            <a:gdLst>
              <a:gd name="connsiteX0" fmla="*/ 1862825 w 1864937"/>
              <a:gd name="connsiteY0" fmla="*/ 0 h 1064411"/>
              <a:gd name="connsiteX1" fmla="*/ 1864937 w 1864937"/>
              <a:gd name="connsiteY1" fmla="*/ 1064411 h 1064411"/>
              <a:gd name="connsiteX2" fmla="*/ 0 w 1864937"/>
              <a:gd name="connsiteY2" fmla="*/ 1064411 h 1064411"/>
              <a:gd name="connsiteX3" fmla="*/ 1852095 w 1864937"/>
              <a:gd name="connsiteY3" fmla="*/ 0 h 1064411"/>
            </a:gdLst>
            <a:ahLst/>
            <a:cxnLst>
              <a:cxn ang="0">
                <a:pos x="connsiteX0" y="connsiteY0"/>
              </a:cxn>
              <a:cxn ang="0">
                <a:pos x="connsiteX1" y="connsiteY1"/>
              </a:cxn>
              <a:cxn ang="0">
                <a:pos x="connsiteX2" y="connsiteY2"/>
              </a:cxn>
              <a:cxn ang="0">
                <a:pos x="connsiteX3" y="connsiteY3"/>
              </a:cxn>
            </a:cxnLst>
            <a:rect l="l" t="t" r="r" b="b"/>
            <a:pathLst>
              <a:path w="1864937" h="1064411">
                <a:moveTo>
                  <a:pt x="1862825" y="0"/>
                </a:moveTo>
                <a:lnTo>
                  <a:pt x="1864937" y="1064411"/>
                </a:lnTo>
                <a:lnTo>
                  <a:pt x="0" y="1064411"/>
                </a:lnTo>
                <a:lnTo>
                  <a:pt x="1852095"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Freeform: Shape 24">
            <a:extLst>
              <a:ext uri="{FF2B5EF4-FFF2-40B4-BE49-F238E27FC236}">
                <a16:creationId xmlns:a16="http://schemas.microsoft.com/office/drawing/2014/main" id="{C4C22D0F-3AE4-4BF0-862D-5D292243EBB0}"/>
              </a:ext>
            </a:extLst>
          </p:cNvPr>
          <p:cNvSpPr/>
          <p:nvPr userDrawn="1"/>
        </p:nvSpPr>
        <p:spPr>
          <a:xfrm rot="19800000">
            <a:off x="1689842" y="3548872"/>
            <a:ext cx="3629672" cy="1038804"/>
          </a:xfrm>
          <a:custGeom>
            <a:avLst/>
            <a:gdLst>
              <a:gd name="connsiteX0" fmla="*/ 3717032 w 3719145"/>
              <a:gd name="connsiteY0" fmla="*/ 0 h 1064411"/>
              <a:gd name="connsiteX1" fmla="*/ 3719145 w 3719145"/>
              <a:gd name="connsiteY1" fmla="*/ 1064411 h 1064411"/>
              <a:gd name="connsiteX2" fmla="*/ 0 w 3719145"/>
              <a:gd name="connsiteY2" fmla="*/ 1064411 h 1064411"/>
              <a:gd name="connsiteX3" fmla="*/ 1852094 w 3719145"/>
              <a:gd name="connsiteY3" fmla="*/ 0 h 1064411"/>
            </a:gdLst>
            <a:ahLst/>
            <a:cxnLst>
              <a:cxn ang="0">
                <a:pos x="connsiteX0" y="connsiteY0"/>
              </a:cxn>
              <a:cxn ang="0">
                <a:pos x="connsiteX1" y="connsiteY1"/>
              </a:cxn>
              <a:cxn ang="0">
                <a:pos x="connsiteX2" y="connsiteY2"/>
              </a:cxn>
              <a:cxn ang="0">
                <a:pos x="connsiteX3" y="connsiteY3"/>
              </a:cxn>
            </a:cxnLst>
            <a:rect l="l" t="t" r="r" b="b"/>
            <a:pathLst>
              <a:path w="3719145" h="1064411">
                <a:moveTo>
                  <a:pt x="3717032" y="0"/>
                </a:moveTo>
                <a:lnTo>
                  <a:pt x="3719145" y="1064411"/>
                </a:lnTo>
                <a:lnTo>
                  <a:pt x="0" y="1064411"/>
                </a:lnTo>
                <a:lnTo>
                  <a:pt x="1852094"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Freeform: Shape 40">
            <a:extLst>
              <a:ext uri="{FF2B5EF4-FFF2-40B4-BE49-F238E27FC236}">
                <a16:creationId xmlns:a16="http://schemas.microsoft.com/office/drawing/2014/main" id="{181D9466-FBCD-4ACE-A4FC-0E745A371312}"/>
              </a:ext>
            </a:extLst>
          </p:cNvPr>
          <p:cNvSpPr/>
          <p:nvPr userDrawn="1"/>
        </p:nvSpPr>
        <p:spPr>
          <a:xfrm rot="19800000">
            <a:off x="1385140" y="4668770"/>
            <a:ext cx="4514858" cy="1038804"/>
          </a:xfrm>
          <a:custGeom>
            <a:avLst/>
            <a:gdLst>
              <a:gd name="connsiteX0" fmla="*/ 4624039 w 4626151"/>
              <a:gd name="connsiteY0" fmla="*/ 0 h 1064411"/>
              <a:gd name="connsiteX1" fmla="*/ 4626151 w 4626151"/>
              <a:gd name="connsiteY1" fmla="*/ 1064411 h 1064411"/>
              <a:gd name="connsiteX2" fmla="*/ 942863 w 4626151"/>
              <a:gd name="connsiteY2" fmla="*/ 1064411 h 1064411"/>
              <a:gd name="connsiteX3" fmla="*/ 0 w 4626151"/>
              <a:gd name="connsiteY3" fmla="*/ 520049 h 1064411"/>
              <a:gd name="connsiteX4" fmla="*/ 904893 w 4626151"/>
              <a:gd name="connsiteY4" fmla="*/ 0 h 1064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6151" h="1064411">
                <a:moveTo>
                  <a:pt x="4624039" y="0"/>
                </a:moveTo>
                <a:lnTo>
                  <a:pt x="4626151" y="1064411"/>
                </a:lnTo>
                <a:lnTo>
                  <a:pt x="942863" y="1064411"/>
                </a:lnTo>
                <a:lnTo>
                  <a:pt x="0" y="520049"/>
                </a:lnTo>
                <a:lnTo>
                  <a:pt x="90489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42" name="Freeform: Shape 41">
            <a:extLst>
              <a:ext uri="{FF2B5EF4-FFF2-40B4-BE49-F238E27FC236}">
                <a16:creationId xmlns:a16="http://schemas.microsoft.com/office/drawing/2014/main" id="{5C0D2BA4-80AF-46F7-92F3-370C0A47F9BD}"/>
              </a:ext>
            </a:extLst>
          </p:cNvPr>
          <p:cNvSpPr/>
          <p:nvPr userDrawn="1"/>
        </p:nvSpPr>
        <p:spPr>
          <a:xfrm rot="19800000">
            <a:off x="2762944" y="5337839"/>
            <a:ext cx="3596741" cy="1038804"/>
          </a:xfrm>
          <a:custGeom>
            <a:avLst/>
            <a:gdLst>
              <a:gd name="connsiteX0" fmla="*/ 3683288 w 3685401"/>
              <a:gd name="connsiteY0" fmla="*/ 0 h 1064411"/>
              <a:gd name="connsiteX1" fmla="*/ 3685401 w 3685401"/>
              <a:gd name="connsiteY1" fmla="*/ 1064411 h 1064411"/>
              <a:gd name="connsiteX2" fmla="*/ 1843614 w 3685401"/>
              <a:gd name="connsiteY2" fmla="*/ 1064411 h 1064411"/>
              <a:gd name="connsiteX3" fmla="*/ 0 w 3685401"/>
              <a:gd name="connsiteY3" fmla="*/ 0 h 1064411"/>
            </a:gdLst>
            <a:ahLst/>
            <a:cxnLst>
              <a:cxn ang="0">
                <a:pos x="connsiteX0" y="connsiteY0"/>
              </a:cxn>
              <a:cxn ang="0">
                <a:pos x="connsiteX1" y="connsiteY1"/>
              </a:cxn>
              <a:cxn ang="0">
                <a:pos x="connsiteX2" y="connsiteY2"/>
              </a:cxn>
              <a:cxn ang="0">
                <a:pos x="connsiteX3" y="connsiteY3"/>
              </a:cxn>
            </a:cxnLst>
            <a:rect l="l" t="t" r="r" b="b"/>
            <a:pathLst>
              <a:path w="3685401" h="1064411">
                <a:moveTo>
                  <a:pt x="3683288" y="0"/>
                </a:moveTo>
                <a:lnTo>
                  <a:pt x="3685401" y="1064411"/>
                </a:lnTo>
                <a:lnTo>
                  <a:pt x="1843614" y="106441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3" name="Freeform: Shape 42">
            <a:extLst>
              <a:ext uri="{FF2B5EF4-FFF2-40B4-BE49-F238E27FC236}">
                <a16:creationId xmlns:a16="http://schemas.microsoft.com/office/drawing/2014/main" id="{8576A52A-9DA7-4E4D-960C-0468E7C8C582}"/>
              </a:ext>
            </a:extLst>
          </p:cNvPr>
          <p:cNvSpPr/>
          <p:nvPr userDrawn="1"/>
        </p:nvSpPr>
        <p:spPr>
          <a:xfrm rot="19800000">
            <a:off x="4960940" y="5787140"/>
            <a:ext cx="1799541" cy="1038804"/>
          </a:xfrm>
          <a:custGeom>
            <a:avLst/>
            <a:gdLst>
              <a:gd name="connsiteX0" fmla="*/ 1841787 w 1843900"/>
              <a:gd name="connsiteY0" fmla="*/ 0 h 1064411"/>
              <a:gd name="connsiteX1" fmla="*/ 1843900 w 1843900"/>
              <a:gd name="connsiteY1" fmla="*/ 1064411 h 1064411"/>
              <a:gd name="connsiteX2" fmla="*/ 1843614 w 1843900"/>
              <a:gd name="connsiteY2" fmla="*/ 1064411 h 1064411"/>
              <a:gd name="connsiteX3" fmla="*/ 0 w 1843900"/>
              <a:gd name="connsiteY3" fmla="*/ 0 h 1064411"/>
            </a:gdLst>
            <a:ahLst/>
            <a:cxnLst>
              <a:cxn ang="0">
                <a:pos x="connsiteX0" y="connsiteY0"/>
              </a:cxn>
              <a:cxn ang="0">
                <a:pos x="connsiteX1" y="connsiteY1"/>
              </a:cxn>
              <a:cxn ang="0">
                <a:pos x="connsiteX2" y="connsiteY2"/>
              </a:cxn>
              <a:cxn ang="0">
                <a:pos x="connsiteX3" y="connsiteY3"/>
              </a:cxn>
            </a:cxnLst>
            <a:rect l="l" t="t" r="r" b="b"/>
            <a:pathLst>
              <a:path w="1843900" h="1064411">
                <a:moveTo>
                  <a:pt x="1841787" y="0"/>
                </a:moveTo>
                <a:lnTo>
                  <a:pt x="1843900" y="1064411"/>
                </a:lnTo>
                <a:lnTo>
                  <a:pt x="1843614" y="1064411"/>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4" name="Freeform: Shape 43">
            <a:extLst>
              <a:ext uri="{FF2B5EF4-FFF2-40B4-BE49-F238E27FC236}">
                <a16:creationId xmlns:a16="http://schemas.microsoft.com/office/drawing/2014/main" id="{731A1375-0CC4-428A-A312-EDA024D1D1A4}"/>
              </a:ext>
            </a:extLst>
          </p:cNvPr>
          <p:cNvSpPr/>
          <p:nvPr userDrawn="1"/>
        </p:nvSpPr>
        <p:spPr>
          <a:xfrm>
            <a:off x="4292656" y="1811677"/>
            <a:ext cx="2607061" cy="4494935"/>
          </a:xfrm>
          <a:custGeom>
            <a:avLst/>
            <a:gdLst>
              <a:gd name="connsiteX0" fmla="*/ 0 w 2934697"/>
              <a:gd name="connsiteY0" fmla="*/ 0 h 5059824"/>
              <a:gd name="connsiteX1" fmla="*/ 2934697 w 2934697"/>
              <a:gd name="connsiteY1" fmla="*/ 5059824 h 5059824"/>
              <a:gd name="connsiteX2" fmla="*/ 1486638 w 2934697"/>
              <a:gd name="connsiteY2" fmla="*/ 5059824 h 5059824"/>
            </a:gdLst>
            <a:ahLst/>
            <a:cxnLst>
              <a:cxn ang="0">
                <a:pos x="connsiteX0" y="connsiteY0"/>
              </a:cxn>
              <a:cxn ang="0">
                <a:pos x="connsiteX1" y="connsiteY1"/>
              </a:cxn>
              <a:cxn ang="0">
                <a:pos x="connsiteX2" y="connsiteY2"/>
              </a:cxn>
            </a:cxnLst>
            <a:rect l="l" t="t" r="r" b="b"/>
            <a:pathLst>
              <a:path w="2934697" h="5059824">
                <a:moveTo>
                  <a:pt x="0" y="0"/>
                </a:moveTo>
                <a:lnTo>
                  <a:pt x="2934697" y="5059824"/>
                </a:lnTo>
                <a:lnTo>
                  <a:pt x="1486638" y="5059824"/>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a:p>
        </p:txBody>
      </p:sp>
    </p:spTree>
    <p:extLst>
      <p:ext uri="{BB962C8B-B14F-4D97-AF65-F5344CB8AC3E}">
        <p14:creationId xmlns:p14="http://schemas.microsoft.com/office/powerpoint/2010/main" val="412283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215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Pyramid w/ 5 Diagonal Levels – Slide Template</vt:lpstr>
      <vt:lpstr>Pyramid w/ 5 Diagonal Levels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 w/ 5 Diagonal Levels</dc:title>
  <dc:creator>PresentationGO.com</dc:creator>
  <dc:description>© Copyright PresentationGO.com</dc:description>
  <dcterms:created xsi:type="dcterms:W3CDTF">2014-11-26T05:14:11Z</dcterms:created>
  <dcterms:modified xsi:type="dcterms:W3CDTF">2020-04-06T19:21:01Z</dcterms:modified>
  <cp:category>Charts &amp; Diagrams</cp:category>
</cp:coreProperties>
</file>