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3" r:id="rId4"/>
    <p:sldId id="354"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55" d="100"/>
          <a:sy n="55" d="100"/>
        </p:scale>
        <p:origin x="126" y="19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4/6/2020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2473203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9113406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4/6/2020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Pyramid w/ 5 Diagonal Levels – Slide Template</a:t>
            </a:r>
          </a:p>
        </p:txBody>
      </p:sp>
      <p:grpSp>
        <p:nvGrpSpPr>
          <p:cNvPr id="26" name="Group 25">
            <a:extLst>
              <a:ext uri="{FF2B5EF4-FFF2-40B4-BE49-F238E27FC236}">
                <a16:creationId xmlns:a16="http://schemas.microsoft.com/office/drawing/2014/main" id="{FD2CA500-679B-4BBE-B7B3-759D969FFDF5}"/>
              </a:ext>
            </a:extLst>
          </p:cNvPr>
          <p:cNvGrpSpPr/>
          <p:nvPr/>
        </p:nvGrpSpPr>
        <p:grpSpPr>
          <a:xfrm>
            <a:off x="2224297" y="1248505"/>
            <a:ext cx="9967703" cy="5644422"/>
            <a:chOff x="2224297" y="1248505"/>
            <a:chExt cx="9967703" cy="5644422"/>
          </a:xfrm>
        </p:grpSpPr>
        <p:sp>
          <p:nvSpPr>
            <p:cNvPr id="27" name="Rectangle 26">
              <a:extLst>
                <a:ext uri="{FF2B5EF4-FFF2-40B4-BE49-F238E27FC236}">
                  <a16:creationId xmlns:a16="http://schemas.microsoft.com/office/drawing/2014/main" id="{1BB440AC-B101-4FD4-9AE4-39A21A7A9B06}"/>
                </a:ext>
              </a:extLst>
            </p:cNvPr>
            <p:cNvSpPr/>
            <p:nvPr userDrawn="1"/>
          </p:nvSpPr>
          <p:spPr>
            <a:xfrm>
              <a:off x="5494984" y="1250687"/>
              <a:ext cx="6697016" cy="1011528"/>
            </a:xfrm>
            <a:prstGeom prst="rect">
              <a:avLst/>
            </a:prstGeom>
            <a:gradFill>
              <a:gsLst>
                <a:gs pos="36000">
                  <a:schemeClr val="accent5"/>
                </a:gs>
                <a:gs pos="0">
                  <a:schemeClr val="accent5">
                    <a:lumMod val="50000"/>
                  </a:schemeClr>
                </a:gs>
                <a:gs pos="100000">
                  <a:schemeClr val="accent5"/>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Lorem Ipsum</a:t>
              </a:r>
            </a:p>
          </p:txBody>
        </p:sp>
        <p:sp>
          <p:nvSpPr>
            <p:cNvPr id="28" name="Rectangle 27">
              <a:extLst>
                <a:ext uri="{FF2B5EF4-FFF2-40B4-BE49-F238E27FC236}">
                  <a16:creationId xmlns:a16="http://schemas.microsoft.com/office/drawing/2014/main" id="{C30D5F47-1200-462C-B3A9-64308E5CC211}"/>
                </a:ext>
              </a:extLst>
            </p:cNvPr>
            <p:cNvSpPr/>
            <p:nvPr userDrawn="1"/>
          </p:nvSpPr>
          <p:spPr>
            <a:xfrm>
              <a:off x="6085066" y="2262215"/>
              <a:ext cx="6106934" cy="1011528"/>
            </a:xfrm>
            <a:prstGeom prst="rect">
              <a:avLst/>
            </a:prstGeom>
            <a:gradFill>
              <a:gsLst>
                <a:gs pos="36000">
                  <a:schemeClr val="accent2"/>
                </a:gs>
                <a:gs pos="0">
                  <a:schemeClr val="accent2">
                    <a:lumMod val="50000"/>
                  </a:schemeClr>
                </a:gs>
                <a:gs pos="100000">
                  <a:schemeClr val="accent2"/>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lumMod val="85000"/>
                      <a:lumOff val="15000"/>
                    </a:schemeClr>
                  </a:solidFill>
                </a:rPr>
                <a:t>Lorem Ipsum</a:t>
              </a:r>
            </a:p>
          </p:txBody>
        </p:sp>
        <p:sp>
          <p:nvSpPr>
            <p:cNvPr id="29" name="Rectangle 28">
              <a:extLst>
                <a:ext uri="{FF2B5EF4-FFF2-40B4-BE49-F238E27FC236}">
                  <a16:creationId xmlns:a16="http://schemas.microsoft.com/office/drawing/2014/main" id="{4812FB86-00BE-4C44-8389-5AE3860A14B8}"/>
                </a:ext>
              </a:extLst>
            </p:cNvPr>
            <p:cNvSpPr/>
            <p:nvPr userDrawn="1"/>
          </p:nvSpPr>
          <p:spPr>
            <a:xfrm>
              <a:off x="6671754" y="3273744"/>
              <a:ext cx="5520245" cy="1011528"/>
            </a:xfrm>
            <a:prstGeom prst="rect">
              <a:avLst/>
            </a:prstGeom>
            <a:gradFill>
              <a:gsLst>
                <a:gs pos="36000">
                  <a:schemeClr val="accent3"/>
                </a:gs>
                <a:gs pos="0">
                  <a:schemeClr val="accent3">
                    <a:lumMod val="50000"/>
                  </a:schemeClr>
                </a:gs>
                <a:gs pos="100000">
                  <a:schemeClr val="accent3"/>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lumMod val="85000"/>
                      <a:lumOff val="15000"/>
                    </a:schemeClr>
                  </a:solidFill>
                </a:rPr>
                <a:t>Lorem Ipsum</a:t>
              </a:r>
            </a:p>
          </p:txBody>
        </p:sp>
        <p:sp>
          <p:nvSpPr>
            <p:cNvPr id="30" name="Rectangle 29">
              <a:extLst>
                <a:ext uri="{FF2B5EF4-FFF2-40B4-BE49-F238E27FC236}">
                  <a16:creationId xmlns:a16="http://schemas.microsoft.com/office/drawing/2014/main" id="{842400FD-BBD4-4994-B874-671184022BA2}"/>
                </a:ext>
              </a:extLst>
            </p:cNvPr>
            <p:cNvSpPr/>
            <p:nvPr userDrawn="1"/>
          </p:nvSpPr>
          <p:spPr>
            <a:xfrm>
              <a:off x="7258441" y="4285272"/>
              <a:ext cx="4933559" cy="1011528"/>
            </a:xfrm>
            <a:prstGeom prst="rect">
              <a:avLst/>
            </a:prstGeom>
            <a:gradFill>
              <a:gsLst>
                <a:gs pos="36000">
                  <a:schemeClr val="accent4"/>
                </a:gs>
                <a:gs pos="0">
                  <a:schemeClr val="accent4">
                    <a:lumMod val="50000"/>
                  </a:schemeClr>
                </a:gs>
                <a:gs pos="100000">
                  <a:schemeClr val="accent4"/>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lumMod val="85000"/>
                      <a:lumOff val="15000"/>
                    </a:schemeClr>
                  </a:solidFill>
                </a:rPr>
                <a:t>Lorem Ipsum</a:t>
              </a:r>
            </a:p>
          </p:txBody>
        </p:sp>
        <p:sp>
          <p:nvSpPr>
            <p:cNvPr id="31" name="Rectangle 30">
              <a:extLst>
                <a:ext uri="{FF2B5EF4-FFF2-40B4-BE49-F238E27FC236}">
                  <a16:creationId xmlns:a16="http://schemas.microsoft.com/office/drawing/2014/main" id="{26C3B5BD-B4C3-41B5-A39A-21C33DBF7AEE}"/>
                </a:ext>
              </a:extLst>
            </p:cNvPr>
            <p:cNvSpPr/>
            <p:nvPr userDrawn="1"/>
          </p:nvSpPr>
          <p:spPr>
            <a:xfrm>
              <a:off x="7845127" y="5296801"/>
              <a:ext cx="4346872" cy="1011528"/>
            </a:xfrm>
            <a:prstGeom prst="rect">
              <a:avLst/>
            </a:prstGeom>
            <a:gradFill>
              <a:gsLst>
                <a:gs pos="36000">
                  <a:schemeClr val="accent6"/>
                </a:gs>
                <a:gs pos="0">
                  <a:schemeClr val="accent6">
                    <a:lumMod val="50000"/>
                  </a:schemeClr>
                </a:gs>
                <a:gs pos="100000">
                  <a:schemeClr val="accent6"/>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lumMod val="85000"/>
                      <a:lumOff val="15000"/>
                    </a:schemeClr>
                  </a:solidFill>
                </a:rPr>
                <a:t>Lorem Ipsum</a:t>
              </a:r>
            </a:p>
          </p:txBody>
        </p:sp>
        <p:sp>
          <p:nvSpPr>
            <p:cNvPr id="32" name="Freeform: Shape 31">
              <a:extLst>
                <a:ext uri="{FF2B5EF4-FFF2-40B4-BE49-F238E27FC236}">
                  <a16:creationId xmlns:a16="http://schemas.microsoft.com/office/drawing/2014/main" id="{BC2EC315-5C5D-4F82-AAE4-5E6D2C8286DC}"/>
                </a:ext>
              </a:extLst>
            </p:cNvPr>
            <p:cNvSpPr/>
            <p:nvPr userDrawn="1"/>
          </p:nvSpPr>
          <p:spPr>
            <a:xfrm rot="19800000">
              <a:off x="3881167" y="1683235"/>
              <a:ext cx="2048805" cy="1169353"/>
            </a:xfrm>
            <a:custGeom>
              <a:avLst/>
              <a:gdLst>
                <a:gd name="connsiteX0" fmla="*/ 1862825 w 1864937"/>
                <a:gd name="connsiteY0" fmla="*/ 0 h 1064411"/>
                <a:gd name="connsiteX1" fmla="*/ 1864937 w 1864937"/>
                <a:gd name="connsiteY1" fmla="*/ 1064411 h 1064411"/>
                <a:gd name="connsiteX2" fmla="*/ 0 w 1864937"/>
                <a:gd name="connsiteY2" fmla="*/ 1064411 h 1064411"/>
                <a:gd name="connsiteX3" fmla="*/ 1852095 w 1864937"/>
                <a:gd name="connsiteY3" fmla="*/ 0 h 1064411"/>
              </a:gdLst>
              <a:ahLst/>
              <a:cxnLst>
                <a:cxn ang="0">
                  <a:pos x="connsiteX0" y="connsiteY0"/>
                </a:cxn>
                <a:cxn ang="0">
                  <a:pos x="connsiteX1" y="connsiteY1"/>
                </a:cxn>
                <a:cxn ang="0">
                  <a:pos x="connsiteX2" y="connsiteY2"/>
                </a:cxn>
                <a:cxn ang="0">
                  <a:pos x="connsiteX3" y="connsiteY3"/>
                </a:cxn>
              </a:cxnLst>
              <a:rect l="l" t="t" r="r" b="b"/>
              <a:pathLst>
                <a:path w="1864937" h="1064411">
                  <a:moveTo>
                    <a:pt x="1862825" y="0"/>
                  </a:moveTo>
                  <a:lnTo>
                    <a:pt x="1864937" y="1064411"/>
                  </a:lnTo>
                  <a:lnTo>
                    <a:pt x="0" y="1064411"/>
                  </a:lnTo>
                  <a:lnTo>
                    <a:pt x="1852095"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3" name="Freeform: Shape 32">
              <a:extLst>
                <a:ext uri="{FF2B5EF4-FFF2-40B4-BE49-F238E27FC236}">
                  <a16:creationId xmlns:a16="http://schemas.microsoft.com/office/drawing/2014/main" id="{DD1D96C5-9EC6-4E52-A61B-916E59F48CA6}"/>
                </a:ext>
              </a:extLst>
            </p:cNvPr>
            <p:cNvSpPr/>
            <p:nvPr userDrawn="1"/>
          </p:nvSpPr>
          <p:spPr>
            <a:xfrm rot="19800000">
              <a:off x="2567292" y="3204018"/>
              <a:ext cx="4085822" cy="1169353"/>
            </a:xfrm>
            <a:custGeom>
              <a:avLst/>
              <a:gdLst>
                <a:gd name="connsiteX0" fmla="*/ 3717032 w 3719145"/>
                <a:gd name="connsiteY0" fmla="*/ 0 h 1064411"/>
                <a:gd name="connsiteX1" fmla="*/ 3719145 w 3719145"/>
                <a:gd name="connsiteY1" fmla="*/ 1064411 h 1064411"/>
                <a:gd name="connsiteX2" fmla="*/ 0 w 3719145"/>
                <a:gd name="connsiteY2" fmla="*/ 1064411 h 1064411"/>
                <a:gd name="connsiteX3" fmla="*/ 1852094 w 3719145"/>
                <a:gd name="connsiteY3" fmla="*/ 0 h 1064411"/>
              </a:gdLst>
              <a:ahLst/>
              <a:cxnLst>
                <a:cxn ang="0">
                  <a:pos x="connsiteX0" y="connsiteY0"/>
                </a:cxn>
                <a:cxn ang="0">
                  <a:pos x="connsiteX1" y="connsiteY1"/>
                </a:cxn>
                <a:cxn ang="0">
                  <a:pos x="connsiteX2" y="connsiteY2"/>
                </a:cxn>
                <a:cxn ang="0">
                  <a:pos x="connsiteX3" y="connsiteY3"/>
                </a:cxn>
              </a:cxnLst>
              <a:rect l="l" t="t" r="r" b="b"/>
              <a:pathLst>
                <a:path w="3719145" h="1064411">
                  <a:moveTo>
                    <a:pt x="3717032" y="0"/>
                  </a:moveTo>
                  <a:lnTo>
                    <a:pt x="3719145" y="1064411"/>
                  </a:lnTo>
                  <a:lnTo>
                    <a:pt x="0" y="1064411"/>
                  </a:lnTo>
                  <a:lnTo>
                    <a:pt x="1852094"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4" name="Freeform: Shape 33">
              <a:extLst>
                <a:ext uri="{FF2B5EF4-FFF2-40B4-BE49-F238E27FC236}">
                  <a16:creationId xmlns:a16="http://schemas.microsoft.com/office/drawing/2014/main" id="{6D637542-4864-4016-84B5-081CA15CE925}"/>
                </a:ext>
              </a:extLst>
            </p:cNvPr>
            <p:cNvSpPr/>
            <p:nvPr userDrawn="1"/>
          </p:nvSpPr>
          <p:spPr>
            <a:xfrm rot="19800000">
              <a:off x="2224297" y="4464656"/>
              <a:ext cx="5082252" cy="1169353"/>
            </a:xfrm>
            <a:custGeom>
              <a:avLst/>
              <a:gdLst>
                <a:gd name="connsiteX0" fmla="*/ 4624039 w 4626151"/>
                <a:gd name="connsiteY0" fmla="*/ 0 h 1064411"/>
                <a:gd name="connsiteX1" fmla="*/ 4626151 w 4626151"/>
                <a:gd name="connsiteY1" fmla="*/ 1064411 h 1064411"/>
                <a:gd name="connsiteX2" fmla="*/ 942863 w 4626151"/>
                <a:gd name="connsiteY2" fmla="*/ 1064411 h 1064411"/>
                <a:gd name="connsiteX3" fmla="*/ 0 w 4626151"/>
                <a:gd name="connsiteY3" fmla="*/ 520049 h 1064411"/>
                <a:gd name="connsiteX4" fmla="*/ 904893 w 4626151"/>
                <a:gd name="connsiteY4" fmla="*/ 0 h 10644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26151" h="1064411">
                  <a:moveTo>
                    <a:pt x="4624039" y="0"/>
                  </a:moveTo>
                  <a:lnTo>
                    <a:pt x="4626151" y="1064411"/>
                  </a:lnTo>
                  <a:lnTo>
                    <a:pt x="942863" y="1064411"/>
                  </a:lnTo>
                  <a:lnTo>
                    <a:pt x="0" y="520049"/>
                  </a:lnTo>
                  <a:lnTo>
                    <a:pt x="904893"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35" name="Freeform: Shape 34">
              <a:extLst>
                <a:ext uri="{FF2B5EF4-FFF2-40B4-BE49-F238E27FC236}">
                  <a16:creationId xmlns:a16="http://schemas.microsoft.com/office/drawing/2014/main" id="{5FFC443D-F12E-40B3-855F-4074FCCFE2B4}"/>
                </a:ext>
              </a:extLst>
            </p:cNvPr>
            <p:cNvSpPr/>
            <p:nvPr userDrawn="1"/>
          </p:nvSpPr>
          <p:spPr>
            <a:xfrm rot="19800000">
              <a:off x="3775253" y="5217808"/>
              <a:ext cx="4048752" cy="1169353"/>
            </a:xfrm>
            <a:custGeom>
              <a:avLst/>
              <a:gdLst>
                <a:gd name="connsiteX0" fmla="*/ 3683288 w 3685401"/>
                <a:gd name="connsiteY0" fmla="*/ 0 h 1064411"/>
                <a:gd name="connsiteX1" fmla="*/ 3685401 w 3685401"/>
                <a:gd name="connsiteY1" fmla="*/ 1064411 h 1064411"/>
                <a:gd name="connsiteX2" fmla="*/ 1843614 w 3685401"/>
                <a:gd name="connsiteY2" fmla="*/ 1064411 h 1064411"/>
                <a:gd name="connsiteX3" fmla="*/ 0 w 3685401"/>
                <a:gd name="connsiteY3" fmla="*/ 0 h 1064411"/>
              </a:gdLst>
              <a:ahLst/>
              <a:cxnLst>
                <a:cxn ang="0">
                  <a:pos x="connsiteX0" y="connsiteY0"/>
                </a:cxn>
                <a:cxn ang="0">
                  <a:pos x="connsiteX1" y="connsiteY1"/>
                </a:cxn>
                <a:cxn ang="0">
                  <a:pos x="connsiteX2" y="connsiteY2"/>
                </a:cxn>
                <a:cxn ang="0">
                  <a:pos x="connsiteX3" y="connsiteY3"/>
                </a:cxn>
              </a:cxnLst>
              <a:rect l="l" t="t" r="r" b="b"/>
              <a:pathLst>
                <a:path w="3685401" h="1064411">
                  <a:moveTo>
                    <a:pt x="3683288" y="0"/>
                  </a:moveTo>
                  <a:lnTo>
                    <a:pt x="3685401" y="1064411"/>
                  </a:lnTo>
                  <a:lnTo>
                    <a:pt x="1843614" y="1064411"/>
                  </a:lnTo>
                  <a:lnTo>
                    <a:pt x="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6" name="Freeform: Shape 35">
              <a:extLst>
                <a:ext uri="{FF2B5EF4-FFF2-40B4-BE49-F238E27FC236}">
                  <a16:creationId xmlns:a16="http://schemas.microsoft.com/office/drawing/2014/main" id="{B1C7638A-BC00-4CDA-BC63-759AA6DE40D5}"/>
                </a:ext>
              </a:extLst>
            </p:cNvPr>
            <p:cNvSpPr/>
            <p:nvPr userDrawn="1"/>
          </p:nvSpPr>
          <p:spPr>
            <a:xfrm rot="19800000">
              <a:off x="6249477" y="5723574"/>
              <a:ext cx="2025694" cy="1169353"/>
            </a:xfrm>
            <a:custGeom>
              <a:avLst/>
              <a:gdLst>
                <a:gd name="connsiteX0" fmla="*/ 1841787 w 1843900"/>
                <a:gd name="connsiteY0" fmla="*/ 0 h 1064411"/>
                <a:gd name="connsiteX1" fmla="*/ 1843900 w 1843900"/>
                <a:gd name="connsiteY1" fmla="*/ 1064411 h 1064411"/>
                <a:gd name="connsiteX2" fmla="*/ 1843614 w 1843900"/>
                <a:gd name="connsiteY2" fmla="*/ 1064411 h 1064411"/>
                <a:gd name="connsiteX3" fmla="*/ 0 w 1843900"/>
                <a:gd name="connsiteY3" fmla="*/ 0 h 1064411"/>
              </a:gdLst>
              <a:ahLst/>
              <a:cxnLst>
                <a:cxn ang="0">
                  <a:pos x="connsiteX0" y="connsiteY0"/>
                </a:cxn>
                <a:cxn ang="0">
                  <a:pos x="connsiteX1" y="connsiteY1"/>
                </a:cxn>
                <a:cxn ang="0">
                  <a:pos x="connsiteX2" y="connsiteY2"/>
                </a:cxn>
                <a:cxn ang="0">
                  <a:pos x="connsiteX3" y="connsiteY3"/>
                </a:cxn>
              </a:cxnLst>
              <a:rect l="l" t="t" r="r" b="b"/>
              <a:pathLst>
                <a:path w="1843900" h="1064411">
                  <a:moveTo>
                    <a:pt x="1841787" y="0"/>
                  </a:moveTo>
                  <a:lnTo>
                    <a:pt x="1843900" y="1064411"/>
                  </a:lnTo>
                  <a:lnTo>
                    <a:pt x="1843614" y="1064411"/>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7" name="Freeform: Shape 36">
              <a:extLst>
                <a:ext uri="{FF2B5EF4-FFF2-40B4-BE49-F238E27FC236}">
                  <a16:creationId xmlns:a16="http://schemas.microsoft.com/office/drawing/2014/main" id="{75DCD9C3-3A78-4088-9219-7C81866A46AD}"/>
                </a:ext>
              </a:extLst>
            </p:cNvPr>
            <p:cNvSpPr/>
            <p:nvPr userDrawn="1"/>
          </p:nvSpPr>
          <p:spPr>
            <a:xfrm>
              <a:off x="5497208" y="1248505"/>
              <a:ext cx="2934697" cy="5059824"/>
            </a:xfrm>
            <a:custGeom>
              <a:avLst/>
              <a:gdLst>
                <a:gd name="connsiteX0" fmla="*/ 0 w 2934697"/>
                <a:gd name="connsiteY0" fmla="*/ 0 h 5059824"/>
                <a:gd name="connsiteX1" fmla="*/ 2934697 w 2934697"/>
                <a:gd name="connsiteY1" fmla="*/ 5059824 h 5059824"/>
                <a:gd name="connsiteX2" fmla="*/ 1486638 w 2934697"/>
                <a:gd name="connsiteY2" fmla="*/ 5059824 h 5059824"/>
              </a:gdLst>
              <a:ahLst/>
              <a:cxnLst>
                <a:cxn ang="0">
                  <a:pos x="connsiteX0" y="connsiteY0"/>
                </a:cxn>
                <a:cxn ang="0">
                  <a:pos x="connsiteX1" y="connsiteY1"/>
                </a:cxn>
                <a:cxn ang="0">
                  <a:pos x="connsiteX2" y="connsiteY2"/>
                </a:cxn>
              </a:cxnLst>
              <a:rect l="l" t="t" r="r" b="b"/>
              <a:pathLst>
                <a:path w="2934697" h="5059824">
                  <a:moveTo>
                    <a:pt x="0" y="0"/>
                  </a:moveTo>
                  <a:lnTo>
                    <a:pt x="2934697" y="5059824"/>
                  </a:lnTo>
                  <a:lnTo>
                    <a:pt x="1486638" y="5059824"/>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p>
          </p:txBody>
        </p:sp>
      </p:grpSp>
      <p:grpSp>
        <p:nvGrpSpPr>
          <p:cNvPr id="38" name="Group 37">
            <a:extLst>
              <a:ext uri="{FF2B5EF4-FFF2-40B4-BE49-F238E27FC236}">
                <a16:creationId xmlns:a16="http://schemas.microsoft.com/office/drawing/2014/main" id="{94FEFBBC-AEC3-4B71-A24E-7D21318FE27B}"/>
              </a:ext>
            </a:extLst>
          </p:cNvPr>
          <p:cNvGrpSpPr/>
          <p:nvPr/>
        </p:nvGrpSpPr>
        <p:grpSpPr>
          <a:xfrm>
            <a:off x="589706" y="1137716"/>
            <a:ext cx="2926080" cy="2736703"/>
            <a:chOff x="332936" y="2627766"/>
            <a:chExt cx="2926080" cy="2736703"/>
          </a:xfrm>
        </p:grpSpPr>
        <p:sp>
          <p:nvSpPr>
            <p:cNvPr id="39" name="TextBox 38">
              <a:extLst>
                <a:ext uri="{FF2B5EF4-FFF2-40B4-BE49-F238E27FC236}">
                  <a16:creationId xmlns:a16="http://schemas.microsoft.com/office/drawing/2014/main" id="{E42A64F6-CFC5-4152-80FD-517B6A7CDF3E}"/>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40" name="TextBox 39">
              <a:extLst>
                <a:ext uri="{FF2B5EF4-FFF2-40B4-BE49-F238E27FC236}">
                  <a16:creationId xmlns:a16="http://schemas.microsoft.com/office/drawing/2014/main" id="{A85979D6-9730-42C4-8B54-602EF53E440D}"/>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2600781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Pyramid w/ 5 Diagonal Levels – Slide Template</a:t>
            </a:r>
          </a:p>
        </p:txBody>
      </p:sp>
      <p:grpSp>
        <p:nvGrpSpPr>
          <p:cNvPr id="23" name="Group 22">
            <a:extLst>
              <a:ext uri="{FF2B5EF4-FFF2-40B4-BE49-F238E27FC236}">
                <a16:creationId xmlns:a16="http://schemas.microsoft.com/office/drawing/2014/main" id="{6381DD0A-B0E1-45E8-8859-2CF67219676D}"/>
              </a:ext>
            </a:extLst>
          </p:cNvPr>
          <p:cNvGrpSpPr/>
          <p:nvPr/>
        </p:nvGrpSpPr>
        <p:grpSpPr>
          <a:xfrm>
            <a:off x="589706" y="1137716"/>
            <a:ext cx="2926080" cy="2736703"/>
            <a:chOff x="332936" y="2627766"/>
            <a:chExt cx="2926080" cy="2736703"/>
          </a:xfrm>
        </p:grpSpPr>
        <p:sp>
          <p:nvSpPr>
            <p:cNvPr id="24" name="TextBox 23">
              <a:extLst>
                <a:ext uri="{FF2B5EF4-FFF2-40B4-BE49-F238E27FC236}">
                  <a16:creationId xmlns:a16="http://schemas.microsoft.com/office/drawing/2014/main" id="{3C500D16-6EC6-4BD7-AAC2-8A26509EDB46}"/>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25" name="TextBox 24">
              <a:extLst>
                <a:ext uri="{FF2B5EF4-FFF2-40B4-BE49-F238E27FC236}">
                  <a16:creationId xmlns:a16="http://schemas.microsoft.com/office/drawing/2014/main" id="{7544DD28-4D8A-4D8F-9DB4-629A5D97A961}"/>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6" name="Group 25">
            <a:extLst>
              <a:ext uri="{FF2B5EF4-FFF2-40B4-BE49-F238E27FC236}">
                <a16:creationId xmlns:a16="http://schemas.microsoft.com/office/drawing/2014/main" id="{BD69D10D-7A98-4C6F-A6C0-9B30784872D5}"/>
              </a:ext>
            </a:extLst>
          </p:cNvPr>
          <p:cNvGrpSpPr/>
          <p:nvPr/>
        </p:nvGrpSpPr>
        <p:grpSpPr>
          <a:xfrm>
            <a:off x="2224297" y="1248505"/>
            <a:ext cx="9967703" cy="5644422"/>
            <a:chOff x="2224297" y="1248505"/>
            <a:chExt cx="9967703" cy="5644422"/>
          </a:xfrm>
        </p:grpSpPr>
        <p:sp>
          <p:nvSpPr>
            <p:cNvPr id="27" name="Rectangle 26">
              <a:extLst>
                <a:ext uri="{FF2B5EF4-FFF2-40B4-BE49-F238E27FC236}">
                  <a16:creationId xmlns:a16="http://schemas.microsoft.com/office/drawing/2014/main" id="{659FC30A-465D-427D-BC51-B9C42B1B701B}"/>
                </a:ext>
              </a:extLst>
            </p:cNvPr>
            <p:cNvSpPr/>
            <p:nvPr userDrawn="1"/>
          </p:nvSpPr>
          <p:spPr>
            <a:xfrm>
              <a:off x="5494984" y="1250687"/>
              <a:ext cx="6697016" cy="1011528"/>
            </a:xfrm>
            <a:prstGeom prst="rect">
              <a:avLst/>
            </a:prstGeom>
            <a:gradFill>
              <a:gsLst>
                <a:gs pos="36000">
                  <a:schemeClr val="accent5"/>
                </a:gs>
                <a:gs pos="0">
                  <a:schemeClr val="accent5">
                    <a:lumMod val="50000"/>
                  </a:schemeClr>
                </a:gs>
                <a:gs pos="100000">
                  <a:schemeClr val="accent5"/>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Lorem Ipsum</a:t>
              </a:r>
            </a:p>
          </p:txBody>
        </p:sp>
        <p:sp>
          <p:nvSpPr>
            <p:cNvPr id="28" name="Rectangle 27">
              <a:extLst>
                <a:ext uri="{FF2B5EF4-FFF2-40B4-BE49-F238E27FC236}">
                  <a16:creationId xmlns:a16="http://schemas.microsoft.com/office/drawing/2014/main" id="{65E08D4E-4809-4C65-9F95-383A0EACF59D}"/>
                </a:ext>
              </a:extLst>
            </p:cNvPr>
            <p:cNvSpPr/>
            <p:nvPr userDrawn="1"/>
          </p:nvSpPr>
          <p:spPr>
            <a:xfrm>
              <a:off x="6085066" y="2262215"/>
              <a:ext cx="6106934" cy="1011528"/>
            </a:xfrm>
            <a:prstGeom prst="rect">
              <a:avLst/>
            </a:prstGeom>
            <a:gradFill>
              <a:gsLst>
                <a:gs pos="36000">
                  <a:schemeClr val="accent2"/>
                </a:gs>
                <a:gs pos="0">
                  <a:schemeClr val="accent2">
                    <a:lumMod val="50000"/>
                  </a:schemeClr>
                </a:gs>
                <a:gs pos="100000">
                  <a:schemeClr val="accent2"/>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lumMod val="85000"/>
                      <a:lumOff val="15000"/>
                    </a:schemeClr>
                  </a:solidFill>
                </a:rPr>
                <a:t>Lorem Ipsum</a:t>
              </a:r>
            </a:p>
          </p:txBody>
        </p:sp>
        <p:sp>
          <p:nvSpPr>
            <p:cNvPr id="29" name="Rectangle 28">
              <a:extLst>
                <a:ext uri="{FF2B5EF4-FFF2-40B4-BE49-F238E27FC236}">
                  <a16:creationId xmlns:a16="http://schemas.microsoft.com/office/drawing/2014/main" id="{AF92E9C7-50E7-400F-BC28-DCED1A617E42}"/>
                </a:ext>
              </a:extLst>
            </p:cNvPr>
            <p:cNvSpPr/>
            <p:nvPr userDrawn="1"/>
          </p:nvSpPr>
          <p:spPr>
            <a:xfrm>
              <a:off x="6671754" y="3273744"/>
              <a:ext cx="5520245" cy="1011528"/>
            </a:xfrm>
            <a:prstGeom prst="rect">
              <a:avLst/>
            </a:prstGeom>
            <a:gradFill>
              <a:gsLst>
                <a:gs pos="36000">
                  <a:schemeClr val="accent3"/>
                </a:gs>
                <a:gs pos="0">
                  <a:schemeClr val="accent3">
                    <a:lumMod val="50000"/>
                  </a:schemeClr>
                </a:gs>
                <a:gs pos="100000">
                  <a:schemeClr val="accent3"/>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lumMod val="85000"/>
                      <a:lumOff val="15000"/>
                    </a:schemeClr>
                  </a:solidFill>
                </a:rPr>
                <a:t>Lorem Ipsum</a:t>
              </a:r>
            </a:p>
          </p:txBody>
        </p:sp>
        <p:sp>
          <p:nvSpPr>
            <p:cNvPr id="30" name="Rectangle 29">
              <a:extLst>
                <a:ext uri="{FF2B5EF4-FFF2-40B4-BE49-F238E27FC236}">
                  <a16:creationId xmlns:a16="http://schemas.microsoft.com/office/drawing/2014/main" id="{109F7804-C208-4D30-9367-3407E333C7C7}"/>
                </a:ext>
              </a:extLst>
            </p:cNvPr>
            <p:cNvSpPr/>
            <p:nvPr userDrawn="1"/>
          </p:nvSpPr>
          <p:spPr>
            <a:xfrm>
              <a:off x="7258441" y="4285272"/>
              <a:ext cx="4933559" cy="1011528"/>
            </a:xfrm>
            <a:prstGeom prst="rect">
              <a:avLst/>
            </a:prstGeom>
            <a:gradFill>
              <a:gsLst>
                <a:gs pos="36000">
                  <a:schemeClr val="accent4"/>
                </a:gs>
                <a:gs pos="0">
                  <a:schemeClr val="accent4">
                    <a:lumMod val="50000"/>
                  </a:schemeClr>
                </a:gs>
                <a:gs pos="100000">
                  <a:schemeClr val="accent4"/>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lumMod val="85000"/>
                      <a:lumOff val="15000"/>
                    </a:schemeClr>
                  </a:solidFill>
                </a:rPr>
                <a:t>Lorem Ipsum</a:t>
              </a:r>
            </a:p>
          </p:txBody>
        </p:sp>
        <p:sp>
          <p:nvSpPr>
            <p:cNvPr id="31" name="Rectangle 30">
              <a:extLst>
                <a:ext uri="{FF2B5EF4-FFF2-40B4-BE49-F238E27FC236}">
                  <a16:creationId xmlns:a16="http://schemas.microsoft.com/office/drawing/2014/main" id="{6D641E45-0743-4776-A30D-FB6D659DCAD0}"/>
                </a:ext>
              </a:extLst>
            </p:cNvPr>
            <p:cNvSpPr/>
            <p:nvPr userDrawn="1"/>
          </p:nvSpPr>
          <p:spPr>
            <a:xfrm>
              <a:off x="7845127" y="5296801"/>
              <a:ext cx="4346872" cy="1011528"/>
            </a:xfrm>
            <a:prstGeom prst="rect">
              <a:avLst/>
            </a:prstGeom>
            <a:gradFill>
              <a:gsLst>
                <a:gs pos="36000">
                  <a:schemeClr val="accent6"/>
                </a:gs>
                <a:gs pos="0">
                  <a:schemeClr val="accent6">
                    <a:lumMod val="50000"/>
                  </a:schemeClr>
                </a:gs>
                <a:gs pos="100000">
                  <a:schemeClr val="accent6"/>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lumMod val="85000"/>
                      <a:lumOff val="15000"/>
                    </a:schemeClr>
                  </a:solidFill>
                </a:rPr>
                <a:t>Lorem Ipsum</a:t>
              </a:r>
            </a:p>
          </p:txBody>
        </p:sp>
        <p:sp>
          <p:nvSpPr>
            <p:cNvPr id="32" name="Freeform: Shape 31">
              <a:extLst>
                <a:ext uri="{FF2B5EF4-FFF2-40B4-BE49-F238E27FC236}">
                  <a16:creationId xmlns:a16="http://schemas.microsoft.com/office/drawing/2014/main" id="{0D59F402-87F2-4D82-A3EE-1C0262B7B7BA}"/>
                </a:ext>
              </a:extLst>
            </p:cNvPr>
            <p:cNvSpPr/>
            <p:nvPr userDrawn="1"/>
          </p:nvSpPr>
          <p:spPr>
            <a:xfrm rot="19800000">
              <a:off x="3881167" y="1683235"/>
              <a:ext cx="2048805" cy="1169353"/>
            </a:xfrm>
            <a:custGeom>
              <a:avLst/>
              <a:gdLst>
                <a:gd name="connsiteX0" fmla="*/ 1862825 w 1864937"/>
                <a:gd name="connsiteY0" fmla="*/ 0 h 1064411"/>
                <a:gd name="connsiteX1" fmla="*/ 1864937 w 1864937"/>
                <a:gd name="connsiteY1" fmla="*/ 1064411 h 1064411"/>
                <a:gd name="connsiteX2" fmla="*/ 0 w 1864937"/>
                <a:gd name="connsiteY2" fmla="*/ 1064411 h 1064411"/>
                <a:gd name="connsiteX3" fmla="*/ 1852095 w 1864937"/>
                <a:gd name="connsiteY3" fmla="*/ 0 h 1064411"/>
              </a:gdLst>
              <a:ahLst/>
              <a:cxnLst>
                <a:cxn ang="0">
                  <a:pos x="connsiteX0" y="connsiteY0"/>
                </a:cxn>
                <a:cxn ang="0">
                  <a:pos x="connsiteX1" y="connsiteY1"/>
                </a:cxn>
                <a:cxn ang="0">
                  <a:pos x="connsiteX2" y="connsiteY2"/>
                </a:cxn>
                <a:cxn ang="0">
                  <a:pos x="connsiteX3" y="connsiteY3"/>
                </a:cxn>
              </a:cxnLst>
              <a:rect l="l" t="t" r="r" b="b"/>
              <a:pathLst>
                <a:path w="1864937" h="1064411">
                  <a:moveTo>
                    <a:pt x="1862825" y="0"/>
                  </a:moveTo>
                  <a:lnTo>
                    <a:pt x="1864937" y="1064411"/>
                  </a:lnTo>
                  <a:lnTo>
                    <a:pt x="0" y="1064411"/>
                  </a:lnTo>
                  <a:lnTo>
                    <a:pt x="1852095"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3" name="Freeform: Shape 32">
              <a:extLst>
                <a:ext uri="{FF2B5EF4-FFF2-40B4-BE49-F238E27FC236}">
                  <a16:creationId xmlns:a16="http://schemas.microsoft.com/office/drawing/2014/main" id="{A25C0CF8-798D-499A-BFAA-4740C9C5EAA6}"/>
                </a:ext>
              </a:extLst>
            </p:cNvPr>
            <p:cNvSpPr/>
            <p:nvPr userDrawn="1"/>
          </p:nvSpPr>
          <p:spPr>
            <a:xfrm rot="19800000">
              <a:off x="2567292" y="3204018"/>
              <a:ext cx="4085822" cy="1169353"/>
            </a:xfrm>
            <a:custGeom>
              <a:avLst/>
              <a:gdLst>
                <a:gd name="connsiteX0" fmla="*/ 3717032 w 3719145"/>
                <a:gd name="connsiteY0" fmla="*/ 0 h 1064411"/>
                <a:gd name="connsiteX1" fmla="*/ 3719145 w 3719145"/>
                <a:gd name="connsiteY1" fmla="*/ 1064411 h 1064411"/>
                <a:gd name="connsiteX2" fmla="*/ 0 w 3719145"/>
                <a:gd name="connsiteY2" fmla="*/ 1064411 h 1064411"/>
                <a:gd name="connsiteX3" fmla="*/ 1852094 w 3719145"/>
                <a:gd name="connsiteY3" fmla="*/ 0 h 1064411"/>
              </a:gdLst>
              <a:ahLst/>
              <a:cxnLst>
                <a:cxn ang="0">
                  <a:pos x="connsiteX0" y="connsiteY0"/>
                </a:cxn>
                <a:cxn ang="0">
                  <a:pos x="connsiteX1" y="connsiteY1"/>
                </a:cxn>
                <a:cxn ang="0">
                  <a:pos x="connsiteX2" y="connsiteY2"/>
                </a:cxn>
                <a:cxn ang="0">
                  <a:pos x="connsiteX3" y="connsiteY3"/>
                </a:cxn>
              </a:cxnLst>
              <a:rect l="l" t="t" r="r" b="b"/>
              <a:pathLst>
                <a:path w="3719145" h="1064411">
                  <a:moveTo>
                    <a:pt x="3717032" y="0"/>
                  </a:moveTo>
                  <a:lnTo>
                    <a:pt x="3719145" y="1064411"/>
                  </a:lnTo>
                  <a:lnTo>
                    <a:pt x="0" y="1064411"/>
                  </a:lnTo>
                  <a:lnTo>
                    <a:pt x="1852094"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4" name="Freeform: Shape 33">
              <a:extLst>
                <a:ext uri="{FF2B5EF4-FFF2-40B4-BE49-F238E27FC236}">
                  <a16:creationId xmlns:a16="http://schemas.microsoft.com/office/drawing/2014/main" id="{FE73DFAA-446D-4A51-BE40-23A674DABD73}"/>
                </a:ext>
              </a:extLst>
            </p:cNvPr>
            <p:cNvSpPr/>
            <p:nvPr userDrawn="1"/>
          </p:nvSpPr>
          <p:spPr>
            <a:xfrm rot="19800000">
              <a:off x="2224297" y="4464656"/>
              <a:ext cx="5082252" cy="1169353"/>
            </a:xfrm>
            <a:custGeom>
              <a:avLst/>
              <a:gdLst>
                <a:gd name="connsiteX0" fmla="*/ 4624039 w 4626151"/>
                <a:gd name="connsiteY0" fmla="*/ 0 h 1064411"/>
                <a:gd name="connsiteX1" fmla="*/ 4626151 w 4626151"/>
                <a:gd name="connsiteY1" fmla="*/ 1064411 h 1064411"/>
                <a:gd name="connsiteX2" fmla="*/ 942863 w 4626151"/>
                <a:gd name="connsiteY2" fmla="*/ 1064411 h 1064411"/>
                <a:gd name="connsiteX3" fmla="*/ 0 w 4626151"/>
                <a:gd name="connsiteY3" fmla="*/ 520049 h 1064411"/>
                <a:gd name="connsiteX4" fmla="*/ 904893 w 4626151"/>
                <a:gd name="connsiteY4" fmla="*/ 0 h 10644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26151" h="1064411">
                  <a:moveTo>
                    <a:pt x="4624039" y="0"/>
                  </a:moveTo>
                  <a:lnTo>
                    <a:pt x="4626151" y="1064411"/>
                  </a:lnTo>
                  <a:lnTo>
                    <a:pt x="942863" y="1064411"/>
                  </a:lnTo>
                  <a:lnTo>
                    <a:pt x="0" y="520049"/>
                  </a:lnTo>
                  <a:lnTo>
                    <a:pt x="904893"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35" name="Freeform: Shape 34">
              <a:extLst>
                <a:ext uri="{FF2B5EF4-FFF2-40B4-BE49-F238E27FC236}">
                  <a16:creationId xmlns:a16="http://schemas.microsoft.com/office/drawing/2014/main" id="{68A9BE67-192D-40D8-9324-19F937436DEB}"/>
                </a:ext>
              </a:extLst>
            </p:cNvPr>
            <p:cNvSpPr/>
            <p:nvPr userDrawn="1"/>
          </p:nvSpPr>
          <p:spPr>
            <a:xfrm rot="19800000">
              <a:off x="3775253" y="5217808"/>
              <a:ext cx="4048752" cy="1169353"/>
            </a:xfrm>
            <a:custGeom>
              <a:avLst/>
              <a:gdLst>
                <a:gd name="connsiteX0" fmla="*/ 3683288 w 3685401"/>
                <a:gd name="connsiteY0" fmla="*/ 0 h 1064411"/>
                <a:gd name="connsiteX1" fmla="*/ 3685401 w 3685401"/>
                <a:gd name="connsiteY1" fmla="*/ 1064411 h 1064411"/>
                <a:gd name="connsiteX2" fmla="*/ 1843614 w 3685401"/>
                <a:gd name="connsiteY2" fmla="*/ 1064411 h 1064411"/>
                <a:gd name="connsiteX3" fmla="*/ 0 w 3685401"/>
                <a:gd name="connsiteY3" fmla="*/ 0 h 1064411"/>
              </a:gdLst>
              <a:ahLst/>
              <a:cxnLst>
                <a:cxn ang="0">
                  <a:pos x="connsiteX0" y="connsiteY0"/>
                </a:cxn>
                <a:cxn ang="0">
                  <a:pos x="connsiteX1" y="connsiteY1"/>
                </a:cxn>
                <a:cxn ang="0">
                  <a:pos x="connsiteX2" y="connsiteY2"/>
                </a:cxn>
                <a:cxn ang="0">
                  <a:pos x="connsiteX3" y="connsiteY3"/>
                </a:cxn>
              </a:cxnLst>
              <a:rect l="l" t="t" r="r" b="b"/>
              <a:pathLst>
                <a:path w="3685401" h="1064411">
                  <a:moveTo>
                    <a:pt x="3683288" y="0"/>
                  </a:moveTo>
                  <a:lnTo>
                    <a:pt x="3685401" y="1064411"/>
                  </a:lnTo>
                  <a:lnTo>
                    <a:pt x="1843614" y="1064411"/>
                  </a:lnTo>
                  <a:lnTo>
                    <a:pt x="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6" name="Freeform: Shape 35">
              <a:extLst>
                <a:ext uri="{FF2B5EF4-FFF2-40B4-BE49-F238E27FC236}">
                  <a16:creationId xmlns:a16="http://schemas.microsoft.com/office/drawing/2014/main" id="{3EE77B2B-778F-46AD-8CA2-34474FB4AAA6}"/>
                </a:ext>
              </a:extLst>
            </p:cNvPr>
            <p:cNvSpPr/>
            <p:nvPr userDrawn="1"/>
          </p:nvSpPr>
          <p:spPr>
            <a:xfrm rot="19800000">
              <a:off x="6249477" y="5723574"/>
              <a:ext cx="2025694" cy="1169353"/>
            </a:xfrm>
            <a:custGeom>
              <a:avLst/>
              <a:gdLst>
                <a:gd name="connsiteX0" fmla="*/ 1841787 w 1843900"/>
                <a:gd name="connsiteY0" fmla="*/ 0 h 1064411"/>
                <a:gd name="connsiteX1" fmla="*/ 1843900 w 1843900"/>
                <a:gd name="connsiteY1" fmla="*/ 1064411 h 1064411"/>
                <a:gd name="connsiteX2" fmla="*/ 1843614 w 1843900"/>
                <a:gd name="connsiteY2" fmla="*/ 1064411 h 1064411"/>
                <a:gd name="connsiteX3" fmla="*/ 0 w 1843900"/>
                <a:gd name="connsiteY3" fmla="*/ 0 h 1064411"/>
              </a:gdLst>
              <a:ahLst/>
              <a:cxnLst>
                <a:cxn ang="0">
                  <a:pos x="connsiteX0" y="connsiteY0"/>
                </a:cxn>
                <a:cxn ang="0">
                  <a:pos x="connsiteX1" y="connsiteY1"/>
                </a:cxn>
                <a:cxn ang="0">
                  <a:pos x="connsiteX2" y="connsiteY2"/>
                </a:cxn>
                <a:cxn ang="0">
                  <a:pos x="connsiteX3" y="connsiteY3"/>
                </a:cxn>
              </a:cxnLst>
              <a:rect l="l" t="t" r="r" b="b"/>
              <a:pathLst>
                <a:path w="1843900" h="1064411">
                  <a:moveTo>
                    <a:pt x="1841787" y="0"/>
                  </a:moveTo>
                  <a:lnTo>
                    <a:pt x="1843900" y="1064411"/>
                  </a:lnTo>
                  <a:lnTo>
                    <a:pt x="1843614" y="1064411"/>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7" name="Freeform: Shape 36">
              <a:extLst>
                <a:ext uri="{FF2B5EF4-FFF2-40B4-BE49-F238E27FC236}">
                  <a16:creationId xmlns:a16="http://schemas.microsoft.com/office/drawing/2014/main" id="{76D348FA-EA00-41E5-9DED-F35AE99F2407}"/>
                </a:ext>
              </a:extLst>
            </p:cNvPr>
            <p:cNvSpPr/>
            <p:nvPr userDrawn="1"/>
          </p:nvSpPr>
          <p:spPr>
            <a:xfrm>
              <a:off x="5497208" y="1248505"/>
              <a:ext cx="2934697" cy="5059824"/>
            </a:xfrm>
            <a:custGeom>
              <a:avLst/>
              <a:gdLst>
                <a:gd name="connsiteX0" fmla="*/ 0 w 2934697"/>
                <a:gd name="connsiteY0" fmla="*/ 0 h 5059824"/>
                <a:gd name="connsiteX1" fmla="*/ 2934697 w 2934697"/>
                <a:gd name="connsiteY1" fmla="*/ 5059824 h 5059824"/>
                <a:gd name="connsiteX2" fmla="*/ 1486638 w 2934697"/>
                <a:gd name="connsiteY2" fmla="*/ 5059824 h 5059824"/>
              </a:gdLst>
              <a:ahLst/>
              <a:cxnLst>
                <a:cxn ang="0">
                  <a:pos x="connsiteX0" y="connsiteY0"/>
                </a:cxn>
                <a:cxn ang="0">
                  <a:pos x="connsiteX1" y="connsiteY1"/>
                </a:cxn>
                <a:cxn ang="0">
                  <a:pos x="connsiteX2" y="connsiteY2"/>
                </a:cxn>
              </a:cxnLst>
              <a:rect l="l" t="t" r="r" b="b"/>
              <a:pathLst>
                <a:path w="2934697" h="5059824">
                  <a:moveTo>
                    <a:pt x="0" y="0"/>
                  </a:moveTo>
                  <a:lnTo>
                    <a:pt x="2934697" y="5059824"/>
                  </a:lnTo>
                  <a:lnTo>
                    <a:pt x="1486638" y="5059824"/>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p>
          </p:txBody>
        </p:sp>
      </p:grpSp>
    </p:spTree>
    <p:extLst>
      <p:ext uri="{BB962C8B-B14F-4D97-AF65-F5344CB8AC3E}">
        <p14:creationId xmlns:p14="http://schemas.microsoft.com/office/powerpoint/2010/main" val="347911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8482</TotalTime>
  <Words>241</Words>
  <PresentationFormat>Widescreen</PresentationFormat>
  <Paragraphs>24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Pyramid w/ 5 Diagonal Levels – Slide Template</vt:lpstr>
      <vt:lpstr>Pyramid w/ 5 Diagonal Levels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Pyramid w/ 5 Diagonal Levels</dc:title>
  <dc:creator>PresentationGO.com</dc:creator>
  <dc:description>© Copyright PresentationGO.com</dc:description>
  <dcterms:created xsi:type="dcterms:W3CDTF">2014-11-26T05:14:11Z</dcterms:created>
  <dcterms:modified xsi:type="dcterms:W3CDTF">2020-04-06T19:21:23Z</dcterms:modified>
  <cp:category>Charts &amp; Diagrams</cp:category>
</cp:coreProperties>
</file>