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732" y="19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67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Pyramid of Arrows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4912FE-093B-D322-AEE0-F0AE980C2048}"/>
              </a:ext>
            </a:extLst>
          </p:cNvPr>
          <p:cNvGrpSpPr/>
          <p:nvPr/>
        </p:nvGrpSpPr>
        <p:grpSpPr>
          <a:xfrm>
            <a:off x="3503061" y="1114425"/>
            <a:ext cx="5185878" cy="4951152"/>
            <a:chOff x="3336471" y="796325"/>
            <a:chExt cx="5519059" cy="526925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1C4D1C24-F491-555C-8A9A-0BC622EBFFAD}"/>
                </a:ext>
              </a:extLst>
            </p:cNvPr>
            <p:cNvSpPr/>
            <p:nvPr/>
          </p:nvSpPr>
          <p:spPr>
            <a:xfrm>
              <a:off x="5093148" y="796325"/>
              <a:ext cx="1991651" cy="52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extrusionOk="0">
                  <a:moveTo>
                    <a:pt x="20727" y="7351"/>
                  </a:moveTo>
                  <a:cubicBezTo>
                    <a:pt x="21170" y="7351"/>
                    <a:pt x="21454" y="7166"/>
                    <a:pt x="21228" y="7019"/>
                  </a:cubicBezTo>
                  <a:lnTo>
                    <a:pt x="16192" y="3674"/>
                  </a:lnTo>
                  <a:lnTo>
                    <a:pt x="10654" y="0"/>
                  </a:lnTo>
                  <a:lnTo>
                    <a:pt x="5116" y="3677"/>
                  </a:lnTo>
                  <a:lnTo>
                    <a:pt x="80" y="7022"/>
                  </a:lnTo>
                  <a:cubicBezTo>
                    <a:pt x="-146" y="7169"/>
                    <a:pt x="138" y="7355"/>
                    <a:pt x="581" y="7355"/>
                  </a:cubicBezTo>
                  <a:lnTo>
                    <a:pt x="4924" y="7355"/>
                  </a:lnTo>
                  <a:cubicBezTo>
                    <a:pt x="5609" y="7355"/>
                    <a:pt x="6160" y="7566"/>
                    <a:pt x="6160" y="7828"/>
                  </a:cubicBezTo>
                  <a:lnTo>
                    <a:pt x="6160" y="21600"/>
                  </a:lnTo>
                  <a:lnTo>
                    <a:pt x="15139" y="21600"/>
                  </a:lnTo>
                  <a:lnTo>
                    <a:pt x="15139" y="7828"/>
                  </a:lnTo>
                  <a:cubicBezTo>
                    <a:pt x="15139" y="7566"/>
                    <a:pt x="15691" y="7355"/>
                    <a:pt x="16376" y="7355"/>
                  </a:cubicBezTo>
                  <a:lnTo>
                    <a:pt x="20727" y="735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C37AA30-EF9B-A932-A316-450CBEECF031}"/>
                </a:ext>
              </a:extLst>
            </p:cNvPr>
            <p:cNvSpPr/>
            <p:nvPr/>
          </p:nvSpPr>
          <p:spPr>
            <a:xfrm>
              <a:off x="6584372" y="2978509"/>
              <a:ext cx="1538818" cy="308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extrusionOk="0">
                  <a:moveTo>
                    <a:pt x="20474" y="9800"/>
                  </a:moveTo>
                  <a:cubicBezTo>
                    <a:pt x="21045" y="9800"/>
                    <a:pt x="21411" y="9483"/>
                    <a:pt x="21120" y="9232"/>
                  </a:cubicBezTo>
                  <a:lnTo>
                    <a:pt x="16189" y="4900"/>
                  </a:lnTo>
                  <a:lnTo>
                    <a:pt x="10611" y="0"/>
                  </a:lnTo>
                  <a:lnTo>
                    <a:pt x="5033" y="4900"/>
                  </a:lnTo>
                  <a:lnTo>
                    <a:pt x="102" y="9232"/>
                  </a:lnTo>
                  <a:cubicBezTo>
                    <a:pt x="-189" y="9483"/>
                    <a:pt x="177" y="9800"/>
                    <a:pt x="748" y="9800"/>
                  </a:cubicBezTo>
                  <a:lnTo>
                    <a:pt x="4495" y="9800"/>
                  </a:lnTo>
                  <a:cubicBezTo>
                    <a:pt x="5378" y="9800"/>
                    <a:pt x="6089" y="10161"/>
                    <a:pt x="6089" y="10609"/>
                  </a:cubicBezTo>
                  <a:lnTo>
                    <a:pt x="6089" y="21600"/>
                  </a:lnTo>
                  <a:lnTo>
                    <a:pt x="15123" y="21600"/>
                  </a:lnTo>
                  <a:lnTo>
                    <a:pt x="15123" y="10614"/>
                  </a:lnTo>
                  <a:cubicBezTo>
                    <a:pt x="15123" y="10166"/>
                    <a:pt x="15833" y="9806"/>
                    <a:pt x="16716" y="9806"/>
                  </a:cubicBezTo>
                  <a:lnTo>
                    <a:pt x="20474" y="980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AE95ECC-4622-F57F-F61B-834FCA293ECA}"/>
                </a:ext>
              </a:extLst>
            </p:cNvPr>
            <p:cNvSpPr/>
            <p:nvPr/>
          </p:nvSpPr>
          <p:spPr>
            <a:xfrm>
              <a:off x="7778912" y="4651646"/>
              <a:ext cx="1076618" cy="141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extrusionOk="0">
                  <a:moveTo>
                    <a:pt x="20003" y="15267"/>
                  </a:moveTo>
                  <a:cubicBezTo>
                    <a:pt x="20813" y="15267"/>
                    <a:pt x="21332" y="14575"/>
                    <a:pt x="20920" y="14026"/>
                  </a:cubicBezTo>
                  <a:lnTo>
                    <a:pt x="16184" y="7633"/>
                  </a:lnTo>
                  <a:lnTo>
                    <a:pt x="10532" y="0"/>
                  </a:lnTo>
                  <a:lnTo>
                    <a:pt x="4880" y="7633"/>
                  </a:lnTo>
                  <a:lnTo>
                    <a:pt x="144" y="14026"/>
                  </a:lnTo>
                  <a:cubicBezTo>
                    <a:pt x="-268" y="14575"/>
                    <a:pt x="251" y="15267"/>
                    <a:pt x="1061" y="15267"/>
                  </a:cubicBezTo>
                  <a:lnTo>
                    <a:pt x="3673" y="15267"/>
                  </a:lnTo>
                  <a:cubicBezTo>
                    <a:pt x="4926" y="15267"/>
                    <a:pt x="5934" y="16054"/>
                    <a:pt x="5934" y="17032"/>
                  </a:cubicBezTo>
                  <a:lnTo>
                    <a:pt x="5934" y="21600"/>
                  </a:lnTo>
                  <a:lnTo>
                    <a:pt x="15084" y="21600"/>
                  </a:lnTo>
                  <a:lnTo>
                    <a:pt x="15084" y="17032"/>
                  </a:lnTo>
                  <a:cubicBezTo>
                    <a:pt x="15084" y="16054"/>
                    <a:pt x="16092" y="15267"/>
                    <a:pt x="17345" y="15267"/>
                  </a:cubicBezTo>
                  <a:lnTo>
                    <a:pt x="20003" y="1526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7334EF5-61EC-4B9B-DE8E-B4B078777525}"/>
                </a:ext>
              </a:extLst>
            </p:cNvPr>
            <p:cNvSpPr/>
            <p:nvPr/>
          </p:nvSpPr>
          <p:spPr>
            <a:xfrm>
              <a:off x="4062565" y="2978509"/>
              <a:ext cx="1538818" cy="308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extrusionOk="0">
                  <a:moveTo>
                    <a:pt x="748" y="9800"/>
                  </a:moveTo>
                  <a:cubicBezTo>
                    <a:pt x="177" y="9800"/>
                    <a:pt x="-189" y="9483"/>
                    <a:pt x="102" y="9232"/>
                  </a:cubicBezTo>
                  <a:lnTo>
                    <a:pt x="5033" y="4900"/>
                  </a:lnTo>
                  <a:lnTo>
                    <a:pt x="10611" y="0"/>
                  </a:lnTo>
                  <a:lnTo>
                    <a:pt x="16189" y="4900"/>
                  </a:lnTo>
                  <a:lnTo>
                    <a:pt x="21120" y="9232"/>
                  </a:lnTo>
                  <a:cubicBezTo>
                    <a:pt x="21411" y="9483"/>
                    <a:pt x="21045" y="9800"/>
                    <a:pt x="20474" y="9800"/>
                  </a:cubicBezTo>
                  <a:lnTo>
                    <a:pt x="16727" y="9800"/>
                  </a:lnTo>
                  <a:cubicBezTo>
                    <a:pt x="15844" y="9800"/>
                    <a:pt x="15133" y="10161"/>
                    <a:pt x="15133" y="10609"/>
                  </a:cubicBezTo>
                  <a:lnTo>
                    <a:pt x="15133" y="21600"/>
                  </a:lnTo>
                  <a:lnTo>
                    <a:pt x="6089" y="21600"/>
                  </a:lnTo>
                  <a:lnTo>
                    <a:pt x="6089" y="10614"/>
                  </a:lnTo>
                  <a:cubicBezTo>
                    <a:pt x="6089" y="10166"/>
                    <a:pt x="5378" y="9806"/>
                    <a:pt x="4495" y="9806"/>
                  </a:cubicBezTo>
                  <a:lnTo>
                    <a:pt x="748" y="980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56DFA26-A38F-89E0-2F86-C63EB76B8C58}"/>
                </a:ext>
              </a:extLst>
            </p:cNvPr>
            <p:cNvSpPr/>
            <p:nvPr/>
          </p:nvSpPr>
          <p:spPr>
            <a:xfrm>
              <a:off x="3336471" y="4651646"/>
              <a:ext cx="1076618" cy="141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extrusionOk="0">
                  <a:moveTo>
                    <a:pt x="1061" y="15267"/>
                  </a:moveTo>
                  <a:cubicBezTo>
                    <a:pt x="251" y="15267"/>
                    <a:pt x="-268" y="14575"/>
                    <a:pt x="144" y="14026"/>
                  </a:cubicBezTo>
                  <a:lnTo>
                    <a:pt x="4880" y="7633"/>
                  </a:lnTo>
                  <a:lnTo>
                    <a:pt x="10532" y="0"/>
                  </a:lnTo>
                  <a:lnTo>
                    <a:pt x="16184" y="7633"/>
                  </a:lnTo>
                  <a:lnTo>
                    <a:pt x="20920" y="14026"/>
                  </a:lnTo>
                  <a:cubicBezTo>
                    <a:pt x="21332" y="14575"/>
                    <a:pt x="20813" y="15267"/>
                    <a:pt x="20003" y="15267"/>
                  </a:cubicBezTo>
                  <a:lnTo>
                    <a:pt x="17391" y="15267"/>
                  </a:lnTo>
                  <a:cubicBezTo>
                    <a:pt x="16138" y="15267"/>
                    <a:pt x="15130" y="16054"/>
                    <a:pt x="15130" y="17032"/>
                  </a:cubicBezTo>
                  <a:lnTo>
                    <a:pt x="15130" y="21600"/>
                  </a:lnTo>
                  <a:lnTo>
                    <a:pt x="5980" y="21600"/>
                  </a:lnTo>
                  <a:lnTo>
                    <a:pt x="5980" y="17032"/>
                  </a:lnTo>
                  <a:cubicBezTo>
                    <a:pt x="5980" y="16054"/>
                    <a:pt x="4972" y="15267"/>
                    <a:pt x="3719" y="15267"/>
                  </a:cubicBezTo>
                  <a:lnTo>
                    <a:pt x="1061" y="1526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30EBDD-8909-0252-822C-BA0B59D751AB}"/>
              </a:ext>
            </a:extLst>
          </p:cNvPr>
          <p:cNvGrpSpPr/>
          <p:nvPr/>
        </p:nvGrpSpPr>
        <p:grpSpPr>
          <a:xfrm>
            <a:off x="8101153" y="2947244"/>
            <a:ext cx="2926080" cy="1290153"/>
            <a:chOff x="8921977" y="1466725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BC520AB-EEF5-C3F8-502F-73AABE585DA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33C93D7-A0E5-0BFB-CF6E-8EB5AFF639D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0603A4-0FE9-0F60-13D7-82B28A9B581E}"/>
              </a:ext>
            </a:extLst>
          </p:cNvPr>
          <p:cNvGrpSpPr/>
          <p:nvPr/>
        </p:nvGrpSpPr>
        <p:grpSpPr>
          <a:xfrm>
            <a:off x="8924457" y="4652338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A0D402-8209-CF7B-2E31-1CF6F729A77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706D545-6034-6DC4-A4F5-2281C9DCA38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2D7561E-2D86-A55D-8A3E-3B03704BCE21}"/>
              </a:ext>
            </a:extLst>
          </p:cNvPr>
          <p:cNvGrpSpPr/>
          <p:nvPr/>
        </p:nvGrpSpPr>
        <p:grpSpPr>
          <a:xfrm>
            <a:off x="1160652" y="2947244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D99A37F-4352-4F16-71CE-B3E06CF9783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9C4AE33-2AA1-DB31-3381-2EE1D5651D2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490CA63-E5D1-1E52-BFAA-F7C440B1F890}"/>
              </a:ext>
            </a:extLst>
          </p:cNvPr>
          <p:cNvGrpSpPr/>
          <p:nvPr/>
        </p:nvGrpSpPr>
        <p:grpSpPr>
          <a:xfrm>
            <a:off x="332404" y="4652338"/>
            <a:ext cx="2926080" cy="1290153"/>
            <a:chOff x="332936" y="4652338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D5F95DD-83D6-54F8-A5D7-C4DDEBF6502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B46F18-DC9F-4528-93C4-C26236CC833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975300A-6687-2507-45AF-AF1854E69100}"/>
              </a:ext>
            </a:extLst>
          </p:cNvPr>
          <p:cNvGrpSpPr/>
          <p:nvPr/>
        </p:nvGrpSpPr>
        <p:grpSpPr>
          <a:xfrm>
            <a:off x="7277849" y="1242150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1139A0F-3FA8-56F5-9595-D54FB009AF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D82C162-31A2-0433-173C-74F120E8FE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8B9FFCD-EBDD-43B7-7E40-F41C841FDF0D}"/>
              </a:ext>
            </a:extLst>
          </p:cNvPr>
          <p:cNvGrpSpPr/>
          <p:nvPr/>
        </p:nvGrpSpPr>
        <p:grpSpPr>
          <a:xfrm>
            <a:off x="1988901" y="1242150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832CCFC-0F5F-AAB2-987E-B4AEF41D41F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CBE6B51-7632-5897-1D90-124055AC2AD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9" name="Graphic 28" descr="Box trolley with solid fill">
            <a:extLst>
              <a:ext uri="{FF2B5EF4-FFF2-40B4-BE49-F238E27FC236}">
                <a16:creationId xmlns:a16="http://schemas.microsoft.com/office/drawing/2014/main" id="{8A3302EC-BE03-2DCA-F777-A57CD65F6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85797" y="3712174"/>
            <a:ext cx="658368" cy="658368"/>
          </a:xfrm>
          <a:prstGeom prst="rect">
            <a:avLst/>
          </a:prstGeom>
        </p:spPr>
      </p:pic>
      <p:pic>
        <p:nvPicPr>
          <p:cNvPr id="31" name="Graphic 30" descr="Business Growth with solid fill">
            <a:extLst>
              <a:ext uri="{FF2B5EF4-FFF2-40B4-BE49-F238E27FC236}">
                <a16:creationId xmlns:a16="http://schemas.microsoft.com/office/drawing/2014/main" id="{EA41F3DC-AA97-4432-8868-FC97E30C22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65547" y="1824015"/>
            <a:ext cx="660906" cy="660906"/>
          </a:xfrm>
          <a:prstGeom prst="rect">
            <a:avLst/>
          </a:prstGeom>
        </p:spPr>
      </p:pic>
      <p:pic>
        <p:nvPicPr>
          <p:cNvPr id="33" name="Graphic 32" descr="Coins with solid fill">
            <a:extLst>
              <a:ext uri="{FF2B5EF4-FFF2-40B4-BE49-F238E27FC236}">
                <a16:creationId xmlns:a16="http://schemas.microsoft.com/office/drawing/2014/main" id="{313103A6-2A64-2887-B039-BE4772213E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95602" y="5123406"/>
            <a:ext cx="575049" cy="575049"/>
          </a:xfrm>
          <a:prstGeom prst="rect">
            <a:avLst/>
          </a:prstGeom>
        </p:spPr>
      </p:pic>
      <p:pic>
        <p:nvPicPr>
          <p:cNvPr id="35" name="Graphic 34" descr="Philanthropy with solid fill">
            <a:extLst>
              <a:ext uri="{FF2B5EF4-FFF2-40B4-BE49-F238E27FC236}">
                <a16:creationId xmlns:a16="http://schemas.microsoft.com/office/drawing/2014/main" id="{9E3A9579-222A-0D7E-A07D-49B3A54180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21347" y="5123406"/>
            <a:ext cx="575049" cy="575049"/>
          </a:xfrm>
          <a:prstGeom prst="rect">
            <a:avLst/>
          </a:prstGeom>
        </p:spPr>
      </p:pic>
      <p:pic>
        <p:nvPicPr>
          <p:cNvPr id="37" name="Graphic 36" descr="Tag with solid fill">
            <a:extLst>
              <a:ext uri="{FF2B5EF4-FFF2-40B4-BE49-F238E27FC236}">
                <a16:creationId xmlns:a16="http://schemas.microsoft.com/office/drawing/2014/main" id="{855CA3DE-BC1A-D37B-B836-996386298AF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47396" y="3712174"/>
            <a:ext cx="660906" cy="66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Pyramid of Arrows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4912FE-093B-D322-AEE0-F0AE980C2048}"/>
              </a:ext>
            </a:extLst>
          </p:cNvPr>
          <p:cNvGrpSpPr/>
          <p:nvPr/>
        </p:nvGrpSpPr>
        <p:grpSpPr>
          <a:xfrm>
            <a:off x="3503061" y="1114425"/>
            <a:ext cx="5185878" cy="4951152"/>
            <a:chOff x="3336471" y="796325"/>
            <a:chExt cx="5519059" cy="526925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1C4D1C24-F491-555C-8A9A-0BC622EBFFAD}"/>
                </a:ext>
              </a:extLst>
            </p:cNvPr>
            <p:cNvSpPr/>
            <p:nvPr/>
          </p:nvSpPr>
          <p:spPr>
            <a:xfrm>
              <a:off x="5093148" y="796325"/>
              <a:ext cx="1991651" cy="52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extrusionOk="0">
                  <a:moveTo>
                    <a:pt x="20727" y="7351"/>
                  </a:moveTo>
                  <a:cubicBezTo>
                    <a:pt x="21170" y="7351"/>
                    <a:pt x="21454" y="7166"/>
                    <a:pt x="21228" y="7019"/>
                  </a:cubicBezTo>
                  <a:lnTo>
                    <a:pt x="16192" y="3674"/>
                  </a:lnTo>
                  <a:lnTo>
                    <a:pt x="10654" y="0"/>
                  </a:lnTo>
                  <a:lnTo>
                    <a:pt x="5116" y="3677"/>
                  </a:lnTo>
                  <a:lnTo>
                    <a:pt x="80" y="7022"/>
                  </a:lnTo>
                  <a:cubicBezTo>
                    <a:pt x="-146" y="7169"/>
                    <a:pt x="138" y="7355"/>
                    <a:pt x="581" y="7355"/>
                  </a:cubicBezTo>
                  <a:lnTo>
                    <a:pt x="4924" y="7355"/>
                  </a:lnTo>
                  <a:cubicBezTo>
                    <a:pt x="5609" y="7355"/>
                    <a:pt x="6160" y="7566"/>
                    <a:pt x="6160" y="7828"/>
                  </a:cubicBezTo>
                  <a:lnTo>
                    <a:pt x="6160" y="21600"/>
                  </a:lnTo>
                  <a:lnTo>
                    <a:pt x="15139" y="21600"/>
                  </a:lnTo>
                  <a:lnTo>
                    <a:pt x="15139" y="7828"/>
                  </a:lnTo>
                  <a:cubicBezTo>
                    <a:pt x="15139" y="7566"/>
                    <a:pt x="15691" y="7355"/>
                    <a:pt x="16376" y="7355"/>
                  </a:cubicBezTo>
                  <a:lnTo>
                    <a:pt x="20727" y="735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C37AA30-EF9B-A932-A316-450CBEECF031}"/>
                </a:ext>
              </a:extLst>
            </p:cNvPr>
            <p:cNvSpPr/>
            <p:nvPr/>
          </p:nvSpPr>
          <p:spPr>
            <a:xfrm>
              <a:off x="6584372" y="2978509"/>
              <a:ext cx="1538818" cy="308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extrusionOk="0">
                  <a:moveTo>
                    <a:pt x="20474" y="9800"/>
                  </a:moveTo>
                  <a:cubicBezTo>
                    <a:pt x="21045" y="9800"/>
                    <a:pt x="21411" y="9483"/>
                    <a:pt x="21120" y="9232"/>
                  </a:cubicBezTo>
                  <a:lnTo>
                    <a:pt x="16189" y="4900"/>
                  </a:lnTo>
                  <a:lnTo>
                    <a:pt x="10611" y="0"/>
                  </a:lnTo>
                  <a:lnTo>
                    <a:pt x="5033" y="4900"/>
                  </a:lnTo>
                  <a:lnTo>
                    <a:pt x="102" y="9232"/>
                  </a:lnTo>
                  <a:cubicBezTo>
                    <a:pt x="-189" y="9483"/>
                    <a:pt x="177" y="9800"/>
                    <a:pt x="748" y="9800"/>
                  </a:cubicBezTo>
                  <a:lnTo>
                    <a:pt x="4495" y="9800"/>
                  </a:lnTo>
                  <a:cubicBezTo>
                    <a:pt x="5378" y="9800"/>
                    <a:pt x="6089" y="10161"/>
                    <a:pt x="6089" y="10609"/>
                  </a:cubicBezTo>
                  <a:lnTo>
                    <a:pt x="6089" y="21600"/>
                  </a:lnTo>
                  <a:lnTo>
                    <a:pt x="15123" y="21600"/>
                  </a:lnTo>
                  <a:lnTo>
                    <a:pt x="15123" y="10614"/>
                  </a:lnTo>
                  <a:cubicBezTo>
                    <a:pt x="15123" y="10166"/>
                    <a:pt x="15833" y="9806"/>
                    <a:pt x="16716" y="9806"/>
                  </a:cubicBezTo>
                  <a:lnTo>
                    <a:pt x="20474" y="980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AE95ECC-4622-F57F-F61B-834FCA293ECA}"/>
                </a:ext>
              </a:extLst>
            </p:cNvPr>
            <p:cNvSpPr/>
            <p:nvPr/>
          </p:nvSpPr>
          <p:spPr>
            <a:xfrm>
              <a:off x="7778912" y="4651646"/>
              <a:ext cx="1076618" cy="141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extrusionOk="0">
                  <a:moveTo>
                    <a:pt x="20003" y="15267"/>
                  </a:moveTo>
                  <a:cubicBezTo>
                    <a:pt x="20813" y="15267"/>
                    <a:pt x="21332" y="14575"/>
                    <a:pt x="20920" y="14026"/>
                  </a:cubicBezTo>
                  <a:lnTo>
                    <a:pt x="16184" y="7633"/>
                  </a:lnTo>
                  <a:lnTo>
                    <a:pt x="10532" y="0"/>
                  </a:lnTo>
                  <a:lnTo>
                    <a:pt x="4880" y="7633"/>
                  </a:lnTo>
                  <a:lnTo>
                    <a:pt x="144" y="14026"/>
                  </a:lnTo>
                  <a:cubicBezTo>
                    <a:pt x="-268" y="14575"/>
                    <a:pt x="251" y="15267"/>
                    <a:pt x="1061" y="15267"/>
                  </a:cubicBezTo>
                  <a:lnTo>
                    <a:pt x="3673" y="15267"/>
                  </a:lnTo>
                  <a:cubicBezTo>
                    <a:pt x="4926" y="15267"/>
                    <a:pt x="5934" y="16054"/>
                    <a:pt x="5934" y="17032"/>
                  </a:cubicBezTo>
                  <a:lnTo>
                    <a:pt x="5934" y="21600"/>
                  </a:lnTo>
                  <a:lnTo>
                    <a:pt x="15084" y="21600"/>
                  </a:lnTo>
                  <a:lnTo>
                    <a:pt x="15084" y="17032"/>
                  </a:lnTo>
                  <a:cubicBezTo>
                    <a:pt x="15084" y="16054"/>
                    <a:pt x="16092" y="15267"/>
                    <a:pt x="17345" y="15267"/>
                  </a:cubicBezTo>
                  <a:lnTo>
                    <a:pt x="20003" y="15267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7334EF5-61EC-4B9B-DE8E-B4B078777525}"/>
                </a:ext>
              </a:extLst>
            </p:cNvPr>
            <p:cNvSpPr/>
            <p:nvPr/>
          </p:nvSpPr>
          <p:spPr>
            <a:xfrm>
              <a:off x="4062565" y="2978509"/>
              <a:ext cx="1538818" cy="308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extrusionOk="0">
                  <a:moveTo>
                    <a:pt x="748" y="9800"/>
                  </a:moveTo>
                  <a:cubicBezTo>
                    <a:pt x="177" y="9800"/>
                    <a:pt x="-189" y="9483"/>
                    <a:pt x="102" y="9232"/>
                  </a:cubicBezTo>
                  <a:lnTo>
                    <a:pt x="5033" y="4900"/>
                  </a:lnTo>
                  <a:lnTo>
                    <a:pt x="10611" y="0"/>
                  </a:lnTo>
                  <a:lnTo>
                    <a:pt x="16189" y="4900"/>
                  </a:lnTo>
                  <a:lnTo>
                    <a:pt x="21120" y="9232"/>
                  </a:lnTo>
                  <a:cubicBezTo>
                    <a:pt x="21411" y="9483"/>
                    <a:pt x="21045" y="9800"/>
                    <a:pt x="20474" y="9800"/>
                  </a:cubicBezTo>
                  <a:lnTo>
                    <a:pt x="16727" y="9800"/>
                  </a:lnTo>
                  <a:cubicBezTo>
                    <a:pt x="15844" y="9800"/>
                    <a:pt x="15133" y="10161"/>
                    <a:pt x="15133" y="10609"/>
                  </a:cubicBezTo>
                  <a:lnTo>
                    <a:pt x="15133" y="21600"/>
                  </a:lnTo>
                  <a:lnTo>
                    <a:pt x="6089" y="21600"/>
                  </a:lnTo>
                  <a:lnTo>
                    <a:pt x="6089" y="10614"/>
                  </a:lnTo>
                  <a:cubicBezTo>
                    <a:pt x="6089" y="10166"/>
                    <a:pt x="5378" y="9806"/>
                    <a:pt x="4495" y="9806"/>
                  </a:cubicBezTo>
                  <a:lnTo>
                    <a:pt x="748" y="980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56DFA26-A38F-89E0-2F86-C63EB76B8C58}"/>
                </a:ext>
              </a:extLst>
            </p:cNvPr>
            <p:cNvSpPr/>
            <p:nvPr/>
          </p:nvSpPr>
          <p:spPr>
            <a:xfrm>
              <a:off x="3336471" y="4651646"/>
              <a:ext cx="1076618" cy="141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extrusionOk="0">
                  <a:moveTo>
                    <a:pt x="1061" y="15267"/>
                  </a:moveTo>
                  <a:cubicBezTo>
                    <a:pt x="251" y="15267"/>
                    <a:pt x="-268" y="14575"/>
                    <a:pt x="144" y="14026"/>
                  </a:cubicBezTo>
                  <a:lnTo>
                    <a:pt x="4880" y="7633"/>
                  </a:lnTo>
                  <a:lnTo>
                    <a:pt x="10532" y="0"/>
                  </a:lnTo>
                  <a:lnTo>
                    <a:pt x="16184" y="7633"/>
                  </a:lnTo>
                  <a:lnTo>
                    <a:pt x="20920" y="14026"/>
                  </a:lnTo>
                  <a:cubicBezTo>
                    <a:pt x="21332" y="14575"/>
                    <a:pt x="20813" y="15267"/>
                    <a:pt x="20003" y="15267"/>
                  </a:cubicBezTo>
                  <a:lnTo>
                    <a:pt x="17391" y="15267"/>
                  </a:lnTo>
                  <a:cubicBezTo>
                    <a:pt x="16138" y="15267"/>
                    <a:pt x="15130" y="16054"/>
                    <a:pt x="15130" y="17032"/>
                  </a:cubicBezTo>
                  <a:lnTo>
                    <a:pt x="15130" y="21600"/>
                  </a:lnTo>
                  <a:lnTo>
                    <a:pt x="5980" y="21600"/>
                  </a:lnTo>
                  <a:lnTo>
                    <a:pt x="5980" y="17032"/>
                  </a:lnTo>
                  <a:cubicBezTo>
                    <a:pt x="5980" y="16054"/>
                    <a:pt x="4972" y="15267"/>
                    <a:pt x="3719" y="15267"/>
                  </a:cubicBezTo>
                  <a:lnTo>
                    <a:pt x="1061" y="15267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30EBDD-8909-0252-822C-BA0B59D751AB}"/>
              </a:ext>
            </a:extLst>
          </p:cNvPr>
          <p:cNvGrpSpPr/>
          <p:nvPr/>
        </p:nvGrpSpPr>
        <p:grpSpPr>
          <a:xfrm>
            <a:off x="8101153" y="2947244"/>
            <a:ext cx="2926080" cy="1290153"/>
            <a:chOff x="8921977" y="1466725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BC520AB-EEF5-C3F8-502F-73AABE585DA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33C93D7-A0E5-0BFB-CF6E-8EB5AFF639D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0603A4-0FE9-0F60-13D7-82B28A9B581E}"/>
              </a:ext>
            </a:extLst>
          </p:cNvPr>
          <p:cNvGrpSpPr/>
          <p:nvPr/>
        </p:nvGrpSpPr>
        <p:grpSpPr>
          <a:xfrm>
            <a:off x="8924457" y="4652338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A0D402-8209-CF7B-2E31-1CF6F729A77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706D545-6034-6DC4-A4F5-2281C9DCA38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2D7561E-2D86-A55D-8A3E-3B03704BCE21}"/>
              </a:ext>
            </a:extLst>
          </p:cNvPr>
          <p:cNvGrpSpPr/>
          <p:nvPr/>
        </p:nvGrpSpPr>
        <p:grpSpPr>
          <a:xfrm>
            <a:off x="1160652" y="2947244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D99A37F-4352-4F16-71CE-B3E06CF9783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9C4AE33-2AA1-DB31-3381-2EE1D5651D2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490CA63-E5D1-1E52-BFAA-F7C440B1F890}"/>
              </a:ext>
            </a:extLst>
          </p:cNvPr>
          <p:cNvGrpSpPr/>
          <p:nvPr/>
        </p:nvGrpSpPr>
        <p:grpSpPr>
          <a:xfrm>
            <a:off x="332404" y="4652338"/>
            <a:ext cx="2926080" cy="1290153"/>
            <a:chOff x="332936" y="4652338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D5F95DD-83D6-54F8-A5D7-C4DDEBF6502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B46F18-DC9F-4528-93C4-C26236CC833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975300A-6687-2507-45AF-AF1854E69100}"/>
              </a:ext>
            </a:extLst>
          </p:cNvPr>
          <p:cNvGrpSpPr/>
          <p:nvPr/>
        </p:nvGrpSpPr>
        <p:grpSpPr>
          <a:xfrm>
            <a:off x="7277849" y="1242150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1139A0F-3FA8-56F5-9595-D54FB009AF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D82C162-31A2-0433-173C-74F120E8FE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8B9FFCD-EBDD-43B7-7E40-F41C841FDF0D}"/>
              </a:ext>
            </a:extLst>
          </p:cNvPr>
          <p:cNvGrpSpPr/>
          <p:nvPr/>
        </p:nvGrpSpPr>
        <p:grpSpPr>
          <a:xfrm>
            <a:off x="1988901" y="1242150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832CCFC-0F5F-AAB2-987E-B4AEF41D41F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CBE6B51-7632-5897-1D90-124055AC2AD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9" name="Graphic 28" descr="Box trolley with solid fill">
            <a:extLst>
              <a:ext uri="{FF2B5EF4-FFF2-40B4-BE49-F238E27FC236}">
                <a16:creationId xmlns:a16="http://schemas.microsoft.com/office/drawing/2014/main" id="{8A3302EC-BE03-2DCA-F777-A57CD65F6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85797" y="3712174"/>
            <a:ext cx="658368" cy="658368"/>
          </a:xfrm>
          <a:prstGeom prst="rect">
            <a:avLst/>
          </a:prstGeom>
        </p:spPr>
      </p:pic>
      <p:pic>
        <p:nvPicPr>
          <p:cNvPr id="31" name="Graphic 30" descr="Business Growth with solid fill">
            <a:extLst>
              <a:ext uri="{FF2B5EF4-FFF2-40B4-BE49-F238E27FC236}">
                <a16:creationId xmlns:a16="http://schemas.microsoft.com/office/drawing/2014/main" id="{EA41F3DC-AA97-4432-8868-FC97E30C22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65547" y="1824015"/>
            <a:ext cx="660906" cy="660906"/>
          </a:xfrm>
          <a:prstGeom prst="rect">
            <a:avLst/>
          </a:prstGeom>
        </p:spPr>
      </p:pic>
      <p:pic>
        <p:nvPicPr>
          <p:cNvPr id="33" name="Graphic 32" descr="Coins with solid fill">
            <a:extLst>
              <a:ext uri="{FF2B5EF4-FFF2-40B4-BE49-F238E27FC236}">
                <a16:creationId xmlns:a16="http://schemas.microsoft.com/office/drawing/2014/main" id="{313103A6-2A64-2887-B039-BE4772213E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95602" y="5123406"/>
            <a:ext cx="575049" cy="575049"/>
          </a:xfrm>
          <a:prstGeom prst="rect">
            <a:avLst/>
          </a:prstGeom>
        </p:spPr>
      </p:pic>
      <p:pic>
        <p:nvPicPr>
          <p:cNvPr id="35" name="Graphic 34" descr="Philanthropy with solid fill">
            <a:extLst>
              <a:ext uri="{FF2B5EF4-FFF2-40B4-BE49-F238E27FC236}">
                <a16:creationId xmlns:a16="http://schemas.microsoft.com/office/drawing/2014/main" id="{9E3A9579-222A-0D7E-A07D-49B3A54180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21347" y="5123406"/>
            <a:ext cx="575049" cy="575049"/>
          </a:xfrm>
          <a:prstGeom prst="rect">
            <a:avLst/>
          </a:prstGeom>
        </p:spPr>
      </p:pic>
      <p:pic>
        <p:nvPicPr>
          <p:cNvPr id="37" name="Graphic 36" descr="Tag with solid fill">
            <a:extLst>
              <a:ext uri="{FF2B5EF4-FFF2-40B4-BE49-F238E27FC236}">
                <a16:creationId xmlns:a16="http://schemas.microsoft.com/office/drawing/2014/main" id="{855CA3DE-BC1A-D37B-B836-996386298AF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47396" y="3712174"/>
            <a:ext cx="660906" cy="66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4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8507</TotalTime>
  <Words>525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Pyramid of Arrows – Slide Template</vt:lpstr>
      <vt:lpstr>Pyramid of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 of Arrows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2022-10-18T16:05:28Z</dcterms:modified>
  <cp:category>Charts &amp; Diagrams</cp:category>
</cp:coreProperties>
</file>