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53F"/>
    <a:srgbClr val="F0EEEF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722" y="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7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79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Pyramid Diagram with Banners for PowerPoint</a:t>
            </a:r>
          </a:p>
        </p:txBody>
      </p:sp>
      <p:sp>
        <p:nvSpPr>
          <p:cNvPr id="40" name="Right Triangle 39"/>
          <p:cNvSpPr/>
          <p:nvPr/>
        </p:nvSpPr>
        <p:spPr>
          <a:xfrm rot="5400000">
            <a:off x="6474950" y="2013313"/>
            <a:ext cx="237315" cy="385615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Triangle 40"/>
          <p:cNvSpPr/>
          <p:nvPr/>
        </p:nvSpPr>
        <p:spPr>
          <a:xfrm rot="5400000">
            <a:off x="6903867" y="2754142"/>
            <a:ext cx="237315" cy="385615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Triangle 41"/>
          <p:cNvSpPr/>
          <p:nvPr/>
        </p:nvSpPr>
        <p:spPr>
          <a:xfrm rot="5400000">
            <a:off x="7332785" y="3492340"/>
            <a:ext cx="237315" cy="385615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Triangle 43"/>
          <p:cNvSpPr/>
          <p:nvPr/>
        </p:nvSpPr>
        <p:spPr>
          <a:xfrm rot="5400000">
            <a:off x="7761702" y="4231852"/>
            <a:ext cx="237315" cy="385615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Triangle 45"/>
          <p:cNvSpPr/>
          <p:nvPr/>
        </p:nvSpPr>
        <p:spPr>
          <a:xfrm rot="5400000">
            <a:off x="8190619" y="4971366"/>
            <a:ext cx="237315" cy="385615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Triangle 46"/>
          <p:cNvSpPr/>
          <p:nvPr/>
        </p:nvSpPr>
        <p:spPr>
          <a:xfrm rot="5400000" flipV="1">
            <a:off x="5478952" y="2014097"/>
            <a:ext cx="237315" cy="384048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Triangle 47"/>
          <p:cNvSpPr/>
          <p:nvPr/>
        </p:nvSpPr>
        <p:spPr>
          <a:xfrm rot="5400000" flipV="1">
            <a:off x="5050035" y="2753610"/>
            <a:ext cx="237315" cy="384048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Triangle 48"/>
          <p:cNvSpPr/>
          <p:nvPr/>
        </p:nvSpPr>
        <p:spPr>
          <a:xfrm rot="5400000" flipV="1">
            <a:off x="4621117" y="3493124"/>
            <a:ext cx="237315" cy="384048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Triangle 49"/>
          <p:cNvSpPr/>
          <p:nvPr/>
        </p:nvSpPr>
        <p:spPr>
          <a:xfrm rot="5400000" flipV="1">
            <a:off x="4192200" y="4232636"/>
            <a:ext cx="237315" cy="384048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Triangle 50"/>
          <p:cNvSpPr/>
          <p:nvPr/>
        </p:nvSpPr>
        <p:spPr>
          <a:xfrm rot="5400000" flipV="1">
            <a:off x="3763282" y="4972150"/>
            <a:ext cx="237315" cy="384048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/>
          <p:cNvSpPr/>
          <p:nvPr/>
        </p:nvSpPr>
        <p:spPr>
          <a:xfrm>
            <a:off x="3495909" y="1321091"/>
            <a:ext cx="5209324" cy="4490796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da-DK" sz="2800" b="1" cap="all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  <a:endParaRPr lang="en-US" sz="2800" b="1" cap="all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4" name="Freeform: Shape 53"/>
          <p:cNvSpPr/>
          <p:nvPr/>
        </p:nvSpPr>
        <p:spPr>
          <a:xfrm>
            <a:off x="4118832" y="3820136"/>
            <a:ext cx="3954335" cy="485866"/>
          </a:xfrm>
          <a:custGeom>
            <a:avLst/>
            <a:gdLst>
              <a:gd name="connsiteX0" fmla="*/ 281803 w 3954335"/>
              <a:gd name="connsiteY0" fmla="*/ 0 h 485866"/>
              <a:gd name="connsiteX1" fmla="*/ 3672533 w 3954335"/>
              <a:gd name="connsiteY1" fmla="*/ 0 h 485866"/>
              <a:gd name="connsiteX2" fmla="*/ 3954335 w 3954335"/>
              <a:gd name="connsiteY2" fmla="*/ 485866 h 485866"/>
              <a:gd name="connsiteX3" fmla="*/ 0 w 3954335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4335" h="485866">
                <a:moveTo>
                  <a:pt x="281803" y="0"/>
                </a:moveTo>
                <a:lnTo>
                  <a:pt x="3672533" y="0"/>
                </a:lnTo>
                <a:lnTo>
                  <a:pt x="3954335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3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Lorem Ipsum</a:t>
            </a:r>
          </a:p>
        </p:txBody>
      </p:sp>
      <p:sp>
        <p:nvSpPr>
          <p:cNvPr id="56" name="Freeform: Shape 55"/>
          <p:cNvSpPr/>
          <p:nvPr/>
        </p:nvSpPr>
        <p:spPr>
          <a:xfrm>
            <a:off x="4547750" y="3080623"/>
            <a:ext cx="3096500" cy="485866"/>
          </a:xfrm>
          <a:custGeom>
            <a:avLst/>
            <a:gdLst>
              <a:gd name="connsiteX0" fmla="*/ 281802 w 3096500"/>
              <a:gd name="connsiteY0" fmla="*/ 0 h 485866"/>
              <a:gd name="connsiteX1" fmla="*/ 2814698 w 3096500"/>
              <a:gd name="connsiteY1" fmla="*/ 0 h 485866"/>
              <a:gd name="connsiteX2" fmla="*/ 3096500 w 3096500"/>
              <a:gd name="connsiteY2" fmla="*/ 485866 h 485866"/>
              <a:gd name="connsiteX3" fmla="*/ 0 w 3096500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500" h="485866">
                <a:moveTo>
                  <a:pt x="281802" y="0"/>
                </a:moveTo>
                <a:lnTo>
                  <a:pt x="2814698" y="0"/>
                </a:lnTo>
                <a:lnTo>
                  <a:pt x="3096500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Lorem Ipsum</a:t>
            </a:r>
          </a:p>
        </p:txBody>
      </p:sp>
      <p:sp>
        <p:nvSpPr>
          <p:cNvPr id="59" name="Freeform: Shape 58"/>
          <p:cNvSpPr/>
          <p:nvPr/>
        </p:nvSpPr>
        <p:spPr>
          <a:xfrm>
            <a:off x="4976668" y="2341110"/>
            <a:ext cx="2238664" cy="485866"/>
          </a:xfrm>
          <a:custGeom>
            <a:avLst/>
            <a:gdLst>
              <a:gd name="connsiteX0" fmla="*/ 281802 w 2238664"/>
              <a:gd name="connsiteY0" fmla="*/ 0 h 485866"/>
              <a:gd name="connsiteX1" fmla="*/ 1956862 w 2238664"/>
              <a:gd name="connsiteY1" fmla="*/ 0 h 485866"/>
              <a:gd name="connsiteX2" fmla="*/ 2238664 w 2238664"/>
              <a:gd name="connsiteY2" fmla="*/ 485866 h 485866"/>
              <a:gd name="connsiteX3" fmla="*/ 0 w 2238664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664" h="485866">
                <a:moveTo>
                  <a:pt x="281802" y="0"/>
                </a:moveTo>
                <a:lnTo>
                  <a:pt x="1956862" y="0"/>
                </a:lnTo>
                <a:lnTo>
                  <a:pt x="2238664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tx2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Lorem Ipsum</a:t>
            </a:r>
          </a:p>
        </p:txBody>
      </p:sp>
      <p:sp>
        <p:nvSpPr>
          <p:cNvPr id="61" name="Freeform: Shape 60"/>
          <p:cNvSpPr/>
          <p:nvPr/>
        </p:nvSpPr>
        <p:spPr>
          <a:xfrm>
            <a:off x="5405585" y="1601597"/>
            <a:ext cx="1380830" cy="485866"/>
          </a:xfrm>
          <a:custGeom>
            <a:avLst/>
            <a:gdLst>
              <a:gd name="connsiteX0" fmla="*/ 281803 w 1380830"/>
              <a:gd name="connsiteY0" fmla="*/ 0 h 485866"/>
              <a:gd name="connsiteX1" fmla="*/ 1099028 w 1380830"/>
              <a:gd name="connsiteY1" fmla="*/ 0 h 485866"/>
              <a:gd name="connsiteX2" fmla="*/ 1380830 w 1380830"/>
              <a:gd name="connsiteY2" fmla="*/ 485866 h 485866"/>
              <a:gd name="connsiteX3" fmla="*/ 0 w 1380830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0830" h="485866">
                <a:moveTo>
                  <a:pt x="281803" y="0"/>
                </a:moveTo>
                <a:lnTo>
                  <a:pt x="1099028" y="0"/>
                </a:lnTo>
                <a:lnTo>
                  <a:pt x="1380830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Lorem</a:t>
            </a:r>
          </a:p>
        </p:txBody>
      </p:sp>
      <p:sp>
        <p:nvSpPr>
          <p:cNvPr id="64" name="Freeform: Shape 63"/>
          <p:cNvSpPr/>
          <p:nvPr/>
        </p:nvSpPr>
        <p:spPr>
          <a:xfrm>
            <a:off x="3689915" y="4559649"/>
            <a:ext cx="4812170" cy="485866"/>
          </a:xfrm>
          <a:custGeom>
            <a:avLst/>
            <a:gdLst>
              <a:gd name="connsiteX0" fmla="*/ 281802 w 4812170"/>
              <a:gd name="connsiteY0" fmla="*/ 0 h 485866"/>
              <a:gd name="connsiteX1" fmla="*/ 4530368 w 4812170"/>
              <a:gd name="connsiteY1" fmla="*/ 0 h 485866"/>
              <a:gd name="connsiteX2" fmla="*/ 4812170 w 4812170"/>
              <a:gd name="connsiteY2" fmla="*/ 485866 h 485866"/>
              <a:gd name="connsiteX3" fmla="*/ 0 w 4812170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2170" h="485866">
                <a:moveTo>
                  <a:pt x="281802" y="0"/>
                </a:moveTo>
                <a:lnTo>
                  <a:pt x="4530368" y="0"/>
                </a:lnTo>
                <a:lnTo>
                  <a:pt x="4812170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5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Lorem Ipsum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8921977" y="4559649"/>
            <a:ext cx="2937088" cy="1300928"/>
            <a:chOff x="8940033" y="3900086"/>
            <a:chExt cx="2937088" cy="1300928"/>
          </a:xfrm>
        </p:grpSpPr>
        <p:sp>
          <p:nvSpPr>
            <p:cNvPr id="69" name="TextBox 68"/>
            <p:cNvSpPr txBox="1"/>
            <p:nvPr/>
          </p:nvSpPr>
          <p:spPr>
            <a:xfrm>
              <a:off x="8940033" y="3900086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947828" y="437001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28264" y="3820136"/>
            <a:ext cx="2937088" cy="1300928"/>
            <a:chOff x="8940033" y="3900086"/>
            <a:chExt cx="2937088" cy="1300928"/>
          </a:xfrm>
        </p:grpSpPr>
        <p:sp>
          <p:nvSpPr>
            <p:cNvPr id="72" name="TextBox 71"/>
            <p:cNvSpPr txBox="1"/>
            <p:nvPr/>
          </p:nvSpPr>
          <p:spPr>
            <a:xfrm>
              <a:off x="8940033" y="3900086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947828" y="437001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8921977" y="3080623"/>
            <a:ext cx="2937088" cy="1300928"/>
            <a:chOff x="8940033" y="3900086"/>
            <a:chExt cx="2937088" cy="1300928"/>
          </a:xfrm>
        </p:grpSpPr>
        <p:sp>
          <p:nvSpPr>
            <p:cNvPr id="88" name="TextBox 87"/>
            <p:cNvSpPr txBox="1"/>
            <p:nvPr/>
          </p:nvSpPr>
          <p:spPr>
            <a:xfrm>
              <a:off x="8940033" y="3900086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947828" y="437001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28264" y="2324778"/>
            <a:ext cx="2937088" cy="1300928"/>
            <a:chOff x="8940033" y="3900086"/>
            <a:chExt cx="2937088" cy="1300928"/>
          </a:xfrm>
        </p:grpSpPr>
        <p:sp>
          <p:nvSpPr>
            <p:cNvPr id="93" name="TextBox 92"/>
            <p:cNvSpPr txBox="1"/>
            <p:nvPr/>
          </p:nvSpPr>
          <p:spPr>
            <a:xfrm>
              <a:off x="8940033" y="3900086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947828" y="437001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8921977" y="1601597"/>
            <a:ext cx="2937088" cy="1300928"/>
            <a:chOff x="8940033" y="3900086"/>
            <a:chExt cx="2937088" cy="1300928"/>
          </a:xfrm>
        </p:grpSpPr>
        <p:sp>
          <p:nvSpPr>
            <p:cNvPr id="96" name="TextBox 95"/>
            <p:cNvSpPr txBox="1"/>
            <p:nvPr/>
          </p:nvSpPr>
          <p:spPr>
            <a:xfrm>
              <a:off x="8940033" y="3900086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947828" y="437001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8" name="Oval 97"/>
          <p:cNvSpPr/>
          <p:nvPr/>
        </p:nvSpPr>
        <p:spPr>
          <a:xfrm>
            <a:off x="4118833" y="3965973"/>
            <a:ext cx="202851" cy="202851"/>
          </a:xfrm>
          <a:prstGeom prst="ellipse">
            <a:avLst/>
          </a:prstGeom>
          <a:solidFill>
            <a:schemeClr val="accent3"/>
          </a:solidFill>
          <a:ln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4976669" y="2486789"/>
            <a:ext cx="202851" cy="202851"/>
          </a:xfrm>
          <a:prstGeom prst="ellipse">
            <a:avLst/>
          </a:prstGeom>
          <a:solidFill>
            <a:schemeClr val="tx2"/>
          </a:solidFill>
          <a:ln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flipH="1">
            <a:off x="8266240" y="4705565"/>
            <a:ext cx="203033" cy="202851"/>
          </a:xfrm>
          <a:prstGeom prst="ellipse">
            <a:avLst/>
          </a:prstGeom>
          <a:solidFill>
            <a:schemeClr val="accent5"/>
          </a:solidFill>
          <a:ln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H="1">
            <a:off x="7407636" y="3226381"/>
            <a:ext cx="203033" cy="202851"/>
          </a:xfrm>
          <a:prstGeom prst="ellipse">
            <a:avLst/>
          </a:prstGeom>
          <a:solidFill>
            <a:schemeClr val="accent2"/>
          </a:solidFill>
          <a:ln>
            <a:solidFill>
              <a:srgbClr val="F0E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 flipH="1">
            <a:off x="6549033" y="1747197"/>
            <a:ext cx="203033" cy="2028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cxnSpLocks/>
            <a:stCxn id="111" idx="2"/>
          </p:cNvCxnSpPr>
          <p:nvPr/>
        </p:nvCxnSpPr>
        <p:spPr>
          <a:xfrm>
            <a:off x="7610669" y="3327807"/>
            <a:ext cx="113253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stCxn id="113" idx="2"/>
          </p:cNvCxnSpPr>
          <p:nvPr/>
        </p:nvCxnSpPr>
        <p:spPr>
          <a:xfrm>
            <a:off x="6752066" y="1848623"/>
            <a:ext cx="19911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  <a:stCxn id="109" idx="2"/>
          </p:cNvCxnSpPr>
          <p:nvPr/>
        </p:nvCxnSpPr>
        <p:spPr>
          <a:xfrm>
            <a:off x="8469273" y="4806991"/>
            <a:ext cx="27393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  <a:stCxn id="98" idx="2"/>
          </p:cNvCxnSpPr>
          <p:nvPr/>
        </p:nvCxnSpPr>
        <p:spPr>
          <a:xfrm flipH="1">
            <a:off x="3316308" y="4067399"/>
            <a:ext cx="80252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  <a:stCxn id="100" idx="2"/>
          </p:cNvCxnSpPr>
          <p:nvPr/>
        </p:nvCxnSpPr>
        <p:spPr>
          <a:xfrm flipH="1">
            <a:off x="3316308" y="2588215"/>
            <a:ext cx="1660361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99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Pyramid Diagram with Banners for PowerPoint</a:t>
            </a:r>
          </a:p>
        </p:txBody>
      </p:sp>
      <p:sp>
        <p:nvSpPr>
          <p:cNvPr id="40" name="Right Triangle 39"/>
          <p:cNvSpPr/>
          <p:nvPr/>
        </p:nvSpPr>
        <p:spPr>
          <a:xfrm rot="5400000">
            <a:off x="6474950" y="2013313"/>
            <a:ext cx="237315" cy="385615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Triangle 40"/>
          <p:cNvSpPr/>
          <p:nvPr/>
        </p:nvSpPr>
        <p:spPr>
          <a:xfrm rot="5400000">
            <a:off x="6903867" y="2754142"/>
            <a:ext cx="237315" cy="385615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Triangle 41"/>
          <p:cNvSpPr/>
          <p:nvPr/>
        </p:nvSpPr>
        <p:spPr>
          <a:xfrm rot="5400000">
            <a:off x="7332785" y="3492340"/>
            <a:ext cx="237315" cy="385615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Triangle 43"/>
          <p:cNvSpPr/>
          <p:nvPr/>
        </p:nvSpPr>
        <p:spPr>
          <a:xfrm rot="5400000">
            <a:off x="7761702" y="4231852"/>
            <a:ext cx="237315" cy="385615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Triangle 45"/>
          <p:cNvSpPr/>
          <p:nvPr/>
        </p:nvSpPr>
        <p:spPr>
          <a:xfrm rot="5400000">
            <a:off x="8190619" y="4971366"/>
            <a:ext cx="237315" cy="385615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Triangle 46"/>
          <p:cNvSpPr/>
          <p:nvPr/>
        </p:nvSpPr>
        <p:spPr>
          <a:xfrm rot="5400000" flipV="1">
            <a:off x="5478952" y="2014097"/>
            <a:ext cx="237315" cy="384048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Triangle 47"/>
          <p:cNvSpPr/>
          <p:nvPr/>
        </p:nvSpPr>
        <p:spPr>
          <a:xfrm rot="5400000" flipV="1">
            <a:off x="5050035" y="2753610"/>
            <a:ext cx="237315" cy="384048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Triangle 48"/>
          <p:cNvSpPr/>
          <p:nvPr/>
        </p:nvSpPr>
        <p:spPr>
          <a:xfrm rot="5400000" flipV="1">
            <a:off x="4621117" y="3493124"/>
            <a:ext cx="237315" cy="384048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Triangle 49"/>
          <p:cNvSpPr/>
          <p:nvPr/>
        </p:nvSpPr>
        <p:spPr>
          <a:xfrm rot="5400000" flipV="1">
            <a:off x="4192200" y="4232636"/>
            <a:ext cx="237315" cy="384048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ight Triangle 50"/>
          <p:cNvSpPr/>
          <p:nvPr/>
        </p:nvSpPr>
        <p:spPr>
          <a:xfrm rot="5400000" flipV="1">
            <a:off x="3763282" y="4972150"/>
            <a:ext cx="237315" cy="384048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/>
          <p:cNvSpPr/>
          <p:nvPr/>
        </p:nvSpPr>
        <p:spPr>
          <a:xfrm>
            <a:off x="3495909" y="1321091"/>
            <a:ext cx="5209324" cy="4490796"/>
          </a:xfrm>
          <a:prstGeom prst="triangl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lvl="0" algn="ctr"/>
            <a:r>
              <a:rPr lang="da-DK" sz="2800" b="1" cap="all">
                <a:solidFill>
                  <a:prstClr val="black">
                    <a:lumMod val="50000"/>
                    <a:lumOff val="50000"/>
                  </a:prstClr>
                </a:solidFill>
              </a:rPr>
              <a:t>Lorem ipsum</a:t>
            </a:r>
            <a:endParaRPr lang="en-US" sz="2800" b="1" cap="all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4" name="Freeform: Shape 53"/>
          <p:cNvSpPr/>
          <p:nvPr/>
        </p:nvSpPr>
        <p:spPr>
          <a:xfrm>
            <a:off x="4118832" y="3820136"/>
            <a:ext cx="3954335" cy="485866"/>
          </a:xfrm>
          <a:custGeom>
            <a:avLst/>
            <a:gdLst>
              <a:gd name="connsiteX0" fmla="*/ 281803 w 3954335"/>
              <a:gd name="connsiteY0" fmla="*/ 0 h 485866"/>
              <a:gd name="connsiteX1" fmla="*/ 3672533 w 3954335"/>
              <a:gd name="connsiteY1" fmla="*/ 0 h 485866"/>
              <a:gd name="connsiteX2" fmla="*/ 3954335 w 3954335"/>
              <a:gd name="connsiteY2" fmla="*/ 485866 h 485866"/>
              <a:gd name="connsiteX3" fmla="*/ 0 w 3954335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54335" h="485866">
                <a:moveTo>
                  <a:pt x="281803" y="0"/>
                </a:moveTo>
                <a:lnTo>
                  <a:pt x="3672533" y="0"/>
                </a:lnTo>
                <a:lnTo>
                  <a:pt x="3954335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3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Lorem Ipsum</a:t>
            </a:r>
          </a:p>
        </p:txBody>
      </p:sp>
      <p:sp>
        <p:nvSpPr>
          <p:cNvPr id="56" name="Freeform: Shape 55"/>
          <p:cNvSpPr/>
          <p:nvPr/>
        </p:nvSpPr>
        <p:spPr>
          <a:xfrm>
            <a:off x="4547750" y="3080623"/>
            <a:ext cx="3096500" cy="485866"/>
          </a:xfrm>
          <a:custGeom>
            <a:avLst/>
            <a:gdLst>
              <a:gd name="connsiteX0" fmla="*/ 281802 w 3096500"/>
              <a:gd name="connsiteY0" fmla="*/ 0 h 485866"/>
              <a:gd name="connsiteX1" fmla="*/ 2814698 w 3096500"/>
              <a:gd name="connsiteY1" fmla="*/ 0 h 485866"/>
              <a:gd name="connsiteX2" fmla="*/ 3096500 w 3096500"/>
              <a:gd name="connsiteY2" fmla="*/ 485866 h 485866"/>
              <a:gd name="connsiteX3" fmla="*/ 0 w 3096500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500" h="485866">
                <a:moveTo>
                  <a:pt x="281802" y="0"/>
                </a:moveTo>
                <a:lnTo>
                  <a:pt x="2814698" y="0"/>
                </a:lnTo>
                <a:lnTo>
                  <a:pt x="3096500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2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Lorem Ipsum</a:t>
            </a:r>
          </a:p>
        </p:txBody>
      </p:sp>
      <p:sp>
        <p:nvSpPr>
          <p:cNvPr id="59" name="Freeform: Shape 58"/>
          <p:cNvSpPr/>
          <p:nvPr/>
        </p:nvSpPr>
        <p:spPr>
          <a:xfrm>
            <a:off x="4976668" y="2341110"/>
            <a:ext cx="2238664" cy="485866"/>
          </a:xfrm>
          <a:custGeom>
            <a:avLst/>
            <a:gdLst>
              <a:gd name="connsiteX0" fmla="*/ 281802 w 2238664"/>
              <a:gd name="connsiteY0" fmla="*/ 0 h 485866"/>
              <a:gd name="connsiteX1" fmla="*/ 1956862 w 2238664"/>
              <a:gd name="connsiteY1" fmla="*/ 0 h 485866"/>
              <a:gd name="connsiteX2" fmla="*/ 2238664 w 2238664"/>
              <a:gd name="connsiteY2" fmla="*/ 485866 h 485866"/>
              <a:gd name="connsiteX3" fmla="*/ 0 w 2238664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38664" h="485866">
                <a:moveTo>
                  <a:pt x="281802" y="0"/>
                </a:moveTo>
                <a:lnTo>
                  <a:pt x="1956862" y="0"/>
                </a:lnTo>
                <a:lnTo>
                  <a:pt x="2238664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4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Lorem Ipsum</a:t>
            </a:r>
          </a:p>
        </p:txBody>
      </p:sp>
      <p:sp>
        <p:nvSpPr>
          <p:cNvPr id="61" name="Freeform: Shape 60"/>
          <p:cNvSpPr/>
          <p:nvPr/>
        </p:nvSpPr>
        <p:spPr>
          <a:xfrm>
            <a:off x="5405585" y="1601597"/>
            <a:ext cx="1380830" cy="485866"/>
          </a:xfrm>
          <a:custGeom>
            <a:avLst/>
            <a:gdLst>
              <a:gd name="connsiteX0" fmla="*/ 281803 w 1380830"/>
              <a:gd name="connsiteY0" fmla="*/ 0 h 485866"/>
              <a:gd name="connsiteX1" fmla="*/ 1099028 w 1380830"/>
              <a:gd name="connsiteY1" fmla="*/ 0 h 485866"/>
              <a:gd name="connsiteX2" fmla="*/ 1380830 w 1380830"/>
              <a:gd name="connsiteY2" fmla="*/ 485866 h 485866"/>
              <a:gd name="connsiteX3" fmla="*/ 0 w 1380830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0830" h="485866">
                <a:moveTo>
                  <a:pt x="281803" y="0"/>
                </a:moveTo>
                <a:lnTo>
                  <a:pt x="1099028" y="0"/>
                </a:lnTo>
                <a:lnTo>
                  <a:pt x="1380830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Lorem</a:t>
            </a:r>
          </a:p>
        </p:txBody>
      </p:sp>
      <p:sp>
        <p:nvSpPr>
          <p:cNvPr id="64" name="Freeform: Shape 63"/>
          <p:cNvSpPr/>
          <p:nvPr/>
        </p:nvSpPr>
        <p:spPr>
          <a:xfrm>
            <a:off x="3689915" y="4559649"/>
            <a:ext cx="4812170" cy="485866"/>
          </a:xfrm>
          <a:custGeom>
            <a:avLst/>
            <a:gdLst>
              <a:gd name="connsiteX0" fmla="*/ 281802 w 4812170"/>
              <a:gd name="connsiteY0" fmla="*/ 0 h 485866"/>
              <a:gd name="connsiteX1" fmla="*/ 4530368 w 4812170"/>
              <a:gd name="connsiteY1" fmla="*/ 0 h 485866"/>
              <a:gd name="connsiteX2" fmla="*/ 4812170 w 4812170"/>
              <a:gd name="connsiteY2" fmla="*/ 485866 h 485866"/>
              <a:gd name="connsiteX3" fmla="*/ 0 w 4812170"/>
              <a:gd name="connsiteY3" fmla="*/ 485866 h 4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12170" h="485866">
                <a:moveTo>
                  <a:pt x="281802" y="0"/>
                </a:moveTo>
                <a:lnTo>
                  <a:pt x="4530368" y="0"/>
                </a:lnTo>
                <a:lnTo>
                  <a:pt x="4812170" y="485866"/>
                </a:lnTo>
                <a:lnTo>
                  <a:pt x="0" y="485866"/>
                </a:lnTo>
                <a:close/>
              </a:path>
            </a:pathLst>
          </a:custGeom>
          <a:solidFill>
            <a:schemeClr val="accent5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Lorem Ipsum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8921977" y="4559649"/>
            <a:ext cx="2937088" cy="1300928"/>
            <a:chOff x="8940033" y="3900086"/>
            <a:chExt cx="2937088" cy="1300928"/>
          </a:xfrm>
        </p:grpSpPr>
        <p:sp>
          <p:nvSpPr>
            <p:cNvPr id="69" name="TextBox 68"/>
            <p:cNvSpPr txBox="1"/>
            <p:nvPr/>
          </p:nvSpPr>
          <p:spPr>
            <a:xfrm>
              <a:off x="8940033" y="3900086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8947828" y="437001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28264" y="3820136"/>
            <a:ext cx="2937088" cy="1300928"/>
            <a:chOff x="8940033" y="3900086"/>
            <a:chExt cx="2937088" cy="1300928"/>
          </a:xfrm>
        </p:grpSpPr>
        <p:sp>
          <p:nvSpPr>
            <p:cNvPr id="72" name="TextBox 71"/>
            <p:cNvSpPr txBox="1"/>
            <p:nvPr/>
          </p:nvSpPr>
          <p:spPr>
            <a:xfrm>
              <a:off x="8940033" y="3900086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8947828" y="437001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8921977" y="3080623"/>
            <a:ext cx="2937088" cy="1300928"/>
            <a:chOff x="8940033" y="3900086"/>
            <a:chExt cx="2937088" cy="1300928"/>
          </a:xfrm>
        </p:grpSpPr>
        <p:sp>
          <p:nvSpPr>
            <p:cNvPr id="88" name="TextBox 87"/>
            <p:cNvSpPr txBox="1"/>
            <p:nvPr/>
          </p:nvSpPr>
          <p:spPr>
            <a:xfrm>
              <a:off x="8940033" y="3900086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8947828" y="437001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328264" y="2324778"/>
            <a:ext cx="2937088" cy="1300928"/>
            <a:chOff x="8940033" y="3900086"/>
            <a:chExt cx="2937088" cy="1300928"/>
          </a:xfrm>
        </p:grpSpPr>
        <p:sp>
          <p:nvSpPr>
            <p:cNvPr id="93" name="TextBox 92"/>
            <p:cNvSpPr txBox="1"/>
            <p:nvPr/>
          </p:nvSpPr>
          <p:spPr>
            <a:xfrm>
              <a:off x="8940033" y="3900086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947828" y="437001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8921977" y="1601597"/>
            <a:ext cx="2937088" cy="1300928"/>
            <a:chOff x="8940033" y="3900086"/>
            <a:chExt cx="2937088" cy="1300928"/>
          </a:xfrm>
        </p:grpSpPr>
        <p:sp>
          <p:nvSpPr>
            <p:cNvPr id="96" name="TextBox 95"/>
            <p:cNvSpPr txBox="1"/>
            <p:nvPr/>
          </p:nvSpPr>
          <p:spPr>
            <a:xfrm>
              <a:off x="8940033" y="3900086"/>
              <a:ext cx="2937088" cy="461665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8947828" y="4370017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98" name="Oval 97"/>
          <p:cNvSpPr/>
          <p:nvPr/>
        </p:nvSpPr>
        <p:spPr>
          <a:xfrm>
            <a:off x="4118833" y="3965973"/>
            <a:ext cx="202851" cy="202851"/>
          </a:xfrm>
          <a:prstGeom prst="ellipse">
            <a:avLst/>
          </a:prstGeom>
          <a:solidFill>
            <a:schemeClr val="accent3"/>
          </a:solidFill>
          <a:ln>
            <a:solidFill>
              <a:srgbClr val="2E3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/>
          <p:nvPr/>
        </p:nvSpPr>
        <p:spPr>
          <a:xfrm>
            <a:off x="4976669" y="2486789"/>
            <a:ext cx="202851" cy="202851"/>
          </a:xfrm>
          <a:prstGeom prst="ellipse">
            <a:avLst/>
          </a:prstGeom>
          <a:solidFill>
            <a:schemeClr val="accent4"/>
          </a:solidFill>
          <a:ln>
            <a:solidFill>
              <a:srgbClr val="2E3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 flipH="1">
            <a:off x="8266240" y="4705565"/>
            <a:ext cx="203033" cy="202851"/>
          </a:xfrm>
          <a:prstGeom prst="ellipse">
            <a:avLst/>
          </a:prstGeom>
          <a:solidFill>
            <a:schemeClr val="accent5"/>
          </a:solidFill>
          <a:ln>
            <a:solidFill>
              <a:srgbClr val="2E3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/>
          <p:nvPr/>
        </p:nvSpPr>
        <p:spPr>
          <a:xfrm flipH="1">
            <a:off x="7407636" y="3226381"/>
            <a:ext cx="203033" cy="202851"/>
          </a:xfrm>
          <a:prstGeom prst="ellipse">
            <a:avLst/>
          </a:prstGeom>
          <a:solidFill>
            <a:schemeClr val="accent2"/>
          </a:solidFill>
          <a:ln>
            <a:solidFill>
              <a:srgbClr val="2E3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 flipH="1">
            <a:off x="6549033" y="1747197"/>
            <a:ext cx="203033" cy="202851"/>
          </a:xfrm>
          <a:prstGeom prst="ellipse">
            <a:avLst/>
          </a:prstGeom>
          <a:ln>
            <a:solidFill>
              <a:srgbClr val="2E3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cxnSpLocks/>
            <a:stCxn id="111" idx="2"/>
          </p:cNvCxnSpPr>
          <p:nvPr/>
        </p:nvCxnSpPr>
        <p:spPr>
          <a:xfrm>
            <a:off x="7610669" y="3327807"/>
            <a:ext cx="1132536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stCxn id="113" idx="2"/>
          </p:cNvCxnSpPr>
          <p:nvPr/>
        </p:nvCxnSpPr>
        <p:spPr>
          <a:xfrm>
            <a:off x="6752066" y="1848623"/>
            <a:ext cx="19911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  <a:stCxn id="109" idx="2"/>
          </p:cNvCxnSpPr>
          <p:nvPr/>
        </p:nvCxnSpPr>
        <p:spPr>
          <a:xfrm>
            <a:off x="8469273" y="4806991"/>
            <a:ext cx="273932" cy="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  <a:stCxn id="98" idx="2"/>
          </p:cNvCxnSpPr>
          <p:nvPr/>
        </p:nvCxnSpPr>
        <p:spPr>
          <a:xfrm flipH="1">
            <a:off x="3316308" y="4067399"/>
            <a:ext cx="802525" cy="0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  <a:stCxn id="100" idx="2"/>
          </p:cNvCxnSpPr>
          <p:nvPr/>
        </p:nvCxnSpPr>
        <p:spPr>
          <a:xfrm flipH="1">
            <a:off x="3316308" y="2588215"/>
            <a:ext cx="1660361" cy="0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5491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7637</TotalTime>
  <Words>460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Pyramid Diagram with Banners for PowerPoint</vt:lpstr>
      <vt:lpstr>Pyramid Diagram with Banners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Pyramid Diagram with Banners for PowerPoint</dc:title>
  <dc:creator>PresentationGo.com</dc:creator>
  <dc:description>© Copyright PresentationGo.com</dc:description>
  <dcterms:created xsi:type="dcterms:W3CDTF">2014-11-26T05:14:11Z</dcterms:created>
  <dcterms:modified xsi:type="dcterms:W3CDTF">2017-04-29T04:28:06Z</dcterms:modified>
</cp:coreProperties>
</file>