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9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Pyramid Diagram with Banners for PowerPoint</a:t>
            </a:r>
          </a:p>
        </p:txBody>
      </p:sp>
      <p:sp>
        <p:nvSpPr>
          <p:cNvPr id="40" name="Right Triangle 39"/>
          <p:cNvSpPr/>
          <p:nvPr/>
        </p:nvSpPr>
        <p:spPr>
          <a:xfrm rot="5400000">
            <a:off x="4856213" y="2367235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Right Triangle 40"/>
          <p:cNvSpPr/>
          <p:nvPr/>
        </p:nvSpPr>
        <p:spPr>
          <a:xfrm rot="5400000">
            <a:off x="5177901" y="2922857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ight Triangle 41"/>
          <p:cNvSpPr/>
          <p:nvPr/>
        </p:nvSpPr>
        <p:spPr>
          <a:xfrm rot="5400000">
            <a:off x="5499589" y="3476506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Right Triangle 43"/>
          <p:cNvSpPr/>
          <p:nvPr/>
        </p:nvSpPr>
        <p:spPr>
          <a:xfrm rot="5400000">
            <a:off x="5821277" y="4031140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Right Triangle 45"/>
          <p:cNvSpPr/>
          <p:nvPr/>
        </p:nvSpPr>
        <p:spPr>
          <a:xfrm rot="5400000">
            <a:off x="6142965" y="4585775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ight Triangle 46"/>
          <p:cNvSpPr/>
          <p:nvPr/>
        </p:nvSpPr>
        <p:spPr>
          <a:xfrm rot="5400000" flipV="1">
            <a:off x="4109215" y="236782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Right Triangle 47"/>
          <p:cNvSpPr/>
          <p:nvPr/>
        </p:nvSpPr>
        <p:spPr>
          <a:xfrm rot="5400000" flipV="1">
            <a:off x="3787527" y="2922458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Right Triangle 48"/>
          <p:cNvSpPr/>
          <p:nvPr/>
        </p:nvSpPr>
        <p:spPr>
          <a:xfrm rot="5400000" flipV="1">
            <a:off x="3465838" y="347709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Right Triangle 49"/>
          <p:cNvSpPr/>
          <p:nvPr/>
        </p:nvSpPr>
        <p:spPr>
          <a:xfrm rot="5400000" flipV="1">
            <a:off x="3144151" y="4031727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Right Triangle 50"/>
          <p:cNvSpPr/>
          <p:nvPr/>
        </p:nvSpPr>
        <p:spPr>
          <a:xfrm rot="5400000" flipV="1">
            <a:off x="2822462" y="458636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Isosceles Triangle 52"/>
          <p:cNvSpPr/>
          <p:nvPr/>
        </p:nvSpPr>
        <p:spPr>
          <a:xfrm>
            <a:off x="2621932" y="1848068"/>
            <a:ext cx="3906993" cy="3368097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a-DK" sz="2100" b="1" cap="all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endParaRPr lang="en-US" sz="2100" b="1" cap="al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Freeform: Shape 53"/>
          <p:cNvSpPr/>
          <p:nvPr/>
        </p:nvSpPr>
        <p:spPr>
          <a:xfrm>
            <a:off x="3089125" y="3722352"/>
            <a:ext cx="2965751" cy="364400"/>
          </a:xfrm>
          <a:custGeom>
            <a:avLst/>
            <a:gdLst>
              <a:gd name="connsiteX0" fmla="*/ 281803 w 3954335"/>
              <a:gd name="connsiteY0" fmla="*/ 0 h 485866"/>
              <a:gd name="connsiteX1" fmla="*/ 3672533 w 3954335"/>
              <a:gd name="connsiteY1" fmla="*/ 0 h 485866"/>
              <a:gd name="connsiteX2" fmla="*/ 3954335 w 3954335"/>
              <a:gd name="connsiteY2" fmla="*/ 485866 h 485866"/>
              <a:gd name="connsiteX3" fmla="*/ 0 w 3954335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4335" h="485866">
                <a:moveTo>
                  <a:pt x="281803" y="0"/>
                </a:moveTo>
                <a:lnTo>
                  <a:pt x="3672533" y="0"/>
                </a:lnTo>
                <a:lnTo>
                  <a:pt x="3954335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3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56" name="Freeform: Shape 55"/>
          <p:cNvSpPr/>
          <p:nvPr/>
        </p:nvSpPr>
        <p:spPr>
          <a:xfrm>
            <a:off x="3410813" y="3167717"/>
            <a:ext cx="2322375" cy="364400"/>
          </a:xfrm>
          <a:custGeom>
            <a:avLst/>
            <a:gdLst>
              <a:gd name="connsiteX0" fmla="*/ 281802 w 3096500"/>
              <a:gd name="connsiteY0" fmla="*/ 0 h 485866"/>
              <a:gd name="connsiteX1" fmla="*/ 2814698 w 3096500"/>
              <a:gd name="connsiteY1" fmla="*/ 0 h 485866"/>
              <a:gd name="connsiteX2" fmla="*/ 3096500 w 3096500"/>
              <a:gd name="connsiteY2" fmla="*/ 485866 h 485866"/>
              <a:gd name="connsiteX3" fmla="*/ 0 w 309650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500" h="485866">
                <a:moveTo>
                  <a:pt x="281802" y="0"/>
                </a:moveTo>
                <a:lnTo>
                  <a:pt x="2814698" y="0"/>
                </a:lnTo>
                <a:lnTo>
                  <a:pt x="309650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59" name="Freeform: Shape 58"/>
          <p:cNvSpPr/>
          <p:nvPr/>
        </p:nvSpPr>
        <p:spPr>
          <a:xfrm>
            <a:off x="3732501" y="2613082"/>
            <a:ext cx="1678998" cy="364400"/>
          </a:xfrm>
          <a:custGeom>
            <a:avLst/>
            <a:gdLst>
              <a:gd name="connsiteX0" fmla="*/ 281802 w 2238664"/>
              <a:gd name="connsiteY0" fmla="*/ 0 h 485866"/>
              <a:gd name="connsiteX1" fmla="*/ 1956862 w 2238664"/>
              <a:gd name="connsiteY1" fmla="*/ 0 h 485866"/>
              <a:gd name="connsiteX2" fmla="*/ 2238664 w 2238664"/>
              <a:gd name="connsiteY2" fmla="*/ 485866 h 485866"/>
              <a:gd name="connsiteX3" fmla="*/ 0 w 2238664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664" h="485866">
                <a:moveTo>
                  <a:pt x="281802" y="0"/>
                </a:moveTo>
                <a:lnTo>
                  <a:pt x="1956862" y="0"/>
                </a:lnTo>
                <a:lnTo>
                  <a:pt x="2238664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tx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61" name="Freeform: Shape 60"/>
          <p:cNvSpPr/>
          <p:nvPr/>
        </p:nvSpPr>
        <p:spPr>
          <a:xfrm>
            <a:off x="4054189" y="2058448"/>
            <a:ext cx="1035623" cy="364400"/>
          </a:xfrm>
          <a:custGeom>
            <a:avLst/>
            <a:gdLst>
              <a:gd name="connsiteX0" fmla="*/ 281803 w 1380830"/>
              <a:gd name="connsiteY0" fmla="*/ 0 h 485866"/>
              <a:gd name="connsiteX1" fmla="*/ 1099028 w 1380830"/>
              <a:gd name="connsiteY1" fmla="*/ 0 h 485866"/>
              <a:gd name="connsiteX2" fmla="*/ 1380830 w 1380830"/>
              <a:gd name="connsiteY2" fmla="*/ 485866 h 485866"/>
              <a:gd name="connsiteX3" fmla="*/ 0 w 138083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30" h="485866">
                <a:moveTo>
                  <a:pt x="281803" y="0"/>
                </a:moveTo>
                <a:lnTo>
                  <a:pt x="1099028" y="0"/>
                </a:lnTo>
                <a:lnTo>
                  <a:pt x="138083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</a:t>
            </a:r>
          </a:p>
        </p:txBody>
      </p:sp>
      <p:sp>
        <p:nvSpPr>
          <p:cNvPr id="64" name="Freeform: Shape 63"/>
          <p:cNvSpPr/>
          <p:nvPr/>
        </p:nvSpPr>
        <p:spPr>
          <a:xfrm>
            <a:off x="2767436" y="4276987"/>
            <a:ext cx="3609128" cy="364400"/>
          </a:xfrm>
          <a:custGeom>
            <a:avLst/>
            <a:gdLst>
              <a:gd name="connsiteX0" fmla="*/ 281802 w 4812170"/>
              <a:gd name="connsiteY0" fmla="*/ 0 h 485866"/>
              <a:gd name="connsiteX1" fmla="*/ 4530368 w 4812170"/>
              <a:gd name="connsiteY1" fmla="*/ 0 h 485866"/>
              <a:gd name="connsiteX2" fmla="*/ 4812170 w 4812170"/>
              <a:gd name="connsiteY2" fmla="*/ 485866 h 485866"/>
              <a:gd name="connsiteX3" fmla="*/ 0 w 481217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170" h="485866">
                <a:moveTo>
                  <a:pt x="281802" y="0"/>
                </a:moveTo>
                <a:lnTo>
                  <a:pt x="4530368" y="0"/>
                </a:lnTo>
                <a:lnTo>
                  <a:pt x="481217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691483" y="4265444"/>
            <a:ext cx="2202816" cy="1068029"/>
            <a:chOff x="8940033" y="3884697"/>
            <a:chExt cx="2937088" cy="1424039"/>
          </a:xfrm>
        </p:grpSpPr>
        <p:sp>
          <p:nvSpPr>
            <p:cNvPr id="69" name="TextBox 68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6198" y="3710809"/>
            <a:ext cx="2202816" cy="1068029"/>
            <a:chOff x="8940033" y="3884697"/>
            <a:chExt cx="2937088" cy="1424039"/>
          </a:xfrm>
        </p:grpSpPr>
        <p:sp>
          <p:nvSpPr>
            <p:cNvPr id="72" name="TextBox 71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91483" y="3156174"/>
            <a:ext cx="2202816" cy="1068029"/>
            <a:chOff x="8940033" y="3884697"/>
            <a:chExt cx="2937088" cy="1424039"/>
          </a:xfrm>
        </p:grpSpPr>
        <p:sp>
          <p:nvSpPr>
            <p:cNvPr id="88" name="TextBox 87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46198" y="2589290"/>
            <a:ext cx="2202816" cy="1068029"/>
            <a:chOff x="8940033" y="3884697"/>
            <a:chExt cx="2937088" cy="1424039"/>
          </a:xfrm>
        </p:grpSpPr>
        <p:sp>
          <p:nvSpPr>
            <p:cNvPr id="93" name="TextBox 92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691483" y="2046905"/>
            <a:ext cx="2202816" cy="1068029"/>
            <a:chOff x="8940033" y="3884697"/>
            <a:chExt cx="2937088" cy="1424039"/>
          </a:xfrm>
        </p:grpSpPr>
        <p:sp>
          <p:nvSpPr>
            <p:cNvPr id="96" name="TextBox 95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8" name="Oval 97"/>
          <p:cNvSpPr/>
          <p:nvPr/>
        </p:nvSpPr>
        <p:spPr>
          <a:xfrm>
            <a:off x="3089125" y="3831730"/>
            <a:ext cx="152138" cy="152138"/>
          </a:xfrm>
          <a:prstGeom prst="ellipse">
            <a:avLst/>
          </a:prstGeom>
          <a:solidFill>
            <a:schemeClr val="accent3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/>
          <p:cNvSpPr/>
          <p:nvPr/>
        </p:nvSpPr>
        <p:spPr>
          <a:xfrm>
            <a:off x="3732502" y="2722342"/>
            <a:ext cx="152138" cy="152138"/>
          </a:xfrm>
          <a:prstGeom prst="ellipse">
            <a:avLst/>
          </a:prstGeom>
          <a:solidFill>
            <a:schemeClr val="tx2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Oval 108"/>
          <p:cNvSpPr/>
          <p:nvPr/>
        </p:nvSpPr>
        <p:spPr>
          <a:xfrm flipH="1">
            <a:off x="6199680" y="4386424"/>
            <a:ext cx="152275" cy="152138"/>
          </a:xfrm>
          <a:prstGeom prst="ellipse">
            <a:avLst/>
          </a:prstGeom>
          <a:solidFill>
            <a:schemeClr val="accent5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Oval 110"/>
          <p:cNvSpPr/>
          <p:nvPr/>
        </p:nvSpPr>
        <p:spPr>
          <a:xfrm flipH="1">
            <a:off x="5555727" y="3277036"/>
            <a:ext cx="152275" cy="152138"/>
          </a:xfrm>
          <a:prstGeom prst="ellipse">
            <a:avLst/>
          </a:prstGeom>
          <a:solidFill>
            <a:schemeClr val="accent2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Oval 112"/>
          <p:cNvSpPr/>
          <p:nvPr/>
        </p:nvSpPr>
        <p:spPr>
          <a:xfrm flipH="1">
            <a:off x="4911775" y="2167648"/>
            <a:ext cx="152275" cy="152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>
            <a:cxnSpLocks/>
            <a:stCxn id="111" idx="2"/>
          </p:cNvCxnSpPr>
          <p:nvPr/>
        </p:nvCxnSpPr>
        <p:spPr>
          <a:xfrm>
            <a:off x="5708002" y="3353105"/>
            <a:ext cx="849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13" idx="2"/>
          </p:cNvCxnSpPr>
          <p:nvPr/>
        </p:nvCxnSpPr>
        <p:spPr>
          <a:xfrm>
            <a:off x="5064050" y="2243717"/>
            <a:ext cx="1493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stCxn id="109" idx="2"/>
          </p:cNvCxnSpPr>
          <p:nvPr/>
        </p:nvCxnSpPr>
        <p:spPr>
          <a:xfrm>
            <a:off x="6351955" y="4462493"/>
            <a:ext cx="205449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98" idx="2"/>
          </p:cNvCxnSpPr>
          <p:nvPr/>
        </p:nvCxnSpPr>
        <p:spPr>
          <a:xfrm flipH="1">
            <a:off x="2487231" y="3907799"/>
            <a:ext cx="60189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stCxn id="100" idx="2"/>
          </p:cNvCxnSpPr>
          <p:nvPr/>
        </p:nvCxnSpPr>
        <p:spPr>
          <a:xfrm flipH="1">
            <a:off x="2487231" y="2798411"/>
            <a:ext cx="124527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9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Pyramid Diagram with Banners for PowerPoint</a:t>
            </a:r>
          </a:p>
        </p:txBody>
      </p:sp>
      <p:sp>
        <p:nvSpPr>
          <p:cNvPr id="40" name="Right Triangle 39"/>
          <p:cNvSpPr/>
          <p:nvPr/>
        </p:nvSpPr>
        <p:spPr>
          <a:xfrm rot="5400000">
            <a:off x="4856213" y="2367235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Right Triangle 40"/>
          <p:cNvSpPr/>
          <p:nvPr/>
        </p:nvSpPr>
        <p:spPr>
          <a:xfrm rot="5400000">
            <a:off x="5177901" y="2922857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ight Triangle 41"/>
          <p:cNvSpPr/>
          <p:nvPr/>
        </p:nvSpPr>
        <p:spPr>
          <a:xfrm rot="5400000">
            <a:off x="5499589" y="3476506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Right Triangle 43"/>
          <p:cNvSpPr/>
          <p:nvPr/>
        </p:nvSpPr>
        <p:spPr>
          <a:xfrm rot="5400000">
            <a:off x="5821277" y="4031140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Right Triangle 45"/>
          <p:cNvSpPr/>
          <p:nvPr/>
        </p:nvSpPr>
        <p:spPr>
          <a:xfrm rot="5400000">
            <a:off x="6142965" y="4585775"/>
            <a:ext cx="177986" cy="289211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Right Triangle 46"/>
          <p:cNvSpPr/>
          <p:nvPr/>
        </p:nvSpPr>
        <p:spPr>
          <a:xfrm rot="5400000" flipV="1">
            <a:off x="4109215" y="236782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Right Triangle 47"/>
          <p:cNvSpPr/>
          <p:nvPr/>
        </p:nvSpPr>
        <p:spPr>
          <a:xfrm rot="5400000" flipV="1">
            <a:off x="3787527" y="2922458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Right Triangle 48"/>
          <p:cNvSpPr/>
          <p:nvPr/>
        </p:nvSpPr>
        <p:spPr>
          <a:xfrm rot="5400000" flipV="1">
            <a:off x="3465838" y="347709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Right Triangle 49"/>
          <p:cNvSpPr/>
          <p:nvPr/>
        </p:nvSpPr>
        <p:spPr>
          <a:xfrm rot="5400000" flipV="1">
            <a:off x="3144151" y="4031727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Right Triangle 50"/>
          <p:cNvSpPr/>
          <p:nvPr/>
        </p:nvSpPr>
        <p:spPr>
          <a:xfrm rot="5400000" flipV="1">
            <a:off x="2822462" y="4586363"/>
            <a:ext cx="177986" cy="288036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Isosceles Triangle 52"/>
          <p:cNvSpPr/>
          <p:nvPr/>
        </p:nvSpPr>
        <p:spPr>
          <a:xfrm>
            <a:off x="2621932" y="1848068"/>
            <a:ext cx="3906993" cy="3368097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da-DK" sz="2100" b="1" cap="all">
                <a:solidFill>
                  <a:prstClr val="black">
                    <a:lumMod val="50000"/>
                    <a:lumOff val="50000"/>
                  </a:prstClr>
                </a:solidFill>
              </a:rPr>
              <a:t>Lorem ipsum</a:t>
            </a:r>
            <a:endParaRPr lang="en-US" sz="2100" b="1" cap="al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4" name="Freeform: Shape 53"/>
          <p:cNvSpPr/>
          <p:nvPr/>
        </p:nvSpPr>
        <p:spPr>
          <a:xfrm>
            <a:off x="3089125" y="3722352"/>
            <a:ext cx="2965751" cy="364400"/>
          </a:xfrm>
          <a:custGeom>
            <a:avLst/>
            <a:gdLst>
              <a:gd name="connsiteX0" fmla="*/ 281803 w 3954335"/>
              <a:gd name="connsiteY0" fmla="*/ 0 h 485866"/>
              <a:gd name="connsiteX1" fmla="*/ 3672533 w 3954335"/>
              <a:gd name="connsiteY1" fmla="*/ 0 h 485866"/>
              <a:gd name="connsiteX2" fmla="*/ 3954335 w 3954335"/>
              <a:gd name="connsiteY2" fmla="*/ 485866 h 485866"/>
              <a:gd name="connsiteX3" fmla="*/ 0 w 3954335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4335" h="485866">
                <a:moveTo>
                  <a:pt x="281803" y="0"/>
                </a:moveTo>
                <a:lnTo>
                  <a:pt x="3672533" y="0"/>
                </a:lnTo>
                <a:lnTo>
                  <a:pt x="3954335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3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56" name="Freeform: Shape 55"/>
          <p:cNvSpPr/>
          <p:nvPr/>
        </p:nvSpPr>
        <p:spPr>
          <a:xfrm>
            <a:off x="3410813" y="3167717"/>
            <a:ext cx="2322375" cy="364400"/>
          </a:xfrm>
          <a:custGeom>
            <a:avLst/>
            <a:gdLst>
              <a:gd name="connsiteX0" fmla="*/ 281802 w 3096500"/>
              <a:gd name="connsiteY0" fmla="*/ 0 h 485866"/>
              <a:gd name="connsiteX1" fmla="*/ 2814698 w 3096500"/>
              <a:gd name="connsiteY1" fmla="*/ 0 h 485866"/>
              <a:gd name="connsiteX2" fmla="*/ 3096500 w 3096500"/>
              <a:gd name="connsiteY2" fmla="*/ 485866 h 485866"/>
              <a:gd name="connsiteX3" fmla="*/ 0 w 309650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500" h="485866">
                <a:moveTo>
                  <a:pt x="281802" y="0"/>
                </a:moveTo>
                <a:lnTo>
                  <a:pt x="2814698" y="0"/>
                </a:lnTo>
                <a:lnTo>
                  <a:pt x="309650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59" name="Freeform: Shape 58"/>
          <p:cNvSpPr/>
          <p:nvPr/>
        </p:nvSpPr>
        <p:spPr>
          <a:xfrm>
            <a:off x="3732501" y="2613082"/>
            <a:ext cx="1678998" cy="364400"/>
          </a:xfrm>
          <a:custGeom>
            <a:avLst/>
            <a:gdLst>
              <a:gd name="connsiteX0" fmla="*/ 281802 w 2238664"/>
              <a:gd name="connsiteY0" fmla="*/ 0 h 485866"/>
              <a:gd name="connsiteX1" fmla="*/ 1956862 w 2238664"/>
              <a:gd name="connsiteY1" fmla="*/ 0 h 485866"/>
              <a:gd name="connsiteX2" fmla="*/ 2238664 w 2238664"/>
              <a:gd name="connsiteY2" fmla="*/ 485866 h 485866"/>
              <a:gd name="connsiteX3" fmla="*/ 0 w 2238664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664" h="485866">
                <a:moveTo>
                  <a:pt x="281802" y="0"/>
                </a:moveTo>
                <a:lnTo>
                  <a:pt x="1956862" y="0"/>
                </a:lnTo>
                <a:lnTo>
                  <a:pt x="2238664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4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sp>
        <p:nvSpPr>
          <p:cNvPr id="61" name="Freeform: Shape 60"/>
          <p:cNvSpPr/>
          <p:nvPr/>
        </p:nvSpPr>
        <p:spPr>
          <a:xfrm>
            <a:off x="4054189" y="2058448"/>
            <a:ext cx="1035623" cy="364400"/>
          </a:xfrm>
          <a:custGeom>
            <a:avLst/>
            <a:gdLst>
              <a:gd name="connsiteX0" fmla="*/ 281803 w 1380830"/>
              <a:gd name="connsiteY0" fmla="*/ 0 h 485866"/>
              <a:gd name="connsiteX1" fmla="*/ 1099028 w 1380830"/>
              <a:gd name="connsiteY1" fmla="*/ 0 h 485866"/>
              <a:gd name="connsiteX2" fmla="*/ 1380830 w 1380830"/>
              <a:gd name="connsiteY2" fmla="*/ 485866 h 485866"/>
              <a:gd name="connsiteX3" fmla="*/ 0 w 138083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30" h="485866">
                <a:moveTo>
                  <a:pt x="281803" y="0"/>
                </a:moveTo>
                <a:lnTo>
                  <a:pt x="1099028" y="0"/>
                </a:lnTo>
                <a:lnTo>
                  <a:pt x="138083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</a:t>
            </a:r>
          </a:p>
        </p:txBody>
      </p:sp>
      <p:sp>
        <p:nvSpPr>
          <p:cNvPr id="64" name="Freeform: Shape 63"/>
          <p:cNvSpPr/>
          <p:nvPr/>
        </p:nvSpPr>
        <p:spPr>
          <a:xfrm>
            <a:off x="2767436" y="4276987"/>
            <a:ext cx="3609128" cy="364400"/>
          </a:xfrm>
          <a:custGeom>
            <a:avLst/>
            <a:gdLst>
              <a:gd name="connsiteX0" fmla="*/ 281802 w 4812170"/>
              <a:gd name="connsiteY0" fmla="*/ 0 h 485866"/>
              <a:gd name="connsiteX1" fmla="*/ 4530368 w 4812170"/>
              <a:gd name="connsiteY1" fmla="*/ 0 h 485866"/>
              <a:gd name="connsiteX2" fmla="*/ 4812170 w 4812170"/>
              <a:gd name="connsiteY2" fmla="*/ 485866 h 485866"/>
              <a:gd name="connsiteX3" fmla="*/ 0 w 481217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170" h="485866">
                <a:moveTo>
                  <a:pt x="281802" y="0"/>
                </a:moveTo>
                <a:lnTo>
                  <a:pt x="4530368" y="0"/>
                </a:lnTo>
                <a:lnTo>
                  <a:pt x="481217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/>
              <a:t>Lorem Ipsum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6691483" y="4265444"/>
            <a:ext cx="2202816" cy="1068029"/>
            <a:chOff x="8940033" y="3884697"/>
            <a:chExt cx="2937088" cy="1424039"/>
          </a:xfrm>
        </p:grpSpPr>
        <p:sp>
          <p:nvSpPr>
            <p:cNvPr id="69" name="TextBox 68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46198" y="3710809"/>
            <a:ext cx="2202816" cy="1068029"/>
            <a:chOff x="8940033" y="3884697"/>
            <a:chExt cx="2937088" cy="1424039"/>
          </a:xfrm>
        </p:grpSpPr>
        <p:sp>
          <p:nvSpPr>
            <p:cNvPr id="72" name="TextBox 71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6691483" y="3156174"/>
            <a:ext cx="2202816" cy="1068029"/>
            <a:chOff x="8940033" y="3884697"/>
            <a:chExt cx="2937088" cy="1424039"/>
          </a:xfrm>
        </p:grpSpPr>
        <p:sp>
          <p:nvSpPr>
            <p:cNvPr id="88" name="TextBox 87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46198" y="2589290"/>
            <a:ext cx="2202816" cy="1068029"/>
            <a:chOff x="8940033" y="3884697"/>
            <a:chExt cx="2937088" cy="1424039"/>
          </a:xfrm>
        </p:grpSpPr>
        <p:sp>
          <p:nvSpPr>
            <p:cNvPr id="93" name="TextBox 92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6691483" y="2046905"/>
            <a:ext cx="2202816" cy="1068029"/>
            <a:chOff x="8940033" y="3884697"/>
            <a:chExt cx="2937088" cy="1424039"/>
          </a:xfrm>
        </p:grpSpPr>
        <p:sp>
          <p:nvSpPr>
            <p:cNvPr id="96" name="TextBox 95"/>
            <p:cNvSpPr txBox="1"/>
            <p:nvPr/>
          </p:nvSpPr>
          <p:spPr>
            <a:xfrm>
              <a:off x="8940033" y="3884697"/>
              <a:ext cx="2937088" cy="492443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947828" y="4262296"/>
              <a:ext cx="2929293" cy="104644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8" name="Oval 97"/>
          <p:cNvSpPr/>
          <p:nvPr/>
        </p:nvSpPr>
        <p:spPr>
          <a:xfrm>
            <a:off x="3089125" y="3831730"/>
            <a:ext cx="152138" cy="152138"/>
          </a:xfrm>
          <a:prstGeom prst="ellipse">
            <a:avLst/>
          </a:prstGeom>
          <a:solidFill>
            <a:schemeClr val="accent3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/>
          <p:cNvSpPr/>
          <p:nvPr/>
        </p:nvSpPr>
        <p:spPr>
          <a:xfrm>
            <a:off x="3732502" y="2722342"/>
            <a:ext cx="152138" cy="152138"/>
          </a:xfrm>
          <a:prstGeom prst="ellipse">
            <a:avLst/>
          </a:prstGeom>
          <a:solidFill>
            <a:schemeClr val="accent4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9" name="Oval 108"/>
          <p:cNvSpPr/>
          <p:nvPr/>
        </p:nvSpPr>
        <p:spPr>
          <a:xfrm flipH="1">
            <a:off x="6199680" y="4386424"/>
            <a:ext cx="152275" cy="152138"/>
          </a:xfrm>
          <a:prstGeom prst="ellipse">
            <a:avLst/>
          </a:prstGeom>
          <a:solidFill>
            <a:schemeClr val="accent5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1" name="Oval 110"/>
          <p:cNvSpPr/>
          <p:nvPr/>
        </p:nvSpPr>
        <p:spPr>
          <a:xfrm flipH="1">
            <a:off x="5555727" y="3277036"/>
            <a:ext cx="152275" cy="152138"/>
          </a:xfrm>
          <a:prstGeom prst="ellipse">
            <a:avLst/>
          </a:prstGeom>
          <a:solidFill>
            <a:schemeClr val="accent2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3" name="Oval 112"/>
          <p:cNvSpPr/>
          <p:nvPr/>
        </p:nvSpPr>
        <p:spPr>
          <a:xfrm flipH="1">
            <a:off x="4911775" y="2167648"/>
            <a:ext cx="152275" cy="152138"/>
          </a:xfrm>
          <a:prstGeom prst="ellipse">
            <a:avLst/>
          </a:prstGeom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" name="Straight Connector 14"/>
          <p:cNvCxnSpPr>
            <a:cxnSpLocks/>
            <a:stCxn id="111" idx="2"/>
          </p:cNvCxnSpPr>
          <p:nvPr/>
        </p:nvCxnSpPr>
        <p:spPr>
          <a:xfrm>
            <a:off x="5708002" y="3353105"/>
            <a:ext cx="849402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13" idx="2"/>
          </p:cNvCxnSpPr>
          <p:nvPr/>
        </p:nvCxnSpPr>
        <p:spPr>
          <a:xfrm>
            <a:off x="5064050" y="2243717"/>
            <a:ext cx="14933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stCxn id="109" idx="2"/>
          </p:cNvCxnSpPr>
          <p:nvPr/>
        </p:nvCxnSpPr>
        <p:spPr>
          <a:xfrm>
            <a:off x="6351955" y="4462493"/>
            <a:ext cx="205449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98" idx="2"/>
          </p:cNvCxnSpPr>
          <p:nvPr/>
        </p:nvCxnSpPr>
        <p:spPr>
          <a:xfrm flipH="1">
            <a:off x="2487231" y="3907799"/>
            <a:ext cx="601894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stCxn id="100" idx="2"/>
          </p:cNvCxnSpPr>
          <p:nvPr/>
        </p:nvCxnSpPr>
        <p:spPr>
          <a:xfrm flipH="1">
            <a:off x="2487231" y="2798411"/>
            <a:ext cx="124527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49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460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Diagram with Banners for PowerPoint</vt:lpstr>
      <vt:lpstr>Pyramid Diagram with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Diagram with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2017-04-29T04:28:02Z</dcterms:modified>
</cp:coreProperties>
</file>