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5" r:id="rId4"/>
    <p:sldId id="356" r:id="rId5"/>
    <p:sldId id="357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4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9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16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Pyramid Stacked Cylinders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3BA1074-C74A-4324-8705-8DED1DA732FD}"/>
              </a:ext>
            </a:extLst>
          </p:cNvPr>
          <p:cNvGrpSpPr/>
          <p:nvPr/>
        </p:nvGrpSpPr>
        <p:grpSpPr>
          <a:xfrm>
            <a:off x="1126867" y="3661871"/>
            <a:ext cx="2128991" cy="1088072"/>
            <a:chOff x="1502475" y="3669166"/>
            <a:chExt cx="2838655" cy="1450763"/>
          </a:xfrm>
        </p:grpSpPr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82D50622-297B-FB48-8921-9486CF6A2111}"/>
                </a:ext>
              </a:extLst>
            </p:cNvPr>
            <p:cNvSpPr/>
            <p:nvPr/>
          </p:nvSpPr>
          <p:spPr>
            <a:xfrm>
              <a:off x="1502475" y="3669166"/>
              <a:ext cx="2838655" cy="145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53" y="17358"/>
                    <a:pt x="21471" y="1728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F2B8CD65-9167-6647-A86F-405E468BA4C8}"/>
                </a:ext>
              </a:extLst>
            </p:cNvPr>
            <p:cNvSpPr/>
            <p:nvPr/>
          </p:nvSpPr>
          <p:spPr>
            <a:xfrm>
              <a:off x="1502475" y="3669166"/>
              <a:ext cx="2838655" cy="68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31" y="0"/>
                    <a:pt x="10800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591096D-D5BF-41EE-A188-CB60700A3C47}"/>
              </a:ext>
            </a:extLst>
          </p:cNvPr>
          <p:cNvGrpSpPr/>
          <p:nvPr/>
        </p:nvGrpSpPr>
        <p:grpSpPr>
          <a:xfrm>
            <a:off x="2321712" y="2937722"/>
            <a:ext cx="2128991" cy="1088072"/>
            <a:chOff x="3095602" y="2703634"/>
            <a:chExt cx="2838655" cy="1450763"/>
          </a:xfrm>
        </p:grpSpPr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4FF179F6-EA4B-4A4D-B991-D30862DD635A}"/>
                </a:ext>
              </a:extLst>
            </p:cNvPr>
            <p:cNvSpPr/>
            <p:nvPr/>
          </p:nvSpPr>
          <p:spPr>
            <a:xfrm>
              <a:off x="3095602" y="2703634"/>
              <a:ext cx="2838655" cy="145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57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276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53" y="17358"/>
                    <a:pt x="21471" y="1728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7E7CC984-D11B-F044-BFDB-9DD69823C13A}"/>
                </a:ext>
              </a:extLst>
            </p:cNvPr>
            <p:cNvSpPr/>
            <p:nvPr/>
          </p:nvSpPr>
          <p:spPr>
            <a:xfrm>
              <a:off x="3095602" y="2703634"/>
              <a:ext cx="2838655" cy="68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31" y="0"/>
                    <a:pt x="1080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7614959-8287-4BE4-B323-AF5B46FBD68D}"/>
              </a:ext>
            </a:extLst>
          </p:cNvPr>
          <p:cNvGrpSpPr/>
          <p:nvPr/>
        </p:nvGrpSpPr>
        <p:grpSpPr>
          <a:xfrm>
            <a:off x="5888144" y="3661871"/>
            <a:ext cx="2128991" cy="1088072"/>
            <a:chOff x="7850845" y="3669166"/>
            <a:chExt cx="2838655" cy="1450763"/>
          </a:xfrm>
        </p:grpSpPr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86337492-A185-4B46-9157-41E444C77CE3}"/>
                </a:ext>
              </a:extLst>
            </p:cNvPr>
            <p:cNvSpPr/>
            <p:nvPr/>
          </p:nvSpPr>
          <p:spPr>
            <a:xfrm>
              <a:off x="7850845" y="3669166"/>
              <a:ext cx="2838655" cy="145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" y="17287"/>
                  </a:moveTo>
                  <a:cubicBezTo>
                    <a:pt x="129" y="17287"/>
                    <a:pt x="129" y="17287"/>
                    <a:pt x="129" y="17287"/>
                  </a:cubicBezTo>
                  <a:cubicBezTo>
                    <a:pt x="92" y="17179"/>
                    <a:pt x="74" y="17107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37" y="16963"/>
                    <a:pt x="18" y="16891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712"/>
                    <a:pt x="0" y="16604"/>
                    <a:pt x="0" y="16532"/>
                  </a:cubicBezTo>
                  <a:lnTo>
                    <a:pt x="0" y="5103"/>
                  </a:lnTo>
                  <a:cubicBezTo>
                    <a:pt x="0" y="2264"/>
                    <a:pt x="4831" y="0"/>
                    <a:pt x="10800" y="0"/>
                  </a:cubicBezTo>
                  <a:cubicBezTo>
                    <a:pt x="16769" y="0"/>
                    <a:pt x="21600" y="2300"/>
                    <a:pt x="21600" y="5103"/>
                  </a:cubicBezTo>
                  <a:lnTo>
                    <a:pt x="21600" y="16532"/>
                  </a:lnTo>
                  <a:cubicBezTo>
                    <a:pt x="21600" y="16604"/>
                    <a:pt x="21600" y="16712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855"/>
                    <a:pt x="21563" y="16963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26" y="17107"/>
                    <a:pt x="21508" y="17179"/>
                    <a:pt x="21490" y="17287"/>
                  </a:cubicBezTo>
                  <a:cubicBezTo>
                    <a:pt x="21490" y="17287"/>
                    <a:pt x="21490" y="17287"/>
                    <a:pt x="21490" y="17287"/>
                  </a:cubicBezTo>
                  <a:cubicBezTo>
                    <a:pt x="21471" y="17358"/>
                    <a:pt x="21435" y="17430"/>
                    <a:pt x="21398" y="17502"/>
                  </a:cubicBezTo>
                  <a:cubicBezTo>
                    <a:pt x="21398" y="17502"/>
                    <a:pt x="21398" y="17502"/>
                    <a:pt x="21398" y="17538"/>
                  </a:cubicBezTo>
                  <a:cubicBezTo>
                    <a:pt x="21361" y="17610"/>
                    <a:pt x="21324" y="17682"/>
                    <a:pt x="21288" y="17754"/>
                  </a:cubicBezTo>
                  <a:cubicBezTo>
                    <a:pt x="21288" y="17754"/>
                    <a:pt x="21288" y="17754"/>
                    <a:pt x="21269" y="17790"/>
                  </a:cubicBezTo>
                  <a:cubicBezTo>
                    <a:pt x="21233" y="17862"/>
                    <a:pt x="21196" y="17934"/>
                    <a:pt x="21141" y="18005"/>
                  </a:cubicBezTo>
                  <a:cubicBezTo>
                    <a:pt x="21141" y="18005"/>
                    <a:pt x="21122" y="18005"/>
                    <a:pt x="21122" y="18041"/>
                  </a:cubicBezTo>
                  <a:cubicBezTo>
                    <a:pt x="21086" y="18113"/>
                    <a:pt x="21031" y="18185"/>
                    <a:pt x="20975" y="18257"/>
                  </a:cubicBezTo>
                  <a:cubicBezTo>
                    <a:pt x="20975" y="18257"/>
                    <a:pt x="20957" y="18293"/>
                    <a:pt x="20957" y="18293"/>
                  </a:cubicBezTo>
                  <a:cubicBezTo>
                    <a:pt x="20902" y="18365"/>
                    <a:pt x="20847" y="18437"/>
                    <a:pt x="20792" y="18509"/>
                  </a:cubicBezTo>
                  <a:cubicBezTo>
                    <a:pt x="20792" y="18509"/>
                    <a:pt x="20792" y="18509"/>
                    <a:pt x="20773" y="18509"/>
                  </a:cubicBezTo>
                  <a:cubicBezTo>
                    <a:pt x="20773" y="18509"/>
                    <a:pt x="20773" y="18509"/>
                    <a:pt x="20755" y="18509"/>
                  </a:cubicBezTo>
                  <a:cubicBezTo>
                    <a:pt x="20700" y="18581"/>
                    <a:pt x="20645" y="18617"/>
                    <a:pt x="20590" y="18688"/>
                  </a:cubicBezTo>
                  <a:cubicBezTo>
                    <a:pt x="20571" y="18688"/>
                    <a:pt x="20571" y="18724"/>
                    <a:pt x="20553" y="18724"/>
                  </a:cubicBezTo>
                  <a:cubicBezTo>
                    <a:pt x="20498" y="18796"/>
                    <a:pt x="20424" y="18832"/>
                    <a:pt x="20369" y="18904"/>
                  </a:cubicBezTo>
                  <a:cubicBezTo>
                    <a:pt x="20351" y="18904"/>
                    <a:pt x="20351" y="18904"/>
                    <a:pt x="20332" y="18940"/>
                  </a:cubicBezTo>
                  <a:cubicBezTo>
                    <a:pt x="20259" y="19012"/>
                    <a:pt x="20204" y="19048"/>
                    <a:pt x="20130" y="19120"/>
                  </a:cubicBezTo>
                  <a:cubicBezTo>
                    <a:pt x="20130" y="19120"/>
                    <a:pt x="20112" y="19120"/>
                    <a:pt x="20112" y="19156"/>
                  </a:cubicBezTo>
                  <a:cubicBezTo>
                    <a:pt x="20039" y="19228"/>
                    <a:pt x="19965" y="19264"/>
                    <a:pt x="19873" y="19335"/>
                  </a:cubicBezTo>
                  <a:cubicBezTo>
                    <a:pt x="19873" y="19335"/>
                    <a:pt x="19873" y="19335"/>
                    <a:pt x="19873" y="19335"/>
                  </a:cubicBezTo>
                  <a:cubicBezTo>
                    <a:pt x="19873" y="19335"/>
                    <a:pt x="19873" y="19335"/>
                    <a:pt x="19873" y="19335"/>
                  </a:cubicBezTo>
                  <a:cubicBezTo>
                    <a:pt x="19800" y="19371"/>
                    <a:pt x="19745" y="19443"/>
                    <a:pt x="19671" y="19479"/>
                  </a:cubicBezTo>
                  <a:cubicBezTo>
                    <a:pt x="19653" y="19479"/>
                    <a:pt x="19634" y="19515"/>
                    <a:pt x="19634" y="19515"/>
                  </a:cubicBezTo>
                  <a:cubicBezTo>
                    <a:pt x="19561" y="19551"/>
                    <a:pt x="19488" y="19623"/>
                    <a:pt x="19414" y="19659"/>
                  </a:cubicBezTo>
                  <a:cubicBezTo>
                    <a:pt x="19396" y="19659"/>
                    <a:pt x="19396" y="19659"/>
                    <a:pt x="19377" y="19695"/>
                  </a:cubicBezTo>
                  <a:cubicBezTo>
                    <a:pt x="19304" y="19731"/>
                    <a:pt x="19249" y="19767"/>
                    <a:pt x="19175" y="19803"/>
                  </a:cubicBezTo>
                  <a:cubicBezTo>
                    <a:pt x="19157" y="19803"/>
                    <a:pt x="19157" y="19803"/>
                    <a:pt x="19138" y="19839"/>
                  </a:cubicBezTo>
                  <a:cubicBezTo>
                    <a:pt x="19065" y="19875"/>
                    <a:pt x="18992" y="19911"/>
                    <a:pt x="18900" y="19982"/>
                  </a:cubicBezTo>
                  <a:cubicBezTo>
                    <a:pt x="18900" y="19982"/>
                    <a:pt x="18881" y="19982"/>
                    <a:pt x="18881" y="19982"/>
                  </a:cubicBezTo>
                  <a:cubicBezTo>
                    <a:pt x="18863" y="19982"/>
                    <a:pt x="18863" y="19982"/>
                    <a:pt x="18845" y="19982"/>
                  </a:cubicBezTo>
                  <a:cubicBezTo>
                    <a:pt x="18771" y="20018"/>
                    <a:pt x="18698" y="20054"/>
                    <a:pt x="18624" y="20090"/>
                  </a:cubicBezTo>
                  <a:cubicBezTo>
                    <a:pt x="18624" y="20090"/>
                    <a:pt x="18606" y="20090"/>
                    <a:pt x="18606" y="20090"/>
                  </a:cubicBezTo>
                  <a:cubicBezTo>
                    <a:pt x="18532" y="20126"/>
                    <a:pt x="18440" y="20162"/>
                    <a:pt x="18367" y="20198"/>
                  </a:cubicBezTo>
                  <a:cubicBezTo>
                    <a:pt x="18349" y="20198"/>
                    <a:pt x="18330" y="20234"/>
                    <a:pt x="18312" y="20234"/>
                  </a:cubicBezTo>
                  <a:cubicBezTo>
                    <a:pt x="18220" y="20270"/>
                    <a:pt x="18147" y="20306"/>
                    <a:pt x="18055" y="20342"/>
                  </a:cubicBezTo>
                  <a:cubicBezTo>
                    <a:pt x="18055" y="20342"/>
                    <a:pt x="18055" y="20342"/>
                    <a:pt x="18055" y="20342"/>
                  </a:cubicBezTo>
                  <a:cubicBezTo>
                    <a:pt x="17963" y="20378"/>
                    <a:pt x="17871" y="20414"/>
                    <a:pt x="17798" y="20450"/>
                  </a:cubicBezTo>
                  <a:cubicBezTo>
                    <a:pt x="17779" y="20450"/>
                    <a:pt x="17779" y="20450"/>
                    <a:pt x="17761" y="20450"/>
                  </a:cubicBezTo>
                  <a:cubicBezTo>
                    <a:pt x="17742" y="20450"/>
                    <a:pt x="17742" y="20450"/>
                    <a:pt x="17724" y="20450"/>
                  </a:cubicBezTo>
                  <a:cubicBezTo>
                    <a:pt x="17632" y="20486"/>
                    <a:pt x="17540" y="20522"/>
                    <a:pt x="17449" y="20558"/>
                  </a:cubicBezTo>
                  <a:cubicBezTo>
                    <a:pt x="17430" y="20558"/>
                    <a:pt x="17430" y="20558"/>
                    <a:pt x="17412" y="20558"/>
                  </a:cubicBezTo>
                  <a:cubicBezTo>
                    <a:pt x="17320" y="20594"/>
                    <a:pt x="17228" y="20629"/>
                    <a:pt x="17136" y="20665"/>
                  </a:cubicBezTo>
                  <a:cubicBezTo>
                    <a:pt x="17118" y="20665"/>
                    <a:pt x="17100" y="20665"/>
                    <a:pt x="17081" y="20701"/>
                  </a:cubicBezTo>
                  <a:cubicBezTo>
                    <a:pt x="16989" y="20737"/>
                    <a:pt x="16879" y="20773"/>
                    <a:pt x="16787" y="20809"/>
                  </a:cubicBezTo>
                  <a:cubicBezTo>
                    <a:pt x="16769" y="20809"/>
                    <a:pt x="16751" y="20809"/>
                    <a:pt x="16714" y="20845"/>
                  </a:cubicBezTo>
                  <a:cubicBezTo>
                    <a:pt x="16622" y="20881"/>
                    <a:pt x="16512" y="20917"/>
                    <a:pt x="16402" y="20953"/>
                  </a:cubicBezTo>
                  <a:cubicBezTo>
                    <a:pt x="16402" y="20953"/>
                    <a:pt x="16402" y="20953"/>
                    <a:pt x="16383" y="20953"/>
                  </a:cubicBezTo>
                  <a:cubicBezTo>
                    <a:pt x="16383" y="20953"/>
                    <a:pt x="16383" y="20953"/>
                    <a:pt x="16383" y="20953"/>
                  </a:cubicBezTo>
                  <a:cubicBezTo>
                    <a:pt x="16255" y="20989"/>
                    <a:pt x="16108" y="21025"/>
                    <a:pt x="15979" y="21061"/>
                  </a:cubicBezTo>
                  <a:cubicBezTo>
                    <a:pt x="15961" y="21061"/>
                    <a:pt x="15961" y="21061"/>
                    <a:pt x="15942" y="21061"/>
                  </a:cubicBezTo>
                  <a:cubicBezTo>
                    <a:pt x="15814" y="21097"/>
                    <a:pt x="15667" y="21133"/>
                    <a:pt x="15538" y="21169"/>
                  </a:cubicBezTo>
                  <a:cubicBezTo>
                    <a:pt x="15520" y="21169"/>
                    <a:pt x="15501" y="21169"/>
                    <a:pt x="15501" y="21169"/>
                  </a:cubicBezTo>
                  <a:cubicBezTo>
                    <a:pt x="15373" y="21205"/>
                    <a:pt x="15226" y="21241"/>
                    <a:pt x="15097" y="21241"/>
                  </a:cubicBezTo>
                  <a:cubicBezTo>
                    <a:pt x="15079" y="21241"/>
                    <a:pt x="15061" y="21241"/>
                    <a:pt x="15042" y="21241"/>
                  </a:cubicBezTo>
                  <a:cubicBezTo>
                    <a:pt x="14914" y="21276"/>
                    <a:pt x="14767" y="21312"/>
                    <a:pt x="14620" y="21312"/>
                  </a:cubicBezTo>
                  <a:cubicBezTo>
                    <a:pt x="14601" y="21312"/>
                    <a:pt x="14601" y="21312"/>
                    <a:pt x="14583" y="21312"/>
                  </a:cubicBezTo>
                  <a:cubicBezTo>
                    <a:pt x="14583" y="21312"/>
                    <a:pt x="14565" y="21312"/>
                    <a:pt x="14565" y="21312"/>
                  </a:cubicBezTo>
                  <a:cubicBezTo>
                    <a:pt x="14436" y="21348"/>
                    <a:pt x="14308" y="21348"/>
                    <a:pt x="14179" y="21384"/>
                  </a:cubicBezTo>
                  <a:cubicBezTo>
                    <a:pt x="14161" y="21384"/>
                    <a:pt x="14142" y="21384"/>
                    <a:pt x="14106" y="21384"/>
                  </a:cubicBezTo>
                  <a:cubicBezTo>
                    <a:pt x="13977" y="21420"/>
                    <a:pt x="13848" y="21420"/>
                    <a:pt x="13701" y="21456"/>
                  </a:cubicBezTo>
                  <a:cubicBezTo>
                    <a:pt x="13683" y="21456"/>
                    <a:pt x="13665" y="21456"/>
                    <a:pt x="13646" y="21456"/>
                  </a:cubicBezTo>
                  <a:cubicBezTo>
                    <a:pt x="13499" y="21492"/>
                    <a:pt x="13371" y="21492"/>
                    <a:pt x="13224" y="21492"/>
                  </a:cubicBezTo>
                  <a:cubicBezTo>
                    <a:pt x="13224" y="21492"/>
                    <a:pt x="13224" y="21492"/>
                    <a:pt x="13206" y="21492"/>
                  </a:cubicBezTo>
                  <a:cubicBezTo>
                    <a:pt x="13059" y="21492"/>
                    <a:pt x="12912" y="21528"/>
                    <a:pt x="12783" y="21528"/>
                  </a:cubicBezTo>
                  <a:cubicBezTo>
                    <a:pt x="12765" y="21528"/>
                    <a:pt x="12746" y="21528"/>
                    <a:pt x="12728" y="21528"/>
                  </a:cubicBezTo>
                  <a:cubicBezTo>
                    <a:pt x="12581" y="21528"/>
                    <a:pt x="12453" y="21564"/>
                    <a:pt x="12306" y="21564"/>
                  </a:cubicBezTo>
                  <a:cubicBezTo>
                    <a:pt x="12287" y="21564"/>
                    <a:pt x="12251" y="21564"/>
                    <a:pt x="12232" y="21564"/>
                  </a:cubicBezTo>
                  <a:cubicBezTo>
                    <a:pt x="12085" y="21564"/>
                    <a:pt x="11957" y="21564"/>
                    <a:pt x="11810" y="21600"/>
                  </a:cubicBezTo>
                  <a:cubicBezTo>
                    <a:pt x="11791" y="21600"/>
                    <a:pt x="11755" y="21600"/>
                    <a:pt x="11736" y="21600"/>
                  </a:cubicBezTo>
                  <a:cubicBezTo>
                    <a:pt x="11589" y="21600"/>
                    <a:pt x="11442" y="21600"/>
                    <a:pt x="11296" y="21600"/>
                  </a:cubicBezTo>
                  <a:cubicBezTo>
                    <a:pt x="11277" y="21600"/>
                    <a:pt x="11259" y="21600"/>
                    <a:pt x="11240" y="21600"/>
                  </a:cubicBezTo>
                  <a:cubicBezTo>
                    <a:pt x="11094" y="21600"/>
                    <a:pt x="10928" y="21600"/>
                    <a:pt x="10781" y="21600"/>
                  </a:cubicBezTo>
                  <a:cubicBezTo>
                    <a:pt x="10634" y="21600"/>
                    <a:pt x="10469" y="21600"/>
                    <a:pt x="10322" y="21600"/>
                  </a:cubicBezTo>
                  <a:cubicBezTo>
                    <a:pt x="10304" y="21600"/>
                    <a:pt x="10285" y="21600"/>
                    <a:pt x="10267" y="21600"/>
                  </a:cubicBezTo>
                  <a:cubicBezTo>
                    <a:pt x="10120" y="21600"/>
                    <a:pt x="9973" y="21600"/>
                    <a:pt x="9826" y="21600"/>
                  </a:cubicBezTo>
                  <a:cubicBezTo>
                    <a:pt x="9808" y="21600"/>
                    <a:pt x="9771" y="21600"/>
                    <a:pt x="9753" y="21600"/>
                  </a:cubicBezTo>
                  <a:cubicBezTo>
                    <a:pt x="9606" y="21600"/>
                    <a:pt x="9477" y="21600"/>
                    <a:pt x="9330" y="21564"/>
                  </a:cubicBezTo>
                  <a:cubicBezTo>
                    <a:pt x="9312" y="21564"/>
                    <a:pt x="9275" y="21564"/>
                    <a:pt x="9257" y="21564"/>
                  </a:cubicBezTo>
                  <a:cubicBezTo>
                    <a:pt x="9110" y="21564"/>
                    <a:pt x="8981" y="21528"/>
                    <a:pt x="8834" y="21528"/>
                  </a:cubicBezTo>
                  <a:cubicBezTo>
                    <a:pt x="8816" y="21528"/>
                    <a:pt x="8798" y="21528"/>
                    <a:pt x="8779" y="21528"/>
                  </a:cubicBezTo>
                  <a:cubicBezTo>
                    <a:pt x="8633" y="21528"/>
                    <a:pt x="8486" y="21492"/>
                    <a:pt x="8357" y="21492"/>
                  </a:cubicBezTo>
                  <a:cubicBezTo>
                    <a:pt x="8357" y="21492"/>
                    <a:pt x="8357" y="21492"/>
                    <a:pt x="8339" y="21492"/>
                  </a:cubicBezTo>
                  <a:cubicBezTo>
                    <a:pt x="8192" y="21492"/>
                    <a:pt x="8045" y="21456"/>
                    <a:pt x="7916" y="21456"/>
                  </a:cubicBezTo>
                  <a:cubicBezTo>
                    <a:pt x="7898" y="21456"/>
                    <a:pt x="7879" y="21456"/>
                    <a:pt x="7861" y="21456"/>
                  </a:cubicBezTo>
                  <a:cubicBezTo>
                    <a:pt x="7733" y="21456"/>
                    <a:pt x="7586" y="21420"/>
                    <a:pt x="7457" y="21384"/>
                  </a:cubicBezTo>
                  <a:cubicBezTo>
                    <a:pt x="7439" y="21384"/>
                    <a:pt x="7420" y="21384"/>
                    <a:pt x="7384" y="21384"/>
                  </a:cubicBezTo>
                  <a:cubicBezTo>
                    <a:pt x="7255" y="21348"/>
                    <a:pt x="7126" y="21348"/>
                    <a:pt x="6998" y="21312"/>
                  </a:cubicBezTo>
                  <a:cubicBezTo>
                    <a:pt x="6998" y="21312"/>
                    <a:pt x="6979" y="21312"/>
                    <a:pt x="6979" y="21312"/>
                  </a:cubicBezTo>
                  <a:cubicBezTo>
                    <a:pt x="6961" y="21312"/>
                    <a:pt x="6961" y="21312"/>
                    <a:pt x="6943" y="21312"/>
                  </a:cubicBezTo>
                  <a:cubicBezTo>
                    <a:pt x="6796" y="21276"/>
                    <a:pt x="6667" y="21276"/>
                    <a:pt x="6520" y="21241"/>
                  </a:cubicBezTo>
                  <a:cubicBezTo>
                    <a:pt x="6502" y="21241"/>
                    <a:pt x="6483" y="21241"/>
                    <a:pt x="6465" y="21241"/>
                  </a:cubicBezTo>
                  <a:cubicBezTo>
                    <a:pt x="6318" y="21205"/>
                    <a:pt x="6190" y="21169"/>
                    <a:pt x="6061" y="21169"/>
                  </a:cubicBezTo>
                  <a:cubicBezTo>
                    <a:pt x="6043" y="21169"/>
                    <a:pt x="6024" y="21169"/>
                    <a:pt x="6024" y="21169"/>
                  </a:cubicBezTo>
                  <a:cubicBezTo>
                    <a:pt x="5877" y="21133"/>
                    <a:pt x="5749" y="21097"/>
                    <a:pt x="5620" y="21061"/>
                  </a:cubicBezTo>
                  <a:cubicBezTo>
                    <a:pt x="5602" y="21061"/>
                    <a:pt x="5602" y="21061"/>
                    <a:pt x="5583" y="21061"/>
                  </a:cubicBezTo>
                  <a:cubicBezTo>
                    <a:pt x="5437" y="21025"/>
                    <a:pt x="5308" y="20989"/>
                    <a:pt x="5179" y="20953"/>
                  </a:cubicBezTo>
                  <a:cubicBezTo>
                    <a:pt x="5179" y="20953"/>
                    <a:pt x="5179" y="20953"/>
                    <a:pt x="5179" y="20953"/>
                  </a:cubicBezTo>
                  <a:cubicBezTo>
                    <a:pt x="5179" y="20953"/>
                    <a:pt x="5179" y="20953"/>
                    <a:pt x="5161" y="20953"/>
                  </a:cubicBezTo>
                  <a:cubicBezTo>
                    <a:pt x="5051" y="20917"/>
                    <a:pt x="4959" y="20881"/>
                    <a:pt x="4849" y="20845"/>
                  </a:cubicBezTo>
                  <a:cubicBezTo>
                    <a:pt x="4830" y="20845"/>
                    <a:pt x="4812" y="20845"/>
                    <a:pt x="4794" y="20809"/>
                  </a:cubicBezTo>
                  <a:cubicBezTo>
                    <a:pt x="4702" y="20773"/>
                    <a:pt x="4591" y="20737"/>
                    <a:pt x="4500" y="20701"/>
                  </a:cubicBezTo>
                  <a:cubicBezTo>
                    <a:pt x="4481" y="20701"/>
                    <a:pt x="4463" y="20701"/>
                    <a:pt x="4445" y="20665"/>
                  </a:cubicBezTo>
                  <a:cubicBezTo>
                    <a:pt x="4353" y="20629"/>
                    <a:pt x="4261" y="20594"/>
                    <a:pt x="4169" y="20558"/>
                  </a:cubicBezTo>
                  <a:cubicBezTo>
                    <a:pt x="4151" y="20558"/>
                    <a:pt x="4151" y="20558"/>
                    <a:pt x="4132" y="20558"/>
                  </a:cubicBezTo>
                  <a:cubicBezTo>
                    <a:pt x="4040" y="20522"/>
                    <a:pt x="3949" y="20486"/>
                    <a:pt x="3857" y="20450"/>
                  </a:cubicBezTo>
                  <a:cubicBezTo>
                    <a:pt x="3838" y="20450"/>
                    <a:pt x="3838" y="20450"/>
                    <a:pt x="3820" y="20450"/>
                  </a:cubicBezTo>
                  <a:cubicBezTo>
                    <a:pt x="3802" y="20450"/>
                    <a:pt x="3802" y="20450"/>
                    <a:pt x="3783" y="20450"/>
                  </a:cubicBezTo>
                  <a:cubicBezTo>
                    <a:pt x="3691" y="20414"/>
                    <a:pt x="3600" y="20378"/>
                    <a:pt x="3526" y="20342"/>
                  </a:cubicBezTo>
                  <a:cubicBezTo>
                    <a:pt x="3526" y="20342"/>
                    <a:pt x="3526" y="20342"/>
                    <a:pt x="3526" y="20342"/>
                  </a:cubicBezTo>
                  <a:cubicBezTo>
                    <a:pt x="3434" y="20306"/>
                    <a:pt x="3361" y="20270"/>
                    <a:pt x="3269" y="20234"/>
                  </a:cubicBezTo>
                  <a:cubicBezTo>
                    <a:pt x="3251" y="20234"/>
                    <a:pt x="3232" y="20198"/>
                    <a:pt x="3214" y="20198"/>
                  </a:cubicBezTo>
                  <a:cubicBezTo>
                    <a:pt x="3122" y="20162"/>
                    <a:pt x="3049" y="20126"/>
                    <a:pt x="2975" y="20090"/>
                  </a:cubicBezTo>
                  <a:cubicBezTo>
                    <a:pt x="2975" y="20090"/>
                    <a:pt x="2957" y="20090"/>
                    <a:pt x="2957" y="20090"/>
                  </a:cubicBezTo>
                  <a:cubicBezTo>
                    <a:pt x="2883" y="20054"/>
                    <a:pt x="2810" y="20018"/>
                    <a:pt x="2736" y="19982"/>
                  </a:cubicBezTo>
                  <a:cubicBezTo>
                    <a:pt x="2718" y="19982"/>
                    <a:pt x="2718" y="19982"/>
                    <a:pt x="2700" y="19982"/>
                  </a:cubicBezTo>
                  <a:cubicBezTo>
                    <a:pt x="2700" y="19982"/>
                    <a:pt x="2681" y="19982"/>
                    <a:pt x="2681" y="19982"/>
                  </a:cubicBezTo>
                  <a:cubicBezTo>
                    <a:pt x="2608" y="19946"/>
                    <a:pt x="2516" y="19911"/>
                    <a:pt x="2442" y="19839"/>
                  </a:cubicBezTo>
                  <a:cubicBezTo>
                    <a:pt x="2424" y="19839"/>
                    <a:pt x="2424" y="19839"/>
                    <a:pt x="2406" y="19803"/>
                  </a:cubicBezTo>
                  <a:cubicBezTo>
                    <a:pt x="2332" y="19767"/>
                    <a:pt x="2277" y="19731"/>
                    <a:pt x="2204" y="19695"/>
                  </a:cubicBezTo>
                  <a:cubicBezTo>
                    <a:pt x="2185" y="19695"/>
                    <a:pt x="2185" y="19695"/>
                    <a:pt x="2167" y="19659"/>
                  </a:cubicBezTo>
                  <a:cubicBezTo>
                    <a:pt x="2093" y="19623"/>
                    <a:pt x="2020" y="19551"/>
                    <a:pt x="1946" y="19515"/>
                  </a:cubicBezTo>
                  <a:cubicBezTo>
                    <a:pt x="1928" y="19515"/>
                    <a:pt x="1910" y="19479"/>
                    <a:pt x="1910" y="19479"/>
                  </a:cubicBezTo>
                  <a:cubicBezTo>
                    <a:pt x="1836" y="19443"/>
                    <a:pt x="1763" y="19371"/>
                    <a:pt x="1708" y="19335"/>
                  </a:cubicBezTo>
                  <a:cubicBezTo>
                    <a:pt x="1708" y="19335"/>
                    <a:pt x="1708" y="19335"/>
                    <a:pt x="1708" y="19335"/>
                  </a:cubicBezTo>
                  <a:cubicBezTo>
                    <a:pt x="1708" y="19335"/>
                    <a:pt x="1708" y="19335"/>
                    <a:pt x="1708" y="19335"/>
                  </a:cubicBezTo>
                  <a:cubicBezTo>
                    <a:pt x="1634" y="19264"/>
                    <a:pt x="1542" y="19228"/>
                    <a:pt x="1469" y="19156"/>
                  </a:cubicBezTo>
                  <a:cubicBezTo>
                    <a:pt x="1469" y="19156"/>
                    <a:pt x="1450" y="19156"/>
                    <a:pt x="1450" y="19120"/>
                  </a:cubicBezTo>
                  <a:cubicBezTo>
                    <a:pt x="1377" y="19048"/>
                    <a:pt x="1304" y="19012"/>
                    <a:pt x="1248" y="18940"/>
                  </a:cubicBezTo>
                  <a:cubicBezTo>
                    <a:pt x="1230" y="18940"/>
                    <a:pt x="1230" y="18940"/>
                    <a:pt x="1212" y="18904"/>
                  </a:cubicBezTo>
                  <a:cubicBezTo>
                    <a:pt x="1138" y="18832"/>
                    <a:pt x="1083" y="18796"/>
                    <a:pt x="1028" y="18724"/>
                  </a:cubicBezTo>
                  <a:cubicBezTo>
                    <a:pt x="1010" y="18724"/>
                    <a:pt x="1010" y="18688"/>
                    <a:pt x="991" y="18688"/>
                  </a:cubicBezTo>
                  <a:cubicBezTo>
                    <a:pt x="936" y="18617"/>
                    <a:pt x="881" y="18581"/>
                    <a:pt x="826" y="18509"/>
                  </a:cubicBezTo>
                  <a:cubicBezTo>
                    <a:pt x="826" y="18509"/>
                    <a:pt x="826" y="18509"/>
                    <a:pt x="808" y="18509"/>
                  </a:cubicBezTo>
                  <a:cubicBezTo>
                    <a:pt x="808" y="18509"/>
                    <a:pt x="808" y="18509"/>
                    <a:pt x="789" y="18509"/>
                  </a:cubicBezTo>
                  <a:cubicBezTo>
                    <a:pt x="734" y="18437"/>
                    <a:pt x="679" y="18365"/>
                    <a:pt x="624" y="18293"/>
                  </a:cubicBezTo>
                  <a:cubicBezTo>
                    <a:pt x="624" y="18293"/>
                    <a:pt x="605" y="18257"/>
                    <a:pt x="605" y="18257"/>
                  </a:cubicBezTo>
                  <a:cubicBezTo>
                    <a:pt x="550" y="18185"/>
                    <a:pt x="514" y="18113"/>
                    <a:pt x="459" y="18041"/>
                  </a:cubicBezTo>
                  <a:cubicBezTo>
                    <a:pt x="459" y="18041"/>
                    <a:pt x="440" y="18041"/>
                    <a:pt x="440" y="18005"/>
                  </a:cubicBezTo>
                  <a:cubicBezTo>
                    <a:pt x="403" y="17934"/>
                    <a:pt x="348" y="17862"/>
                    <a:pt x="312" y="17790"/>
                  </a:cubicBezTo>
                  <a:cubicBezTo>
                    <a:pt x="312" y="17790"/>
                    <a:pt x="312" y="17790"/>
                    <a:pt x="293" y="17754"/>
                  </a:cubicBezTo>
                  <a:cubicBezTo>
                    <a:pt x="256" y="17682"/>
                    <a:pt x="220" y="17610"/>
                    <a:pt x="183" y="17538"/>
                  </a:cubicBezTo>
                  <a:cubicBezTo>
                    <a:pt x="183" y="17538"/>
                    <a:pt x="183" y="17538"/>
                    <a:pt x="183" y="17502"/>
                  </a:cubicBezTo>
                  <a:cubicBezTo>
                    <a:pt x="184" y="17430"/>
                    <a:pt x="147" y="17358"/>
                    <a:pt x="129" y="1728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333771E3-8732-9746-903D-215A2C551DD6}"/>
                </a:ext>
              </a:extLst>
            </p:cNvPr>
            <p:cNvSpPr/>
            <p:nvPr/>
          </p:nvSpPr>
          <p:spPr>
            <a:xfrm>
              <a:off x="7850845" y="3669166"/>
              <a:ext cx="2838655" cy="68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1" y="0"/>
                    <a:pt x="0" y="4868"/>
                    <a:pt x="0" y="10800"/>
                  </a:cubicBezTo>
                  <a:cubicBezTo>
                    <a:pt x="0" y="16808"/>
                    <a:pt x="4831" y="21600"/>
                    <a:pt x="10800" y="21600"/>
                  </a:cubicBezTo>
                  <a:cubicBezTo>
                    <a:pt x="16769" y="21600"/>
                    <a:pt x="21600" y="16732"/>
                    <a:pt x="21600" y="10800"/>
                  </a:cubicBezTo>
                  <a:cubicBezTo>
                    <a:pt x="21600" y="4868"/>
                    <a:pt x="16769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D967BE0-E742-4FCF-A7B3-5EA53E32AD9C}"/>
              </a:ext>
            </a:extLst>
          </p:cNvPr>
          <p:cNvGrpSpPr/>
          <p:nvPr/>
        </p:nvGrpSpPr>
        <p:grpSpPr>
          <a:xfrm>
            <a:off x="4702351" y="2937722"/>
            <a:ext cx="2128991" cy="1088072"/>
            <a:chOff x="6257718" y="2703634"/>
            <a:chExt cx="2838655" cy="1450763"/>
          </a:xfrm>
        </p:grpSpPr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7087DC7E-3903-B144-A6C6-47751B0A625B}"/>
                </a:ext>
              </a:extLst>
            </p:cNvPr>
            <p:cNvSpPr/>
            <p:nvPr/>
          </p:nvSpPr>
          <p:spPr>
            <a:xfrm>
              <a:off x="6257718" y="2703634"/>
              <a:ext cx="2838655" cy="145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" y="17287"/>
                  </a:moveTo>
                  <a:cubicBezTo>
                    <a:pt x="129" y="17287"/>
                    <a:pt x="129" y="17287"/>
                    <a:pt x="129" y="17287"/>
                  </a:cubicBezTo>
                  <a:cubicBezTo>
                    <a:pt x="92" y="17179"/>
                    <a:pt x="74" y="17107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37" y="16963"/>
                    <a:pt x="18" y="16891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712"/>
                    <a:pt x="0" y="16604"/>
                    <a:pt x="0" y="16532"/>
                  </a:cubicBezTo>
                  <a:lnTo>
                    <a:pt x="0" y="5103"/>
                  </a:lnTo>
                  <a:cubicBezTo>
                    <a:pt x="0" y="2264"/>
                    <a:pt x="4831" y="0"/>
                    <a:pt x="10800" y="0"/>
                  </a:cubicBezTo>
                  <a:cubicBezTo>
                    <a:pt x="16769" y="0"/>
                    <a:pt x="21600" y="2300"/>
                    <a:pt x="21600" y="5103"/>
                  </a:cubicBezTo>
                  <a:lnTo>
                    <a:pt x="21600" y="16532"/>
                  </a:lnTo>
                  <a:cubicBezTo>
                    <a:pt x="21600" y="16604"/>
                    <a:pt x="21600" y="16712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855"/>
                    <a:pt x="21563" y="16963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26" y="17107"/>
                    <a:pt x="21508" y="17179"/>
                    <a:pt x="21490" y="17287"/>
                  </a:cubicBezTo>
                  <a:cubicBezTo>
                    <a:pt x="21490" y="17287"/>
                    <a:pt x="21490" y="17287"/>
                    <a:pt x="21490" y="17287"/>
                  </a:cubicBezTo>
                  <a:cubicBezTo>
                    <a:pt x="21471" y="17358"/>
                    <a:pt x="21435" y="17430"/>
                    <a:pt x="21398" y="17502"/>
                  </a:cubicBezTo>
                  <a:cubicBezTo>
                    <a:pt x="21398" y="17502"/>
                    <a:pt x="21398" y="17502"/>
                    <a:pt x="21398" y="17538"/>
                  </a:cubicBezTo>
                  <a:cubicBezTo>
                    <a:pt x="21361" y="17610"/>
                    <a:pt x="21324" y="17682"/>
                    <a:pt x="21288" y="17754"/>
                  </a:cubicBezTo>
                  <a:cubicBezTo>
                    <a:pt x="21288" y="17754"/>
                    <a:pt x="21288" y="17754"/>
                    <a:pt x="21269" y="17790"/>
                  </a:cubicBezTo>
                  <a:cubicBezTo>
                    <a:pt x="21233" y="17862"/>
                    <a:pt x="21196" y="17934"/>
                    <a:pt x="21141" y="18005"/>
                  </a:cubicBezTo>
                  <a:cubicBezTo>
                    <a:pt x="21141" y="18005"/>
                    <a:pt x="21122" y="18005"/>
                    <a:pt x="21122" y="18041"/>
                  </a:cubicBezTo>
                  <a:cubicBezTo>
                    <a:pt x="21086" y="18113"/>
                    <a:pt x="21031" y="18185"/>
                    <a:pt x="20975" y="18257"/>
                  </a:cubicBezTo>
                  <a:cubicBezTo>
                    <a:pt x="20975" y="18257"/>
                    <a:pt x="20957" y="18257"/>
                    <a:pt x="20957" y="18293"/>
                  </a:cubicBezTo>
                  <a:cubicBezTo>
                    <a:pt x="20902" y="18365"/>
                    <a:pt x="20847" y="18437"/>
                    <a:pt x="20792" y="18509"/>
                  </a:cubicBezTo>
                  <a:cubicBezTo>
                    <a:pt x="20792" y="18509"/>
                    <a:pt x="20792" y="18509"/>
                    <a:pt x="20773" y="18509"/>
                  </a:cubicBezTo>
                  <a:cubicBezTo>
                    <a:pt x="20773" y="18509"/>
                    <a:pt x="20773" y="18509"/>
                    <a:pt x="20755" y="18509"/>
                  </a:cubicBezTo>
                  <a:cubicBezTo>
                    <a:pt x="20700" y="18581"/>
                    <a:pt x="20645" y="18617"/>
                    <a:pt x="20590" y="18688"/>
                  </a:cubicBezTo>
                  <a:cubicBezTo>
                    <a:pt x="20571" y="18688"/>
                    <a:pt x="20571" y="18724"/>
                    <a:pt x="20553" y="18724"/>
                  </a:cubicBezTo>
                  <a:cubicBezTo>
                    <a:pt x="20498" y="18796"/>
                    <a:pt x="20424" y="18832"/>
                    <a:pt x="20369" y="18904"/>
                  </a:cubicBezTo>
                  <a:cubicBezTo>
                    <a:pt x="20351" y="18904"/>
                    <a:pt x="20351" y="18904"/>
                    <a:pt x="20332" y="18940"/>
                  </a:cubicBezTo>
                  <a:cubicBezTo>
                    <a:pt x="20259" y="19012"/>
                    <a:pt x="20204" y="19048"/>
                    <a:pt x="20130" y="19120"/>
                  </a:cubicBezTo>
                  <a:cubicBezTo>
                    <a:pt x="20130" y="19120"/>
                    <a:pt x="20112" y="19120"/>
                    <a:pt x="20112" y="19156"/>
                  </a:cubicBezTo>
                  <a:cubicBezTo>
                    <a:pt x="20039" y="19228"/>
                    <a:pt x="19965" y="19264"/>
                    <a:pt x="19873" y="19335"/>
                  </a:cubicBezTo>
                  <a:cubicBezTo>
                    <a:pt x="19873" y="19335"/>
                    <a:pt x="19873" y="19335"/>
                    <a:pt x="19873" y="19335"/>
                  </a:cubicBezTo>
                  <a:cubicBezTo>
                    <a:pt x="19873" y="19335"/>
                    <a:pt x="19873" y="19335"/>
                    <a:pt x="19873" y="19335"/>
                  </a:cubicBezTo>
                  <a:cubicBezTo>
                    <a:pt x="19800" y="19371"/>
                    <a:pt x="19745" y="19443"/>
                    <a:pt x="19671" y="19479"/>
                  </a:cubicBezTo>
                  <a:cubicBezTo>
                    <a:pt x="19653" y="19479"/>
                    <a:pt x="19634" y="19515"/>
                    <a:pt x="19634" y="19515"/>
                  </a:cubicBezTo>
                  <a:cubicBezTo>
                    <a:pt x="19561" y="19551"/>
                    <a:pt x="19488" y="19623"/>
                    <a:pt x="19414" y="19659"/>
                  </a:cubicBezTo>
                  <a:cubicBezTo>
                    <a:pt x="19396" y="19659"/>
                    <a:pt x="19396" y="19659"/>
                    <a:pt x="19377" y="19695"/>
                  </a:cubicBezTo>
                  <a:cubicBezTo>
                    <a:pt x="19304" y="19731"/>
                    <a:pt x="19249" y="19767"/>
                    <a:pt x="19175" y="19803"/>
                  </a:cubicBezTo>
                  <a:cubicBezTo>
                    <a:pt x="19157" y="19803"/>
                    <a:pt x="19157" y="19803"/>
                    <a:pt x="19138" y="19839"/>
                  </a:cubicBezTo>
                  <a:cubicBezTo>
                    <a:pt x="19065" y="19875"/>
                    <a:pt x="18992" y="19911"/>
                    <a:pt x="18900" y="19982"/>
                  </a:cubicBezTo>
                  <a:cubicBezTo>
                    <a:pt x="18900" y="19982"/>
                    <a:pt x="18881" y="19982"/>
                    <a:pt x="18881" y="19982"/>
                  </a:cubicBezTo>
                  <a:cubicBezTo>
                    <a:pt x="18863" y="19982"/>
                    <a:pt x="18863" y="19982"/>
                    <a:pt x="18845" y="19982"/>
                  </a:cubicBezTo>
                  <a:cubicBezTo>
                    <a:pt x="18771" y="20018"/>
                    <a:pt x="18698" y="20054"/>
                    <a:pt x="18624" y="20090"/>
                  </a:cubicBezTo>
                  <a:cubicBezTo>
                    <a:pt x="18624" y="20090"/>
                    <a:pt x="18606" y="20090"/>
                    <a:pt x="18606" y="20090"/>
                  </a:cubicBezTo>
                  <a:cubicBezTo>
                    <a:pt x="18532" y="20126"/>
                    <a:pt x="18440" y="20162"/>
                    <a:pt x="18367" y="20198"/>
                  </a:cubicBezTo>
                  <a:cubicBezTo>
                    <a:pt x="18349" y="20198"/>
                    <a:pt x="18330" y="20234"/>
                    <a:pt x="18312" y="20234"/>
                  </a:cubicBezTo>
                  <a:cubicBezTo>
                    <a:pt x="18220" y="20270"/>
                    <a:pt x="18147" y="20306"/>
                    <a:pt x="18055" y="20342"/>
                  </a:cubicBezTo>
                  <a:cubicBezTo>
                    <a:pt x="18055" y="20342"/>
                    <a:pt x="18055" y="20342"/>
                    <a:pt x="18055" y="20342"/>
                  </a:cubicBezTo>
                  <a:cubicBezTo>
                    <a:pt x="17963" y="20378"/>
                    <a:pt x="17871" y="20414"/>
                    <a:pt x="17798" y="20450"/>
                  </a:cubicBezTo>
                  <a:cubicBezTo>
                    <a:pt x="17779" y="20450"/>
                    <a:pt x="17779" y="20450"/>
                    <a:pt x="17761" y="20450"/>
                  </a:cubicBezTo>
                  <a:cubicBezTo>
                    <a:pt x="17742" y="20450"/>
                    <a:pt x="17742" y="20450"/>
                    <a:pt x="17724" y="20450"/>
                  </a:cubicBezTo>
                  <a:cubicBezTo>
                    <a:pt x="17632" y="20486"/>
                    <a:pt x="17540" y="20522"/>
                    <a:pt x="17449" y="20558"/>
                  </a:cubicBezTo>
                  <a:cubicBezTo>
                    <a:pt x="17430" y="20558"/>
                    <a:pt x="17430" y="20558"/>
                    <a:pt x="17412" y="20558"/>
                  </a:cubicBezTo>
                  <a:cubicBezTo>
                    <a:pt x="17320" y="20594"/>
                    <a:pt x="17228" y="20629"/>
                    <a:pt x="17136" y="20665"/>
                  </a:cubicBezTo>
                  <a:cubicBezTo>
                    <a:pt x="17118" y="20665"/>
                    <a:pt x="17100" y="20665"/>
                    <a:pt x="17081" y="20701"/>
                  </a:cubicBezTo>
                  <a:cubicBezTo>
                    <a:pt x="16989" y="20737"/>
                    <a:pt x="16879" y="20773"/>
                    <a:pt x="16787" y="20809"/>
                  </a:cubicBezTo>
                  <a:cubicBezTo>
                    <a:pt x="16769" y="20809"/>
                    <a:pt x="16751" y="20809"/>
                    <a:pt x="16714" y="20845"/>
                  </a:cubicBezTo>
                  <a:cubicBezTo>
                    <a:pt x="16622" y="20881"/>
                    <a:pt x="16512" y="20917"/>
                    <a:pt x="16402" y="20953"/>
                  </a:cubicBezTo>
                  <a:cubicBezTo>
                    <a:pt x="16402" y="20953"/>
                    <a:pt x="16402" y="20953"/>
                    <a:pt x="16383" y="20953"/>
                  </a:cubicBezTo>
                  <a:cubicBezTo>
                    <a:pt x="16383" y="20953"/>
                    <a:pt x="16383" y="20953"/>
                    <a:pt x="16383" y="20953"/>
                  </a:cubicBezTo>
                  <a:cubicBezTo>
                    <a:pt x="16255" y="20989"/>
                    <a:pt x="16108" y="21025"/>
                    <a:pt x="15979" y="21061"/>
                  </a:cubicBezTo>
                  <a:cubicBezTo>
                    <a:pt x="15961" y="21061"/>
                    <a:pt x="15961" y="21061"/>
                    <a:pt x="15942" y="21061"/>
                  </a:cubicBezTo>
                  <a:cubicBezTo>
                    <a:pt x="15814" y="21097"/>
                    <a:pt x="15667" y="21133"/>
                    <a:pt x="15538" y="21169"/>
                  </a:cubicBezTo>
                  <a:cubicBezTo>
                    <a:pt x="15520" y="21169"/>
                    <a:pt x="15501" y="21169"/>
                    <a:pt x="15501" y="21169"/>
                  </a:cubicBezTo>
                  <a:cubicBezTo>
                    <a:pt x="15373" y="21205"/>
                    <a:pt x="15226" y="21241"/>
                    <a:pt x="15097" y="21241"/>
                  </a:cubicBezTo>
                  <a:cubicBezTo>
                    <a:pt x="15079" y="21241"/>
                    <a:pt x="15061" y="21241"/>
                    <a:pt x="15042" y="21241"/>
                  </a:cubicBezTo>
                  <a:cubicBezTo>
                    <a:pt x="14914" y="21276"/>
                    <a:pt x="14767" y="21276"/>
                    <a:pt x="14620" y="21312"/>
                  </a:cubicBezTo>
                  <a:cubicBezTo>
                    <a:pt x="14601" y="21312"/>
                    <a:pt x="14601" y="21312"/>
                    <a:pt x="14583" y="21312"/>
                  </a:cubicBezTo>
                  <a:cubicBezTo>
                    <a:pt x="14583" y="21312"/>
                    <a:pt x="14565" y="21312"/>
                    <a:pt x="14565" y="21312"/>
                  </a:cubicBezTo>
                  <a:cubicBezTo>
                    <a:pt x="14436" y="21348"/>
                    <a:pt x="14308" y="21348"/>
                    <a:pt x="14179" y="21384"/>
                  </a:cubicBezTo>
                  <a:cubicBezTo>
                    <a:pt x="14161" y="21384"/>
                    <a:pt x="14142" y="21384"/>
                    <a:pt x="14106" y="21384"/>
                  </a:cubicBezTo>
                  <a:cubicBezTo>
                    <a:pt x="13977" y="21420"/>
                    <a:pt x="13848" y="21420"/>
                    <a:pt x="13701" y="21456"/>
                  </a:cubicBezTo>
                  <a:cubicBezTo>
                    <a:pt x="13683" y="21456"/>
                    <a:pt x="13665" y="21456"/>
                    <a:pt x="13646" y="21456"/>
                  </a:cubicBezTo>
                  <a:cubicBezTo>
                    <a:pt x="13499" y="21492"/>
                    <a:pt x="13371" y="21492"/>
                    <a:pt x="13224" y="21492"/>
                  </a:cubicBezTo>
                  <a:cubicBezTo>
                    <a:pt x="13224" y="21492"/>
                    <a:pt x="13224" y="21492"/>
                    <a:pt x="13206" y="21492"/>
                  </a:cubicBezTo>
                  <a:cubicBezTo>
                    <a:pt x="13059" y="21492"/>
                    <a:pt x="12912" y="21528"/>
                    <a:pt x="12783" y="21528"/>
                  </a:cubicBezTo>
                  <a:cubicBezTo>
                    <a:pt x="12765" y="21528"/>
                    <a:pt x="12746" y="21528"/>
                    <a:pt x="12728" y="21528"/>
                  </a:cubicBezTo>
                  <a:cubicBezTo>
                    <a:pt x="12581" y="21528"/>
                    <a:pt x="12453" y="21564"/>
                    <a:pt x="12306" y="21564"/>
                  </a:cubicBezTo>
                  <a:cubicBezTo>
                    <a:pt x="12287" y="21564"/>
                    <a:pt x="12251" y="21564"/>
                    <a:pt x="12232" y="21564"/>
                  </a:cubicBezTo>
                  <a:cubicBezTo>
                    <a:pt x="12085" y="21564"/>
                    <a:pt x="11957" y="21564"/>
                    <a:pt x="11810" y="21600"/>
                  </a:cubicBezTo>
                  <a:cubicBezTo>
                    <a:pt x="11791" y="21600"/>
                    <a:pt x="11755" y="21600"/>
                    <a:pt x="11736" y="21600"/>
                  </a:cubicBezTo>
                  <a:cubicBezTo>
                    <a:pt x="11589" y="21600"/>
                    <a:pt x="11442" y="21600"/>
                    <a:pt x="11296" y="21600"/>
                  </a:cubicBezTo>
                  <a:cubicBezTo>
                    <a:pt x="11277" y="21600"/>
                    <a:pt x="11259" y="21600"/>
                    <a:pt x="11240" y="21600"/>
                  </a:cubicBezTo>
                  <a:cubicBezTo>
                    <a:pt x="11094" y="21600"/>
                    <a:pt x="10928" y="21600"/>
                    <a:pt x="10781" y="21600"/>
                  </a:cubicBezTo>
                  <a:cubicBezTo>
                    <a:pt x="10634" y="21600"/>
                    <a:pt x="10469" y="21600"/>
                    <a:pt x="10322" y="21600"/>
                  </a:cubicBezTo>
                  <a:cubicBezTo>
                    <a:pt x="10304" y="21600"/>
                    <a:pt x="10285" y="21600"/>
                    <a:pt x="10267" y="21600"/>
                  </a:cubicBezTo>
                  <a:cubicBezTo>
                    <a:pt x="10120" y="21600"/>
                    <a:pt x="9973" y="21600"/>
                    <a:pt x="9826" y="21600"/>
                  </a:cubicBezTo>
                  <a:cubicBezTo>
                    <a:pt x="9808" y="21600"/>
                    <a:pt x="9771" y="21600"/>
                    <a:pt x="9753" y="21600"/>
                  </a:cubicBezTo>
                  <a:cubicBezTo>
                    <a:pt x="9606" y="21600"/>
                    <a:pt x="9477" y="21600"/>
                    <a:pt x="9330" y="21564"/>
                  </a:cubicBezTo>
                  <a:cubicBezTo>
                    <a:pt x="9312" y="21564"/>
                    <a:pt x="9275" y="21564"/>
                    <a:pt x="9257" y="21564"/>
                  </a:cubicBezTo>
                  <a:cubicBezTo>
                    <a:pt x="9110" y="21564"/>
                    <a:pt x="8981" y="21528"/>
                    <a:pt x="8834" y="21528"/>
                  </a:cubicBezTo>
                  <a:cubicBezTo>
                    <a:pt x="8816" y="21528"/>
                    <a:pt x="8798" y="21528"/>
                    <a:pt x="8779" y="21528"/>
                  </a:cubicBezTo>
                  <a:cubicBezTo>
                    <a:pt x="8633" y="21528"/>
                    <a:pt x="8486" y="21492"/>
                    <a:pt x="8357" y="21492"/>
                  </a:cubicBezTo>
                  <a:cubicBezTo>
                    <a:pt x="8357" y="21492"/>
                    <a:pt x="8357" y="21492"/>
                    <a:pt x="8339" y="21492"/>
                  </a:cubicBezTo>
                  <a:cubicBezTo>
                    <a:pt x="8192" y="21492"/>
                    <a:pt x="8045" y="21456"/>
                    <a:pt x="7916" y="21456"/>
                  </a:cubicBezTo>
                  <a:cubicBezTo>
                    <a:pt x="7898" y="21456"/>
                    <a:pt x="7879" y="21456"/>
                    <a:pt x="7861" y="21456"/>
                  </a:cubicBezTo>
                  <a:cubicBezTo>
                    <a:pt x="7733" y="21456"/>
                    <a:pt x="7586" y="21420"/>
                    <a:pt x="7457" y="21384"/>
                  </a:cubicBezTo>
                  <a:cubicBezTo>
                    <a:pt x="7439" y="21384"/>
                    <a:pt x="7420" y="21384"/>
                    <a:pt x="7384" y="21384"/>
                  </a:cubicBezTo>
                  <a:cubicBezTo>
                    <a:pt x="7255" y="21348"/>
                    <a:pt x="7126" y="21348"/>
                    <a:pt x="6998" y="21312"/>
                  </a:cubicBezTo>
                  <a:cubicBezTo>
                    <a:pt x="6998" y="21312"/>
                    <a:pt x="6979" y="21312"/>
                    <a:pt x="6979" y="21312"/>
                  </a:cubicBezTo>
                  <a:cubicBezTo>
                    <a:pt x="6961" y="21312"/>
                    <a:pt x="6961" y="21312"/>
                    <a:pt x="6943" y="21312"/>
                  </a:cubicBezTo>
                  <a:cubicBezTo>
                    <a:pt x="6796" y="21276"/>
                    <a:pt x="6667" y="21276"/>
                    <a:pt x="6520" y="21241"/>
                  </a:cubicBezTo>
                  <a:cubicBezTo>
                    <a:pt x="6502" y="21241"/>
                    <a:pt x="6483" y="21241"/>
                    <a:pt x="6465" y="21241"/>
                  </a:cubicBezTo>
                  <a:cubicBezTo>
                    <a:pt x="6318" y="21205"/>
                    <a:pt x="6190" y="21169"/>
                    <a:pt x="6061" y="21169"/>
                  </a:cubicBezTo>
                  <a:cubicBezTo>
                    <a:pt x="6043" y="21169"/>
                    <a:pt x="6024" y="21169"/>
                    <a:pt x="6024" y="21169"/>
                  </a:cubicBezTo>
                  <a:cubicBezTo>
                    <a:pt x="5877" y="21133"/>
                    <a:pt x="5749" y="21097"/>
                    <a:pt x="5620" y="21061"/>
                  </a:cubicBezTo>
                  <a:cubicBezTo>
                    <a:pt x="5602" y="21061"/>
                    <a:pt x="5602" y="21061"/>
                    <a:pt x="5583" y="21061"/>
                  </a:cubicBezTo>
                  <a:cubicBezTo>
                    <a:pt x="5437" y="21025"/>
                    <a:pt x="5308" y="20989"/>
                    <a:pt x="5179" y="20953"/>
                  </a:cubicBezTo>
                  <a:cubicBezTo>
                    <a:pt x="5179" y="20953"/>
                    <a:pt x="5179" y="20953"/>
                    <a:pt x="5179" y="20953"/>
                  </a:cubicBezTo>
                  <a:cubicBezTo>
                    <a:pt x="5179" y="20953"/>
                    <a:pt x="5179" y="20953"/>
                    <a:pt x="5161" y="20953"/>
                  </a:cubicBezTo>
                  <a:cubicBezTo>
                    <a:pt x="5051" y="20917"/>
                    <a:pt x="4959" y="20881"/>
                    <a:pt x="4849" y="20845"/>
                  </a:cubicBezTo>
                  <a:cubicBezTo>
                    <a:pt x="4830" y="20845"/>
                    <a:pt x="4812" y="20845"/>
                    <a:pt x="4794" y="20809"/>
                  </a:cubicBezTo>
                  <a:cubicBezTo>
                    <a:pt x="4702" y="20773"/>
                    <a:pt x="4591" y="20737"/>
                    <a:pt x="4500" y="20701"/>
                  </a:cubicBezTo>
                  <a:cubicBezTo>
                    <a:pt x="4481" y="20701"/>
                    <a:pt x="4463" y="20701"/>
                    <a:pt x="4445" y="20665"/>
                  </a:cubicBezTo>
                  <a:cubicBezTo>
                    <a:pt x="4353" y="20629"/>
                    <a:pt x="4261" y="20594"/>
                    <a:pt x="4169" y="20558"/>
                  </a:cubicBezTo>
                  <a:cubicBezTo>
                    <a:pt x="4151" y="20558"/>
                    <a:pt x="4151" y="20558"/>
                    <a:pt x="4132" y="20558"/>
                  </a:cubicBezTo>
                  <a:cubicBezTo>
                    <a:pt x="4040" y="20522"/>
                    <a:pt x="3949" y="20486"/>
                    <a:pt x="3857" y="20450"/>
                  </a:cubicBezTo>
                  <a:cubicBezTo>
                    <a:pt x="3838" y="20450"/>
                    <a:pt x="3838" y="20450"/>
                    <a:pt x="3820" y="20450"/>
                  </a:cubicBezTo>
                  <a:cubicBezTo>
                    <a:pt x="3802" y="20450"/>
                    <a:pt x="3802" y="20450"/>
                    <a:pt x="3783" y="20450"/>
                  </a:cubicBezTo>
                  <a:cubicBezTo>
                    <a:pt x="3691" y="20414"/>
                    <a:pt x="3600" y="20378"/>
                    <a:pt x="3526" y="20342"/>
                  </a:cubicBezTo>
                  <a:cubicBezTo>
                    <a:pt x="3526" y="20342"/>
                    <a:pt x="3526" y="20342"/>
                    <a:pt x="3526" y="20342"/>
                  </a:cubicBezTo>
                  <a:cubicBezTo>
                    <a:pt x="3434" y="20306"/>
                    <a:pt x="3361" y="20270"/>
                    <a:pt x="3269" y="20234"/>
                  </a:cubicBezTo>
                  <a:cubicBezTo>
                    <a:pt x="3251" y="20234"/>
                    <a:pt x="3232" y="20198"/>
                    <a:pt x="3214" y="20198"/>
                  </a:cubicBezTo>
                  <a:cubicBezTo>
                    <a:pt x="3122" y="20162"/>
                    <a:pt x="3049" y="20126"/>
                    <a:pt x="2975" y="20090"/>
                  </a:cubicBezTo>
                  <a:cubicBezTo>
                    <a:pt x="2975" y="20090"/>
                    <a:pt x="2957" y="20090"/>
                    <a:pt x="2957" y="20090"/>
                  </a:cubicBezTo>
                  <a:cubicBezTo>
                    <a:pt x="2883" y="20054"/>
                    <a:pt x="2810" y="20018"/>
                    <a:pt x="2736" y="19982"/>
                  </a:cubicBezTo>
                  <a:cubicBezTo>
                    <a:pt x="2718" y="19982"/>
                    <a:pt x="2718" y="19982"/>
                    <a:pt x="2700" y="19982"/>
                  </a:cubicBezTo>
                  <a:cubicBezTo>
                    <a:pt x="2700" y="19982"/>
                    <a:pt x="2681" y="19982"/>
                    <a:pt x="2681" y="19982"/>
                  </a:cubicBezTo>
                  <a:cubicBezTo>
                    <a:pt x="2608" y="19946"/>
                    <a:pt x="2516" y="19911"/>
                    <a:pt x="2442" y="19839"/>
                  </a:cubicBezTo>
                  <a:cubicBezTo>
                    <a:pt x="2424" y="19839"/>
                    <a:pt x="2424" y="19839"/>
                    <a:pt x="2406" y="19803"/>
                  </a:cubicBezTo>
                  <a:cubicBezTo>
                    <a:pt x="2332" y="19767"/>
                    <a:pt x="2277" y="19731"/>
                    <a:pt x="2204" y="19695"/>
                  </a:cubicBezTo>
                  <a:cubicBezTo>
                    <a:pt x="2185" y="19695"/>
                    <a:pt x="2185" y="19695"/>
                    <a:pt x="2167" y="19659"/>
                  </a:cubicBezTo>
                  <a:cubicBezTo>
                    <a:pt x="2093" y="19623"/>
                    <a:pt x="2020" y="19551"/>
                    <a:pt x="1946" y="19515"/>
                  </a:cubicBezTo>
                  <a:cubicBezTo>
                    <a:pt x="1928" y="19515"/>
                    <a:pt x="1910" y="19479"/>
                    <a:pt x="1910" y="19479"/>
                  </a:cubicBezTo>
                  <a:cubicBezTo>
                    <a:pt x="1836" y="19443"/>
                    <a:pt x="1763" y="19371"/>
                    <a:pt x="1708" y="19335"/>
                  </a:cubicBezTo>
                  <a:cubicBezTo>
                    <a:pt x="1708" y="19335"/>
                    <a:pt x="1708" y="19335"/>
                    <a:pt x="1708" y="19335"/>
                  </a:cubicBezTo>
                  <a:cubicBezTo>
                    <a:pt x="1708" y="19335"/>
                    <a:pt x="1708" y="19335"/>
                    <a:pt x="1708" y="19335"/>
                  </a:cubicBezTo>
                  <a:cubicBezTo>
                    <a:pt x="1634" y="19264"/>
                    <a:pt x="1542" y="19228"/>
                    <a:pt x="1469" y="19156"/>
                  </a:cubicBezTo>
                  <a:cubicBezTo>
                    <a:pt x="1469" y="19156"/>
                    <a:pt x="1450" y="19156"/>
                    <a:pt x="1450" y="19120"/>
                  </a:cubicBezTo>
                  <a:cubicBezTo>
                    <a:pt x="1377" y="19048"/>
                    <a:pt x="1304" y="19012"/>
                    <a:pt x="1248" y="18940"/>
                  </a:cubicBezTo>
                  <a:cubicBezTo>
                    <a:pt x="1230" y="18940"/>
                    <a:pt x="1230" y="18940"/>
                    <a:pt x="1212" y="18904"/>
                  </a:cubicBezTo>
                  <a:cubicBezTo>
                    <a:pt x="1138" y="18832"/>
                    <a:pt x="1083" y="18796"/>
                    <a:pt x="1028" y="18724"/>
                  </a:cubicBezTo>
                  <a:cubicBezTo>
                    <a:pt x="1010" y="18724"/>
                    <a:pt x="1010" y="18688"/>
                    <a:pt x="991" y="18688"/>
                  </a:cubicBezTo>
                  <a:cubicBezTo>
                    <a:pt x="936" y="18617"/>
                    <a:pt x="881" y="18581"/>
                    <a:pt x="826" y="18509"/>
                  </a:cubicBezTo>
                  <a:cubicBezTo>
                    <a:pt x="826" y="18509"/>
                    <a:pt x="826" y="18509"/>
                    <a:pt x="808" y="18509"/>
                  </a:cubicBezTo>
                  <a:cubicBezTo>
                    <a:pt x="808" y="18509"/>
                    <a:pt x="808" y="18509"/>
                    <a:pt x="789" y="18509"/>
                  </a:cubicBezTo>
                  <a:cubicBezTo>
                    <a:pt x="734" y="18437"/>
                    <a:pt x="679" y="18365"/>
                    <a:pt x="624" y="18293"/>
                  </a:cubicBezTo>
                  <a:cubicBezTo>
                    <a:pt x="624" y="18293"/>
                    <a:pt x="605" y="18257"/>
                    <a:pt x="605" y="18257"/>
                  </a:cubicBezTo>
                  <a:cubicBezTo>
                    <a:pt x="550" y="18185"/>
                    <a:pt x="514" y="18113"/>
                    <a:pt x="459" y="18041"/>
                  </a:cubicBezTo>
                  <a:cubicBezTo>
                    <a:pt x="459" y="18041"/>
                    <a:pt x="440" y="18041"/>
                    <a:pt x="440" y="18005"/>
                  </a:cubicBezTo>
                  <a:cubicBezTo>
                    <a:pt x="403" y="17934"/>
                    <a:pt x="348" y="17862"/>
                    <a:pt x="312" y="17790"/>
                  </a:cubicBezTo>
                  <a:cubicBezTo>
                    <a:pt x="312" y="17790"/>
                    <a:pt x="312" y="17790"/>
                    <a:pt x="293" y="17754"/>
                  </a:cubicBezTo>
                  <a:cubicBezTo>
                    <a:pt x="256" y="17682"/>
                    <a:pt x="220" y="17610"/>
                    <a:pt x="183" y="17538"/>
                  </a:cubicBezTo>
                  <a:cubicBezTo>
                    <a:pt x="183" y="17538"/>
                    <a:pt x="183" y="17538"/>
                    <a:pt x="183" y="17502"/>
                  </a:cubicBezTo>
                  <a:cubicBezTo>
                    <a:pt x="184" y="17430"/>
                    <a:pt x="147" y="17358"/>
                    <a:pt x="129" y="1728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3D1D4850-9222-624A-8D84-105ADCEB5F85}"/>
                </a:ext>
              </a:extLst>
            </p:cNvPr>
            <p:cNvSpPr/>
            <p:nvPr/>
          </p:nvSpPr>
          <p:spPr>
            <a:xfrm>
              <a:off x="6257718" y="2703634"/>
              <a:ext cx="2838655" cy="68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1" y="0"/>
                    <a:pt x="0" y="4868"/>
                    <a:pt x="0" y="10800"/>
                  </a:cubicBezTo>
                  <a:cubicBezTo>
                    <a:pt x="0" y="16808"/>
                    <a:pt x="4831" y="21600"/>
                    <a:pt x="10800" y="21600"/>
                  </a:cubicBezTo>
                  <a:cubicBezTo>
                    <a:pt x="16769" y="21600"/>
                    <a:pt x="21600" y="16732"/>
                    <a:pt x="21600" y="10800"/>
                  </a:cubicBezTo>
                  <a:cubicBezTo>
                    <a:pt x="21600" y="4868"/>
                    <a:pt x="16769" y="0"/>
                    <a:pt x="1080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A803948-039B-486E-8691-5CF86CD3246D}"/>
              </a:ext>
            </a:extLst>
          </p:cNvPr>
          <p:cNvGrpSpPr/>
          <p:nvPr/>
        </p:nvGrpSpPr>
        <p:grpSpPr>
          <a:xfrm>
            <a:off x="3512031" y="2213573"/>
            <a:ext cx="2128991" cy="1088072"/>
            <a:chOff x="4688729" y="1738102"/>
            <a:chExt cx="2838655" cy="1450763"/>
          </a:xfrm>
        </p:grpSpPr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4ADC8105-C711-404F-90C0-5DD5C0D7BC18}"/>
                </a:ext>
              </a:extLst>
            </p:cNvPr>
            <p:cNvSpPr/>
            <p:nvPr/>
          </p:nvSpPr>
          <p:spPr>
            <a:xfrm>
              <a:off x="4688729" y="1738102"/>
              <a:ext cx="2838655" cy="145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57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53" y="17358"/>
                    <a:pt x="21471" y="1728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FFFE5D26-4568-4143-9FE1-57B34F788C89}"/>
                </a:ext>
              </a:extLst>
            </p:cNvPr>
            <p:cNvSpPr/>
            <p:nvPr/>
          </p:nvSpPr>
          <p:spPr>
            <a:xfrm>
              <a:off x="4688729" y="1738102"/>
              <a:ext cx="2838655" cy="68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137" name="TextBox 136">
            <a:extLst>
              <a:ext uri="{FF2B5EF4-FFF2-40B4-BE49-F238E27FC236}">
                <a16:creationId xmlns:a16="http://schemas.microsoft.com/office/drawing/2014/main" id="{9BC8C8B4-5C99-4A86-889F-4B6D1C366D0C}"/>
              </a:ext>
            </a:extLst>
          </p:cNvPr>
          <p:cNvSpPr txBox="1"/>
          <p:nvPr/>
        </p:nvSpPr>
        <p:spPr>
          <a:xfrm>
            <a:off x="2005493" y="430662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A8179247-A7B3-4A79-A7AD-3B3CA0D3708F}"/>
              </a:ext>
            </a:extLst>
          </p:cNvPr>
          <p:cNvSpPr txBox="1"/>
          <p:nvPr/>
        </p:nvSpPr>
        <p:spPr>
          <a:xfrm>
            <a:off x="3200339" y="359470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8E29FEA1-31E9-46D0-A33E-BB5E16A406B9}"/>
              </a:ext>
            </a:extLst>
          </p:cNvPr>
          <p:cNvSpPr txBox="1"/>
          <p:nvPr/>
        </p:nvSpPr>
        <p:spPr>
          <a:xfrm>
            <a:off x="4386131" y="284096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968B1444-4ED3-4BC6-AF25-17A1BC4EBF91}"/>
              </a:ext>
            </a:extLst>
          </p:cNvPr>
          <p:cNvSpPr txBox="1"/>
          <p:nvPr/>
        </p:nvSpPr>
        <p:spPr>
          <a:xfrm>
            <a:off x="5580977" y="359470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FF869B6-0294-4689-BE58-9F3904BC625A}"/>
              </a:ext>
            </a:extLst>
          </p:cNvPr>
          <p:cNvSpPr txBox="1"/>
          <p:nvPr/>
        </p:nvSpPr>
        <p:spPr>
          <a:xfrm>
            <a:off x="6766771" y="430662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pic>
        <p:nvPicPr>
          <p:cNvPr id="142" name="Graphic 141" descr="Brainstorm with solid fill">
            <a:extLst>
              <a:ext uri="{FF2B5EF4-FFF2-40B4-BE49-F238E27FC236}">
                <a16:creationId xmlns:a16="http://schemas.microsoft.com/office/drawing/2014/main" id="{F7443EFB-ADCC-409E-8DEF-85C36AC479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61581" y="3051172"/>
            <a:ext cx="315776" cy="3157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3" name="Graphic 142" descr="Bullseye with solid fill">
            <a:extLst>
              <a:ext uri="{FF2B5EF4-FFF2-40B4-BE49-F238E27FC236}">
                <a16:creationId xmlns:a16="http://schemas.microsoft.com/office/drawing/2014/main" id="{145EDC38-6617-40F9-9487-D6EF9353E71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18452" y="2294175"/>
            <a:ext cx="316148" cy="3161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4" name="Graphic 143" descr="Gears with solid fill">
            <a:extLst>
              <a:ext uri="{FF2B5EF4-FFF2-40B4-BE49-F238E27FC236}">
                <a16:creationId xmlns:a16="http://schemas.microsoft.com/office/drawing/2014/main" id="{FF59A57B-11AC-4142-9F66-F370FB44CAC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33277" y="3051173"/>
            <a:ext cx="356085" cy="3560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5" name="Graphic 144" descr="Hourglass 30% with solid fill">
            <a:extLst>
              <a:ext uri="{FF2B5EF4-FFF2-40B4-BE49-F238E27FC236}">
                <a16:creationId xmlns:a16="http://schemas.microsoft.com/office/drawing/2014/main" id="{823DE8F1-A3EA-4F80-9E75-AFE0C96D497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26852" y="3745578"/>
            <a:ext cx="340715" cy="3407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6" name="Graphic 145" descr="Lightbulb with solid fill">
            <a:extLst>
              <a:ext uri="{FF2B5EF4-FFF2-40B4-BE49-F238E27FC236}">
                <a16:creationId xmlns:a16="http://schemas.microsoft.com/office/drawing/2014/main" id="{C472D09E-3F09-40CA-BF11-A48CBA7D1C7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76434" y="3745578"/>
            <a:ext cx="330494" cy="3304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51" name="Group 150">
            <a:extLst>
              <a:ext uri="{FF2B5EF4-FFF2-40B4-BE49-F238E27FC236}">
                <a16:creationId xmlns:a16="http://schemas.microsoft.com/office/drawing/2014/main" id="{92508CA3-FF8F-4C44-817E-CD1D9BD58029}"/>
              </a:ext>
            </a:extLst>
          </p:cNvPr>
          <p:cNvGrpSpPr/>
          <p:nvPr/>
        </p:nvGrpSpPr>
        <p:grpSpPr>
          <a:xfrm>
            <a:off x="628650" y="1889774"/>
            <a:ext cx="2194560" cy="1013782"/>
            <a:chOff x="332936" y="2596988"/>
            <a:chExt cx="2926080" cy="1351708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E8D42172-47A3-473E-BF38-5C8D99BA5717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316E2CFB-9612-43F0-8AF9-A9E3FC00415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C5B79A63-01F5-4404-9555-D990200E3B3A}"/>
              </a:ext>
            </a:extLst>
          </p:cNvPr>
          <p:cNvGrpSpPr/>
          <p:nvPr/>
        </p:nvGrpSpPr>
        <p:grpSpPr>
          <a:xfrm>
            <a:off x="1126866" y="4760391"/>
            <a:ext cx="2128991" cy="736782"/>
            <a:chOff x="332936" y="4621560"/>
            <a:chExt cx="2926080" cy="982377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AA2227F2-7F42-40FA-B19A-98E940B24F5B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CF3C2ADD-3A50-4BC1-BF38-1F8BA396A60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7B90095E-1182-47A5-B535-3FF69F989DEF}"/>
              </a:ext>
            </a:extLst>
          </p:cNvPr>
          <p:cNvGrpSpPr/>
          <p:nvPr/>
        </p:nvGrpSpPr>
        <p:grpSpPr>
          <a:xfrm>
            <a:off x="6320791" y="1889772"/>
            <a:ext cx="2194560" cy="1013782"/>
            <a:chOff x="8921977" y="1435947"/>
            <a:chExt cx="2926080" cy="1351708"/>
          </a:xfrm>
        </p:grpSpPr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ACF83D6E-11CC-4947-AD59-DC86D063A25D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F3419949-861D-485D-B043-C0B8104DFEE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A9F58F41-5217-4C8D-A292-8B2EC896D76B}"/>
              </a:ext>
            </a:extLst>
          </p:cNvPr>
          <p:cNvGrpSpPr/>
          <p:nvPr/>
        </p:nvGrpSpPr>
        <p:grpSpPr>
          <a:xfrm>
            <a:off x="5888144" y="4760391"/>
            <a:ext cx="2128991" cy="736782"/>
            <a:chOff x="332936" y="4621560"/>
            <a:chExt cx="2926080" cy="982377"/>
          </a:xfrm>
        </p:grpSpPr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A4EA6325-C849-4D6D-9DD2-7B232CB6FE70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61C44935-A9DD-406F-B385-868EC67AB44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4524F3E9-95B5-4933-A1CF-D47FC81E875C}"/>
              </a:ext>
            </a:extLst>
          </p:cNvPr>
          <p:cNvGrpSpPr/>
          <p:nvPr/>
        </p:nvGrpSpPr>
        <p:grpSpPr>
          <a:xfrm>
            <a:off x="3502980" y="1266786"/>
            <a:ext cx="2128991" cy="736782"/>
            <a:chOff x="332936" y="4621560"/>
            <a:chExt cx="2926080" cy="982377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6217321F-B921-4D81-B427-1B7A34D80440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3DB28AD5-6CB3-428C-9C77-2EFB9BC0C89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0521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val 61">
            <a:extLst>
              <a:ext uri="{FF2B5EF4-FFF2-40B4-BE49-F238E27FC236}">
                <a16:creationId xmlns:a16="http://schemas.microsoft.com/office/drawing/2014/main" id="{2A26677E-334D-484A-9335-14F80453E40C}"/>
              </a:ext>
            </a:extLst>
          </p:cNvPr>
          <p:cNvSpPr/>
          <p:nvPr/>
        </p:nvSpPr>
        <p:spPr>
          <a:xfrm>
            <a:off x="1126866" y="2845094"/>
            <a:ext cx="2128989" cy="2128989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isometricOffAxis2Top">
              <a:rot lat="17931909" lon="3733587" rev="17685599"/>
            </a:camera>
            <a:lightRig rig="contrasting" dir="t"/>
          </a:scene3d>
          <a:sp3d extrusionH="603250" prstMaterial="matte">
            <a:extrusionClr>
              <a:schemeClr val="accent2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2993FF8-A70B-4569-B3D7-E256F033A69E}"/>
              </a:ext>
            </a:extLst>
          </p:cNvPr>
          <p:cNvSpPr/>
          <p:nvPr/>
        </p:nvSpPr>
        <p:spPr>
          <a:xfrm>
            <a:off x="5888146" y="2845095"/>
            <a:ext cx="2128988" cy="2128988"/>
          </a:xfrm>
          <a:prstGeom prst="ellipse">
            <a:avLst/>
          </a:prstGeom>
          <a:solidFill>
            <a:schemeClr val="accent4"/>
          </a:solidFill>
          <a:ln>
            <a:noFill/>
          </a:ln>
          <a:scene3d>
            <a:camera prst="isometricOffAxis2Top">
              <a:rot lat="17931909" lon="3733587" rev="17685599"/>
            </a:camera>
            <a:lightRig rig="contrasting" dir="t"/>
          </a:scene3d>
          <a:sp3d extrusionH="603250" prstMaterial="matte">
            <a:extrusionClr>
              <a:schemeClr val="accent4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D37F2A7-CE80-4ECC-A36D-E87A7E211A5B}"/>
              </a:ext>
            </a:extLst>
          </p:cNvPr>
          <p:cNvSpPr/>
          <p:nvPr/>
        </p:nvSpPr>
        <p:spPr>
          <a:xfrm>
            <a:off x="2317186" y="2127253"/>
            <a:ext cx="2128989" cy="2128989"/>
          </a:xfrm>
          <a:prstGeom prst="ellipse">
            <a:avLst/>
          </a:prstGeom>
          <a:solidFill>
            <a:schemeClr val="accent6"/>
          </a:solidFill>
          <a:ln>
            <a:noFill/>
          </a:ln>
          <a:scene3d>
            <a:camera prst="isometricOffAxis2Top">
              <a:rot lat="17931909" lon="3733587" rev="17685599"/>
            </a:camera>
            <a:lightRig rig="contrasting" dir="t"/>
          </a:scene3d>
          <a:sp3d extrusionH="603250" prstMaterial="matte">
            <a:extrusionClr>
              <a:schemeClr val="accent6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132D77E-83FB-4233-AEAE-39EDBF75662C}"/>
              </a:ext>
            </a:extLst>
          </p:cNvPr>
          <p:cNvSpPr/>
          <p:nvPr/>
        </p:nvSpPr>
        <p:spPr>
          <a:xfrm>
            <a:off x="4697825" y="2127253"/>
            <a:ext cx="2128989" cy="2128989"/>
          </a:xfrm>
          <a:prstGeom prst="ellipse">
            <a:avLst/>
          </a:prstGeom>
          <a:solidFill>
            <a:schemeClr val="accent5"/>
          </a:solidFill>
          <a:ln>
            <a:noFill/>
          </a:ln>
          <a:scene3d>
            <a:camera prst="isometricOffAxis2Top">
              <a:rot lat="17931909" lon="3733587" rev="17685599"/>
            </a:camera>
            <a:lightRig rig="contrasting" dir="t"/>
          </a:scene3d>
          <a:sp3d extrusionH="603250" prstMaterial="matte">
            <a:extrusionClr>
              <a:schemeClr val="accent5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CD9C64C-3206-4AD9-8C10-9E193C18B321}"/>
              </a:ext>
            </a:extLst>
          </p:cNvPr>
          <p:cNvSpPr/>
          <p:nvPr/>
        </p:nvSpPr>
        <p:spPr>
          <a:xfrm>
            <a:off x="3507506" y="1409411"/>
            <a:ext cx="2128989" cy="2128989"/>
          </a:xfrm>
          <a:prstGeom prst="ellipse">
            <a:avLst/>
          </a:prstGeom>
          <a:solidFill>
            <a:schemeClr val="accent3"/>
          </a:solidFill>
          <a:ln>
            <a:noFill/>
          </a:ln>
          <a:scene3d>
            <a:camera prst="isometricOffAxis2Top">
              <a:rot lat="17931909" lon="3733587" rev="17685599"/>
            </a:camera>
            <a:lightRig rig="contrasting" dir="t"/>
          </a:scene3d>
          <a:sp3d extrusionH="603250" prstMaterial="matte">
            <a:extrusionClr>
              <a:schemeClr val="accent3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Pyramid Stacked Cylinders – Slide Template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2158452-56EF-443D-90B6-6099D67CFC27}"/>
              </a:ext>
            </a:extLst>
          </p:cNvPr>
          <p:cNvSpPr/>
          <p:nvPr/>
        </p:nvSpPr>
        <p:spPr>
          <a:xfrm>
            <a:off x="7000875" y="857250"/>
            <a:ext cx="2143125" cy="6546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PowerPoint 3-D Format Shapes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E661453-56B8-4576-B2DF-94D6B8F059BE}"/>
              </a:ext>
            </a:extLst>
          </p:cNvPr>
          <p:cNvGrpSpPr/>
          <p:nvPr/>
        </p:nvGrpSpPr>
        <p:grpSpPr>
          <a:xfrm>
            <a:off x="628650" y="1889774"/>
            <a:ext cx="2194560" cy="1013782"/>
            <a:chOff x="332936" y="2596988"/>
            <a:chExt cx="2926080" cy="135170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0D214AE-1803-467D-B284-172E408DD91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A9A3BC3-3E46-41BA-A001-664892B386F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AB47152-791D-449E-9DE1-E8DB8301D8FA}"/>
              </a:ext>
            </a:extLst>
          </p:cNvPr>
          <p:cNvGrpSpPr/>
          <p:nvPr/>
        </p:nvGrpSpPr>
        <p:grpSpPr>
          <a:xfrm>
            <a:off x="1126866" y="4760391"/>
            <a:ext cx="2128991" cy="736782"/>
            <a:chOff x="332936" y="4621560"/>
            <a:chExt cx="2926080" cy="98237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4031A94-320E-47CD-8BAF-19BB2579B248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CD0DC7D-B5FE-4F0C-B91D-F1864902E61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9F22A6E-6E9C-4EFA-B5C3-6A945C62646B}"/>
              </a:ext>
            </a:extLst>
          </p:cNvPr>
          <p:cNvGrpSpPr/>
          <p:nvPr/>
        </p:nvGrpSpPr>
        <p:grpSpPr>
          <a:xfrm>
            <a:off x="6320791" y="1889772"/>
            <a:ext cx="2194560" cy="1013782"/>
            <a:chOff x="8921977" y="1435947"/>
            <a:chExt cx="2926080" cy="135170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FABCD01-445D-4F78-945A-851884B739BD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254C914-0067-4A65-8808-E791E25F4C9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7F6BDE6-F1F6-49F6-B387-177DB69D0EF8}"/>
              </a:ext>
            </a:extLst>
          </p:cNvPr>
          <p:cNvGrpSpPr/>
          <p:nvPr/>
        </p:nvGrpSpPr>
        <p:grpSpPr>
          <a:xfrm>
            <a:off x="5888144" y="4760391"/>
            <a:ext cx="2128991" cy="736782"/>
            <a:chOff x="332936" y="4621560"/>
            <a:chExt cx="2926080" cy="98237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C6A8FC3-3402-4FDF-A3B3-7EAAAC8BD857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8D668D0-2B1F-49A7-89F5-867C1EC8C1A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FCA9A458-E47F-4122-AE33-F8BD98429EF9}"/>
              </a:ext>
            </a:extLst>
          </p:cNvPr>
          <p:cNvSpPr txBox="1"/>
          <p:nvPr/>
        </p:nvSpPr>
        <p:spPr>
          <a:xfrm>
            <a:off x="2005493" y="430662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6ABC015-85BD-4B5F-8C82-962C8D0589A3}"/>
              </a:ext>
            </a:extLst>
          </p:cNvPr>
          <p:cNvSpPr txBox="1"/>
          <p:nvPr/>
        </p:nvSpPr>
        <p:spPr>
          <a:xfrm>
            <a:off x="3200339" y="359470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DEC9A00-5922-4F4E-902A-A8754968DC07}"/>
              </a:ext>
            </a:extLst>
          </p:cNvPr>
          <p:cNvSpPr txBox="1"/>
          <p:nvPr/>
        </p:nvSpPr>
        <p:spPr>
          <a:xfrm>
            <a:off x="4386131" y="284096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C146FC4-A8D9-4D1F-B5AD-73CD84CBA27C}"/>
              </a:ext>
            </a:extLst>
          </p:cNvPr>
          <p:cNvSpPr txBox="1"/>
          <p:nvPr/>
        </p:nvSpPr>
        <p:spPr>
          <a:xfrm>
            <a:off x="5580977" y="359470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B0F82E6-F3F5-4934-9EE2-3CAB4C83680E}"/>
              </a:ext>
            </a:extLst>
          </p:cNvPr>
          <p:cNvSpPr txBox="1"/>
          <p:nvPr/>
        </p:nvSpPr>
        <p:spPr>
          <a:xfrm>
            <a:off x="6766771" y="430662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pic>
        <p:nvPicPr>
          <p:cNvPr id="50" name="Graphic 49" descr="Brainstorm with solid fill">
            <a:extLst>
              <a:ext uri="{FF2B5EF4-FFF2-40B4-BE49-F238E27FC236}">
                <a16:creationId xmlns:a16="http://schemas.microsoft.com/office/drawing/2014/main" id="{0D3C46D3-3E4A-406C-AA95-6BB4F1C544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61581" y="3051172"/>
            <a:ext cx="315776" cy="3157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1" name="Graphic 50" descr="Bullseye with solid fill">
            <a:extLst>
              <a:ext uri="{FF2B5EF4-FFF2-40B4-BE49-F238E27FC236}">
                <a16:creationId xmlns:a16="http://schemas.microsoft.com/office/drawing/2014/main" id="{0E538E87-3A4B-4F72-B1C3-DD2AC5B1A44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18452" y="2294175"/>
            <a:ext cx="316148" cy="3161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2" name="Graphic 51" descr="Gears with solid fill">
            <a:extLst>
              <a:ext uri="{FF2B5EF4-FFF2-40B4-BE49-F238E27FC236}">
                <a16:creationId xmlns:a16="http://schemas.microsoft.com/office/drawing/2014/main" id="{BA546D81-4812-41C5-B7F3-C4B5DCAD357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33277" y="3051173"/>
            <a:ext cx="356085" cy="3560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9" name="Graphic 58" descr="Hourglass 30% with solid fill">
            <a:extLst>
              <a:ext uri="{FF2B5EF4-FFF2-40B4-BE49-F238E27FC236}">
                <a16:creationId xmlns:a16="http://schemas.microsoft.com/office/drawing/2014/main" id="{91E09AD5-69C6-4760-8D9B-DED9323AAFF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26852" y="3745578"/>
            <a:ext cx="340715" cy="3407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0" name="Graphic 59" descr="Lightbulb with solid fill">
            <a:extLst>
              <a:ext uri="{FF2B5EF4-FFF2-40B4-BE49-F238E27FC236}">
                <a16:creationId xmlns:a16="http://schemas.microsoft.com/office/drawing/2014/main" id="{143A7210-04C8-4254-A99C-316DDD080F2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76434" y="3745578"/>
            <a:ext cx="330494" cy="3304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53" name="Group 52">
            <a:extLst>
              <a:ext uri="{FF2B5EF4-FFF2-40B4-BE49-F238E27FC236}">
                <a16:creationId xmlns:a16="http://schemas.microsoft.com/office/drawing/2014/main" id="{CF54E6CA-55DD-47EB-81EC-7DE21AF459B2}"/>
              </a:ext>
            </a:extLst>
          </p:cNvPr>
          <p:cNvGrpSpPr/>
          <p:nvPr/>
        </p:nvGrpSpPr>
        <p:grpSpPr>
          <a:xfrm>
            <a:off x="3502980" y="1266786"/>
            <a:ext cx="2128991" cy="736782"/>
            <a:chOff x="332936" y="4621560"/>
            <a:chExt cx="2926080" cy="982377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734C210-3B25-4519-B3DF-5111B483DF86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1AEBCE2-A44E-4B52-9CEB-0329E60D093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8789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Pyramid Stacked Cylinders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3BA1074-C74A-4324-8705-8DED1DA732FD}"/>
              </a:ext>
            </a:extLst>
          </p:cNvPr>
          <p:cNvGrpSpPr/>
          <p:nvPr/>
        </p:nvGrpSpPr>
        <p:grpSpPr>
          <a:xfrm>
            <a:off x="1126867" y="3661871"/>
            <a:ext cx="2128991" cy="1088072"/>
            <a:chOff x="1502475" y="3669166"/>
            <a:chExt cx="2838655" cy="1450763"/>
          </a:xfrm>
        </p:grpSpPr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82D50622-297B-FB48-8921-9486CF6A2111}"/>
                </a:ext>
              </a:extLst>
            </p:cNvPr>
            <p:cNvSpPr/>
            <p:nvPr/>
          </p:nvSpPr>
          <p:spPr>
            <a:xfrm>
              <a:off x="1502475" y="3669166"/>
              <a:ext cx="2838655" cy="145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53" y="17358"/>
                    <a:pt x="21471" y="1728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F2B8CD65-9167-6647-A86F-405E468BA4C8}"/>
                </a:ext>
              </a:extLst>
            </p:cNvPr>
            <p:cNvSpPr/>
            <p:nvPr/>
          </p:nvSpPr>
          <p:spPr>
            <a:xfrm>
              <a:off x="1502475" y="3669166"/>
              <a:ext cx="2838655" cy="68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31" y="0"/>
                    <a:pt x="10800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591096D-D5BF-41EE-A188-CB60700A3C47}"/>
              </a:ext>
            </a:extLst>
          </p:cNvPr>
          <p:cNvGrpSpPr/>
          <p:nvPr/>
        </p:nvGrpSpPr>
        <p:grpSpPr>
          <a:xfrm>
            <a:off x="2321712" y="2937722"/>
            <a:ext cx="2128991" cy="1088072"/>
            <a:chOff x="3095602" y="2703634"/>
            <a:chExt cx="2838655" cy="1450763"/>
          </a:xfrm>
        </p:grpSpPr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4FF179F6-EA4B-4A4D-B991-D30862DD635A}"/>
                </a:ext>
              </a:extLst>
            </p:cNvPr>
            <p:cNvSpPr/>
            <p:nvPr/>
          </p:nvSpPr>
          <p:spPr>
            <a:xfrm>
              <a:off x="3095602" y="2703634"/>
              <a:ext cx="2838655" cy="145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57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276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53" y="17358"/>
                    <a:pt x="21471" y="1728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7E7CC984-D11B-F044-BFDB-9DD69823C13A}"/>
                </a:ext>
              </a:extLst>
            </p:cNvPr>
            <p:cNvSpPr/>
            <p:nvPr/>
          </p:nvSpPr>
          <p:spPr>
            <a:xfrm>
              <a:off x="3095602" y="2703634"/>
              <a:ext cx="2838655" cy="68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31" y="0"/>
                    <a:pt x="1080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7614959-8287-4BE4-B323-AF5B46FBD68D}"/>
              </a:ext>
            </a:extLst>
          </p:cNvPr>
          <p:cNvGrpSpPr/>
          <p:nvPr/>
        </p:nvGrpSpPr>
        <p:grpSpPr>
          <a:xfrm>
            <a:off x="5888144" y="3661871"/>
            <a:ext cx="2128991" cy="1088072"/>
            <a:chOff x="7850845" y="3669166"/>
            <a:chExt cx="2838655" cy="1450763"/>
          </a:xfrm>
        </p:grpSpPr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86337492-A185-4B46-9157-41E444C77CE3}"/>
                </a:ext>
              </a:extLst>
            </p:cNvPr>
            <p:cNvSpPr/>
            <p:nvPr/>
          </p:nvSpPr>
          <p:spPr>
            <a:xfrm>
              <a:off x="7850845" y="3669166"/>
              <a:ext cx="2838655" cy="145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" y="17287"/>
                  </a:moveTo>
                  <a:cubicBezTo>
                    <a:pt x="129" y="17287"/>
                    <a:pt x="129" y="17287"/>
                    <a:pt x="129" y="17287"/>
                  </a:cubicBezTo>
                  <a:cubicBezTo>
                    <a:pt x="92" y="17179"/>
                    <a:pt x="74" y="17107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37" y="16963"/>
                    <a:pt x="18" y="16891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712"/>
                    <a:pt x="0" y="16604"/>
                    <a:pt x="0" y="16532"/>
                  </a:cubicBezTo>
                  <a:lnTo>
                    <a:pt x="0" y="5103"/>
                  </a:lnTo>
                  <a:cubicBezTo>
                    <a:pt x="0" y="2264"/>
                    <a:pt x="4831" y="0"/>
                    <a:pt x="10800" y="0"/>
                  </a:cubicBezTo>
                  <a:cubicBezTo>
                    <a:pt x="16769" y="0"/>
                    <a:pt x="21600" y="2300"/>
                    <a:pt x="21600" y="5103"/>
                  </a:cubicBezTo>
                  <a:lnTo>
                    <a:pt x="21600" y="16532"/>
                  </a:lnTo>
                  <a:cubicBezTo>
                    <a:pt x="21600" y="16604"/>
                    <a:pt x="21600" y="16712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855"/>
                    <a:pt x="21563" y="16963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26" y="17107"/>
                    <a:pt x="21508" y="17179"/>
                    <a:pt x="21490" y="17287"/>
                  </a:cubicBezTo>
                  <a:cubicBezTo>
                    <a:pt x="21490" y="17287"/>
                    <a:pt x="21490" y="17287"/>
                    <a:pt x="21490" y="17287"/>
                  </a:cubicBezTo>
                  <a:cubicBezTo>
                    <a:pt x="21471" y="17358"/>
                    <a:pt x="21435" y="17430"/>
                    <a:pt x="21398" y="17502"/>
                  </a:cubicBezTo>
                  <a:cubicBezTo>
                    <a:pt x="21398" y="17502"/>
                    <a:pt x="21398" y="17502"/>
                    <a:pt x="21398" y="17538"/>
                  </a:cubicBezTo>
                  <a:cubicBezTo>
                    <a:pt x="21361" y="17610"/>
                    <a:pt x="21324" y="17682"/>
                    <a:pt x="21288" y="17754"/>
                  </a:cubicBezTo>
                  <a:cubicBezTo>
                    <a:pt x="21288" y="17754"/>
                    <a:pt x="21288" y="17754"/>
                    <a:pt x="21269" y="17790"/>
                  </a:cubicBezTo>
                  <a:cubicBezTo>
                    <a:pt x="21233" y="17862"/>
                    <a:pt x="21196" y="17934"/>
                    <a:pt x="21141" y="18005"/>
                  </a:cubicBezTo>
                  <a:cubicBezTo>
                    <a:pt x="21141" y="18005"/>
                    <a:pt x="21122" y="18005"/>
                    <a:pt x="21122" y="18041"/>
                  </a:cubicBezTo>
                  <a:cubicBezTo>
                    <a:pt x="21086" y="18113"/>
                    <a:pt x="21031" y="18185"/>
                    <a:pt x="20975" y="18257"/>
                  </a:cubicBezTo>
                  <a:cubicBezTo>
                    <a:pt x="20975" y="18257"/>
                    <a:pt x="20957" y="18293"/>
                    <a:pt x="20957" y="18293"/>
                  </a:cubicBezTo>
                  <a:cubicBezTo>
                    <a:pt x="20902" y="18365"/>
                    <a:pt x="20847" y="18437"/>
                    <a:pt x="20792" y="18509"/>
                  </a:cubicBezTo>
                  <a:cubicBezTo>
                    <a:pt x="20792" y="18509"/>
                    <a:pt x="20792" y="18509"/>
                    <a:pt x="20773" y="18509"/>
                  </a:cubicBezTo>
                  <a:cubicBezTo>
                    <a:pt x="20773" y="18509"/>
                    <a:pt x="20773" y="18509"/>
                    <a:pt x="20755" y="18509"/>
                  </a:cubicBezTo>
                  <a:cubicBezTo>
                    <a:pt x="20700" y="18581"/>
                    <a:pt x="20645" y="18617"/>
                    <a:pt x="20590" y="18688"/>
                  </a:cubicBezTo>
                  <a:cubicBezTo>
                    <a:pt x="20571" y="18688"/>
                    <a:pt x="20571" y="18724"/>
                    <a:pt x="20553" y="18724"/>
                  </a:cubicBezTo>
                  <a:cubicBezTo>
                    <a:pt x="20498" y="18796"/>
                    <a:pt x="20424" y="18832"/>
                    <a:pt x="20369" y="18904"/>
                  </a:cubicBezTo>
                  <a:cubicBezTo>
                    <a:pt x="20351" y="18904"/>
                    <a:pt x="20351" y="18904"/>
                    <a:pt x="20332" y="18940"/>
                  </a:cubicBezTo>
                  <a:cubicBezTo>
                    <a:pt x="20259" y="19012"/>
                    <a:pt x="20204" y="19048"/>
                    <a:pt x="20130" y="19120"/>
                  </a:cubicBezTo>
                  <a:cubicBezTo>
                    <a:pt x="20130" y="19120"/>
                    <a:pt x="20112" y="19120"/>
                    <a:pt x="20112" y="19156"/>
                  </a:cubicBezTo>
                  <a:cubicBezTo>
                    <a:pt x="20039" y="19228"/>
                    <a:pt x="19965" y="19264"/>
                    <a:pt x="19873" y="19335"/>
                  </a:cubicBezTo>
                  <a:cubicBezTo>
                    <a:pt x="19873" y="19335"/>
                    <a:pt x="19873" y="19335"/>
                    <a:pt x="19873" y="19335"/>
                  </a:cubicBezTo>
                  <a:cubicBezTo>
                    <a:pt x="19873" y="19335"/>
                    <a:pt x="19873" y="19335"/>
                    <a:pt x="19873" y="19335"/>
                  </a:cubicBezTo>
                  <a:cubicBezTo>
                    <a:pt x="19800" y="19371"/>
                    <a:pt x="19745" y="19443"/>
                    <a:pt x="19671" y="19479"/>
                  </a:cubicBezTo>
                  <a:cubicBezTo>
                    <a:pt x="19653" y="19479"/>
                    <a:pt x="19634" y="19515"/>
                    <a:pt x="19634" y="19515"/>
                  </a:cubicBezTo>
                  <a:cubicBezTo>
                    <a:pt x="19561" y="19551"/>
                    <a:pt x="19488" y="19623"/>
                    <a:pt x="19414" y="19659"/>
                  </a:cubicBezTo>
                  <a:cubicBezTo>
                    <a:pt x="19396" y="19659"/>
                    <a:pt x="19396" y="19659"/>
                    <a:pt x="19377" y="19695"/>
                  </a:cubicBezTo>
                  <a:cubicBezTo>
                    <a:pt x="19304" y="19731"/>
                    <a:pt x="19249" y="19767"/>
                    <a:pt x="19175" y="19803"/>
                  </a:cubicBezTo>
                  <a:cubicBezTo>
                    <a:pt x="19157" y="19803"/>
                    <a:pt x="19157" y="19803"/>
                    <a:pt x="19138" y="19839"/>
                  </a:cubicBezTo>
                  <a:cubicBezTo>
                    <a:pt x="19065" y="19875"/>
                    <a:pt x="18992" y="19911"/>
                    <a:pt x="18900" y="19982"/>
                  </a:cubicBezTo>
                  <a:cubicBezTo>
                    <a:pt x="18900" y="19982"/>
                    <a:pt x="18881" y="19982"/>
                    <a:pt x="18881" y="19982"/>
                  </a:cubicBezTo>
                  <a:cubicBezTo>
                    <a:pt x="18863" y="19982"/>
                    <a:pt x="18863" y="19982"/>
                    <a:pt x="18845" y="19982"/>
                  </a:cubicBezTo>
                  <a:cubicBezTo>
                    <a:pt x="18771" y="20018"/>
                    <a:pt x="18698" y="20054"/>
                    <a:pt x="18624" y="20090"/>
                  </a:cubicBezTo>
                  <a:cubicBezTo>
                    <a:pt x="18624" y="20090"/>
                    <a:pt x="18606" y="20090"/>
                    <a:pt x="18606" y="20090"/>
                  </a:cubicBezTo>
                  <a:cubicBezTo>
                    <a:pt x="18532" y="20126"/>
                    <a:pt x="18440" y="20162"/>
                    <a:pt x="18367" y="20198"/>
                  </a:cubicBezTo>
                  <a:cubicBezTo>
                    <a:pt x="18349" y="20198"/>
                    <a:pt x="18330" y="20234"/>
                    <a:pt x="18312" y="20234"/>
                  </a:cubicBezTo>
                  <a:cubicBezTo>
                    <a:pt x="18220" y="20270"/>
                    <a:pt x="18147" y="20306"/>
                    <a:pt x="18055" y="20342"/>
                  </a:cubicBezTo>
                  <a:cubicBezTo>
                    <a:pt x="18055" y="20342"/>
                    <a:pt x="18055" y="20342"/>
                    <a:pt x="18055" y="20342"/>
                  </a:cubicBezTo>
                  <a:cubicBezTo>
                    <a:pt x="17963" y="20378"/>
                    <a:pt x="17871" y="20414"/>
                    <a:pt x="17798" y="20450"/>
                  </a:cubicBezTo>
                  <a:cubicBezTo>
                    <a:pt x="17779" y="20450"/>
                    <a:pt x="17779" y="20450"/>
                    <a:pt x="17761" y="20450"/>
                  </a:cubicBezTo>
                  <a:cubicBezTo>
                    <a:pt x="17742" y="20450"/>
                    <a:pt x="17742" y="20450"/>
                    <a:pt x="17724" y="20450"/>
                  </a:cubicBezTo>
                  <a:cubicBezTo>
                    <a:pt x="17632" y="20486"/>
                    <a:pt x="17540" y="20522"/>
                    <a:pt x="17449" y="20558"/>
                  </a:cubicBezTo>
                  <a:cubicBezTo>
                    <a:pt x="17430" y="20558"/>
                    <a:pt x="17430" y="20558"/>
                    <a:pt x="17412" y="20558"/>
                  </a:cubicBezTo>
                  <a:cubicBezTo>
                    <a:pt x="17320" y="20594"/>
                    <a:pt x="17228" y="20629"/>
                    <a:pt x="17136" y="20665"/>
                  </a:cubicBezTo>
                  <a:cubicBezTo>
                    <a:pt x="17118" y="20665"/>
                    <a:pt x="17100" y="20665"/>
                    <a:pt x="17081" y="20701"/>
                  </a:cubicBezTo>
                  <a:cubicBezTo>
                    <a:pt x="16989" y="20737"/>
                    <a:pt x="16879" y="20773"/>
                    <a:pt x="16787" y="20809"/>
                  </a:cubicBezTo>
                  <a:cubicBezTo>
                    <a:pt x="16769" y="20809"/>
                    <a:pt x="16751" y="20809"/>
                    <a:pt x="16714" y="20845"/>
                  </a:cubicBezTo>
                  <a:cubicBezTo>
                    <a:pt x="16622" y="20881"/>
                    <a:pt x="16512" y="20917"/>
                    <a:pt x="16402" y="20953"/>
                  </a:cubicBezTo>
                  <a:cubicBezTo>
                    <a:pt x="16402" y="20953"/>
                    <a:pt x="16402" y="20953"/>
                    <a:pt x="16383" y="20953"/>
                  </a:cubicBezTo>
                  <a:cubicBezTo>
                    <a:pt x="16383" y="20953"/>
                    <a:pt x="16383" y="20953"/>
                    <a:pt x="16383" y="20953"/>
                  </a:cubicBezTo>
                  <a:cubicBezTo>
                    <a:pt x="16255" y="20989"/>
                    <a:pt x="16108" y="21025"/>
                    <a:pt x="15979" y="21061"/>
                  </a:cubicBezTo>
                  <a:cubicBezTo>
                    <a:pt x="15961" y="21061"/>
                    <a:pt x="15961" y="21061"/>
                    <a:pt x="15942" y="21061"/>
                  </a:cubicBezTo>
                  <a:cubicBezTo>
                    <a:pt x="15814" y="21097"/>
                    <a:pt x="15667" y="21133"/>
                    <a:pt x="15538" y="21169"/>
                  </a:cubicBezTo>
                  <a:cubicBezTo>
                    <a:pt x="15520" y="21169"/>
                    <a:pt x="15501" y="21169"/>
                    <a:pt x="15501" y="21169"/>
                  </a:cubicBezTo>
                  <a:cubicBezTo>
                    <a:pt x="15373" y="21205"/>
                    <a:pt x="15226" y="21241"/>
                    <a:pt x="15097" y="21241"/>
                  </a:cubicBezTo>
                  <a:cubicBezTo>
                    <a:pt x="15079" y="21241"/>
                    <a:pt x="15061" y="21241"/>
                    <a:pt x="15042" y="21241"/>
                  </a:cubicBezTo>
                  <a:cubicBezTo>
                    <a:pt x="14914" y="21276"/>
                    <a:pt x="14767" y="21312"/>
                    <a:pt x="14620" y="21312"/>
                  </a:cubicBezTo>
                  <a:cubicBezTo>
                    <a:pt x="14601" y="21312"/>
                    <a:pt x="14601" y="21312"/>
                    <a:pt x="14583" y="21312"/>
                  </a:cubicBezTo>
                  <a:cubicBezTo>
                    <a:pt x="14583" y="21312"/>
                    <a:pt x="14565" y="21312"/>
                    <a:pt x="14565" y="21312"/>
                  </a:cubicBezTo>
                  <a:cubicBezTo>
                    <a:pt x="14436" y="21348"/>
                    <a:pt x="14308" y="21348"/>
                    <a:pt x="14179" y="21384"/>
                  </a:cubicBezTo>
                  <a:cubicBezTo>
                    <a:pt x="14161" y="21384"/>
                    <a:pt x="14142" y="21384"/>
                    <a:pt x="14106" y="21384"/>
                  </a:cubicBezTo>
                  <a:cubicBezTo>
                    <a:pt x="13977" y="21420"/>
                    <a:pt x="13848" y="21420"/>
                    <a:pt x="13701" y="21456"/>
                  </a:cubicBezTo>
                  <a:cubicBezTo>
                    <a:pt x="13683" y="21456"/>
                    <a:pt x="13665" y="21456"/>
                    <a:pt x="13646" y="21456"/>
                  </a:cubicBezTo>
                  <a:cubicBezTo>
                    <a:pt x="13499" y="21492"/>
                    <a:pt x="13371" y="21492"/>
                    <a:pt x="13224" y="21492"/>
                  </a:cubicBezTo>
                  <a:cubicBezTo>
                    <a:pt x="13224" y="21492"/>
                    <a:pt x="13224" y="21492"/>
                    <a:pt x="13206" y="21492"/>
                  </a:cubicBezTo>
                  <a:cubicBezTo>
                    <a:pt x="13059" y="21492"/>
                    <a:pt x="12912" y="21528"/>
                    <a:pt x="12783" y="21528"/>
                  </a:cubicBezTo>
                  <a:cubicBezTo>
                    <a:pt x="12765" y="21528"/>
                    <a:pt x="12746" y="21528"/>
                    <a:pt x="12728" y="21528"/>
                  </a:cubicBezTo>
                  <a:cubicBezTo>
                    <a:pt x="12581" y="21528"/>
                    <a:pt x="12453" y="21564"/>
                    <a:pt x="12306" y="21564"/>
                  </a:cubicBezTo>
                  <a:cubicBezTo>
                    <a:pt x="12287" y="21564"/>
                    <a:pt x="12251" y="21564"/>
                    <a:pt x="12232" y="21564"/>
                  </a:cubicBezTo>
                  <a:cubicBezTo>
                    <a:pt x="12085" y="21564"/>
                    <a:pt x="11957" y="21564"/>
                    <a:pt x="11810" y="21600"/>
                  </a:cubicBezTo>
                  <a:cubicBezTo>
                    <a:pt x="11791" y="21600"/>
                    <a:pt x="11755" y="21600"/>
                    <a:pt x="11736" y="21600"/>
                  </a:cubicBezTo>
                  <a:cubicBezTo>
                    <a:pt x="11589" y="21600"/>
                    <a:pt x="11442" y="21600"/>
                    <a:pt x="11296" y="21600"/>
                  </a:cubicBezTo>
                  <a:cubicBezTo>
                    <a:pt x="11277" y="21600"/>
                    <a:pt x="11259" y="21600"/>
                    <a:pt x="11240" y="21600"/>
                  </a:cubicBezTo>
                  <a:cubicBezTo>
                    <a:pt x="11094" y="21600"/>
                    <a:pt x="10928" y="21600"/>
                    <a:pt x="10781" y="21600"/>
                  </a:cubicBezTo>
                  <a:cubicBezTo>
                    <a:pt x="10634" y="21600"/>
                    <a:pt x="10469" y="21600"/>
                    <a:pt x="10322" y="21600"/>
                  </a:cubicBezTo>
                  <a:cubicBezTo>
                    <a:pt x="10304" y="21600"/>
                    <a:pt x="10285" y="21600"/>
                    <a:pt x="10267" y="21600"/>
                  </a:cubicBezTo>
                  <a:cubicBezTo>
                    <a:pt x="10120" y="21600"/>
                    <a:pt x="9973" y="21600"/>
                    <a:pt x="9826" y="21600"/>
                  </a:cubicBezTo>
                  <a:cubicBezTo>
                    <a:pt x="9808" y="21600"/>
                    <a:pt x="9771" y="21600"/>
                    <a:pt x="9753" y="21600"/>
                  </a:cubicBezTo>
                  <a:cubicBezTo>
                    <a:pt x="9606" y="21600"/>
                    <a:pt x="9477" y="21600"/>
                    <a:pt x="9330" y="21564"/>
                  </a:cubicBezTo>
                  <a:cubicBezTo>
                    <a:pt x="9312" y="21564"/>
                    <a:pt x="9275" y="21564"/>
                    <a:pt x="9257" y="21564"/>
                  </a:cubicBezTo>
                  <a:cubicBezTo>
                    <a:pt x="9110" y="21564"/>
                    <a:pt x="8981" y="21528"/>
                    <a:pt x="8834" y="21528"/>
                  </a:cubicBezTo>
                  <a:cubicBezTo>
                    <a:pt x="8816" y="21528"/>
                    <a:pt x="8798" y="21528"/>
                    <a:pt x="8779" y="21528"/>
                  </a:cubicBezTo>
                  <a:cubicBezTo>
                    <a:pt x="8633" y="21528"/>
                    <a:pt x="8486" y="21492"/>
                    <a:pt x="8357" y="21492"/>
                  </a:cubicBezTo>
                  <a:cubicBezTo>
                    <a:pt x="8357" y="21492"/>
                    <a:pt x="8357" y="21492"/>
                    <a:pt x="8339" y="21492"/>
                  </a:cubicBezTo>
                  <a:cubicBezTo>
                    <a:pt x="8192" y="21492"/>
                    <a:pt x="8045" y="21456"/>
                    <a:pt x="7916" y="21456"/>
                  </a:cubicBezTo>
                  <a:cubicBezTo>
                    <a:pt x="7898" y="21456"/>
                    <a:pt x="7879" y="21456"/>
                    <a:pt x="7861" y="21456"/>
                  </a:cubicBezTo>
                  <a:cubicBezTo>
                    <a:pt x="7733" y="21456"/>
                    <a:pt x="7586" y="21420"/>
                    <a:pt x="7457" y="21384"/>
                  </a:cubicBezTo>
                  <a:cubicBezTo>
                    <a:pt x="7439" y="21384"/>
                    <a:pt x="7420" y="21384"/>
                    <a:pt x="7384" y="21384"/>
                  </a:cubicBezTo>
                  <a:cubicBezTo>
                    <a:pt x="7255" y="21348"/>
                    <a:pt x="7126" y="21348"/>
                    <a:pt x="6998" y="21312"/>
                  </a:cubicBezTo>
                  <a:cubicBezTo>
                    <a:pt x="6998" y="21312"/>
                    <a:pt x="6979" y="21312"/>
                    <a:pt x="6979" y="21312"/>
                  </a:cubicBezTo>
                  <a:cubicBezTo>
                    <a:pt x="6961" y="21312"/>
                    <a:pt x="6961" y="21312"/>
                    <a:pt x="6943" y="21312"/>
                  </a:cubicBezTo>
                  <a:cubicBezTo>
                    <a:pt x="6796" y="21276"/>
                    <a:pt x="6667" y="21276"/>
                    <a:pt x="6520" y="21241"/>
                  </a:cubicBezTo>
                  <a:cubicBezTo>
                    <a:pt x="6502" y="21241"/>
                    <a:pt x="6483" y="21241"/>
                    <a:pt x="6465" y="21241"/>
                  </a:cubicBezTo>
                  <a:cubicBezTo>
                    <a:pt x="6318" y="21205"/>
                    <a:pt x="6190" y="21169"/>
                    <a:pt x="6061" y="21169"/>
                  </a:cubicBezTo>
                  <a:cubicBezTo>
                    <a:pt x="6043" y="21169"/>
                    <a:pt x="6024" y="21169"/>
                    <a:pt x="6024" y="21169"/>
                  </a:cubicBezTo>
                  <a:cubicBezTo>
                    <a:pt x="5877" y="21133"/>
                    <a:pt x="5749" y="21097"/>
                    <a:pt x="5620" y="21061"/>
                  </a:cubicBezTo>
                  <a:cubicBezTo>
                    <a:pt x="5602" y="21061"/>
                    <a:pt x="5602" y="21061"/>
                    <a:pt x="5583" y="21061"/>
                  </a:cubicBezTo>
                  <a:cubicBezTo>
                    <a:pt x="5437" y="21025"/>
                    <a:pt x="5308" y="20989"/>
                    <a:pt x="5179" y="20953"/>
                  </a:cubicBezTo>
                  <a:cubicBezTo>
                    <a:pt x="5179" y="20953"/>
                    <a:pt x="5179" y="20953"/>
                    <a:pt x="5179" y="20953"/>
                  </a:cubicBezTo>
                  <a:cubicBezTo>
                    <a:pt x="5179" y="20953"/>
                    <a:pt x="5179" y="20953"/>
                    <a:pt x="5161" y="20953"/>
                  </a:cubicBezTo>
                  <a:cubicBezTo>
                    <a:pt x="5051" y="20917"/>
                    <a:pt x="4959" y="20881"/>
                    <a:pt x="4849" y="20845"/>
                  </a:cubicBezTo>
                  <a:cubicBezTo>
                    <a:pt x="4830" y="20845"/>
                    <a:pt x="4812" y="20845"/>
                    <a:pt x="4794" y="20809"/>
                  </a:cubicBezTo>
                  <a:cubicBezTo>
                    <a:pt x="4702" y="20773"/>
                    <a:pt x="4591" y="20737"/>
                    <a:pt x="4500" y="20701"/>
                  </a:cubicBezTo>
                  <a:cubicBezTo>
                    <a:pt x="4481" y="20701"/>
                    <a:pt x="4463" y="20701"/>
                    <a:pt x="4445" y="20665"/>
                  </a:cubicBezTo>
                  <a:cubicBezTo>
                    <a:pt x="4353" y="20629"/>
                    <a:pt x="4261" y="20594"/>
                    <a:pt x="4169" y="20558"/>
                  </a:cubicBezTo>
                  <a:cubicBezTo>
                    <a:pt x="4151" y="20558"/>
                    <a:pt x="4151" y="20558"/>
                    <a:pt x="4132" y="20558"/>
                  </a:cubicBezTo>
                  <a:cubicBezTo>
                    <a:pt x="4040" y="20522"/>
                    <a:pt x="3949" y="20486"/>
                    <a:pt x="3857" y="20450"/>
                  </a:cubicBezTo>
                  <a:cubicBezTo>
                    <a:pt x="3838" y="20450"/>
                    <a:pt x="3838" y="20450"/>
                    <a:pt x="3820" y="20450"/>
                  </a:cubicBezTo>
                  <a:cubicBezTo>
                    <a:pt x="3802" y="20450"/>
                    <a:pt x="3802" y="20450"/>
                    <a:pt x="3783" y="20450"/>
                  </a:cubicBezTo>
                  <a:cubicBezTo>
                    <a:pt x="3691" y="20414"/>
                    <a:pt x="3600" y="20378"/>
                    <a:pt x="3526" y="20342"/>
                  </a:cubicBezTo>
                  <a:cubicBezTo>
                    <a:pt x="3526" y="20342"/>
                    <a:pt x="3526" y="20342"/>
                    <a:pt x="3526" y="20342"/>
                  </a:cubicBezTo>
                  <a:cubicBezTo>
                    <a:pt x="3434" y="20306"/>
                    <a:pt x="3361" y="20270"/>
                    <a:pt x="3269" y="20234"/>
                  </a:cubicBezTo>
                  <a:cubicBezTo>
                    <a:pt x="3251" y="20234"/>
                    <a:pt x="3232" y="20198"/>
                    <a:pt x="3214" y="20198"/>
                  </a:cubicBezTo>
                  <a:cubicBezTo>
                    <a:pt x="3122" y="20162"/>
                    <a:pt x="3049" y="20126"/>
                    <a:pt x="2975" y="20090"/>
                  </a:cubicBezTo>
                  <a:cubicBezTo>
                    <a:pt x="2975" y="20090"/>
                    <a:pt x="2957" y="20090"/>
                    <a:pt x="2957" y="20090"/>
                  </a:cubicBezTo>
                  <a:cubicBezTo>
                    <a:pt x="2883" y="20054"/>
                    <a:pt x="2810" y="20018"/>
                    <a:pt x="2736" y="19982"/>
                  </a:cubicBezTo>
                  <a:cubicBezTo>
                    <a:pt x="2718" y="19982"/>
                    <a:pt x="2718" y="19982"/>
                    <a:pt x="2700" y="19982"/>
                  </a:cubicBezTo>
                  <a:cubicBezTo>
                    <a:pt x="2700" y="19982"/>
                    <a:pt x="2681" y="19982"/>
                    <a:pt x="2681" y="19982"/>
                  </a:cubicBezTo>
                  <a:cubicBezTo>
                    <a:pt x="2608" y="19946"/>
                    <a:pt x="2516" y="19911"/>
                    <a:pt x="2442" y="19839"/>
                  </a:cubicBezTo>
                  <a:cubicBezTo>
                    <a:pt x="2424" y="19839"/>
                    <a:pt x="2424" y="19839"/>
                    <a:pt x="2406" y="19803"/>
                  </a:cubicBezTo>
                  <a:cubicBezTo>
                    <a:pt x="2332" y="19767"/>
                    <a:pt x="2277" y="19731"/>
                    <a:pt x="2204" y="19695"/>
                  </a:cubicBezTo>
                  <a:cubicBezTo>
                    <a:pt x="2185" y="19695"/>
                    <a:pt x="2185" y="19695"/>
                    <a:pt x="2167" y="19659"/>
                  </a:cubicBezTo>
                  <a:cubicBezTo>
                    <a:pt x="2093" y="19623"/>
                    <a:pt x="2020" y="19551"/>
                    <a:pt x="1946" y="19515"/>
                  </a:cubicBezTo>
                  <a:cubicBezTo>
                    <a:pt x="1928" y="19515"/>
                    <a:pt x="1910" y="19479"/>
                    <a:pt x="1910" y="19479"/>
                  </a:cubicBezTo>
                  <a:cubicBezTo>
                    <a:pt x="1836" y="19443"/>
                    <a:pt x="1763" y="19371"/>
                    <a:pt x="1708" y="19335"/>
                  </a:cubicBezTo>
                  <a:cubicBezTo>
                    <a:pt x="1708" y="19335"/>
                    <a:pt x="1708" y="19335"/>
                    <a:pt x="1708" y="19335"/>
                  </a:cubicBezTo>
                  <a:cubicBezTo>
                    <a:pt x="1708" y="19335"/>
                    <a:pt x="1708" y="19335"/>
                    <a:pt x="1708" y="19335"/>
                  </a:cubicBezTo>
                  <a:cubicBezTo>
                    <a:pt x="1634" y="19264"/>
                    <a:pt x="1542" y="19228"/>
                    <a:pt x="1469" y="19156"/>
                  </a:cubicBezTo>
                  <a:cubicBezTo>
                    <a:pt x="1469" y="19156"/>
                    <a:pt x="1450" y="19156"/>
                    <a:pt x="1450" y="19120"/>
                  </a:cubicBezTo>
                  <a:cubicBezTo>
                    <a:pt x="1377" y="19048"/>
                    <a:pt x="1304" y="19012"/>
                    <a:pt x="1248" y="18940"/>
                  </a:cubicBezTo>
                  <a:cubicBezTo>
                    <a:pt x="1230" y="18940"/>
                    <a:pt x="1230" y="18940"/>
                    <a:pt x="1212" y="18904"/>
                  </a:cubicBezTo>
                  <a:cubicBezTo>
                    <a:pt x="1138" y="18832"/>
                    <a:pt x="1083" y="18796"/>
                    <a:pt x="1028" y="18724"/>
                  </a:cubicBezTo>
                  <a:cubicBezTo>
                    <a:pt x="1010" y="18724"/>
                    <a:pt x="1010" y="18688"/>
                    <a:pt x="991" y="18688"/>
                  </a:cubicBezTo>
                  <a:cubicBezTo>
                    <a:pt x="936" y="18617"/>
                    <a:pt x="881" y="18581"/>
                    <a:pt x="826" y="18509"/>
                  </a:cubicBezTo>
                  <a:cubicBezTo>
                    <a:pt x="826" y="18509"/>
                    <a:pt x="826" y="18509"/>
                    <a:pt x="808" y="18509"/>
                  </a:cubicBezTo>
                  <a:cubicBezTo>
                    <a:pt x="808" y="18509"/>
                    <a:pt x="808" y="18509"/>
                    <a:pt x="789" y="18509"/>
                  </a:cubicBezTo>
                  <a:cubicBezTo>
                    <a:pt x="734" y="18437"/>
                    <a:pt x="679" y="18365"/>
                    <a:pt x="624" y="18293"/>
                  </a:cubicBezTo>
                  <a:cubicBezTo>
                    <a:pt x="624" y="18293"/>
                    <a:pt x="605" y="18257"/>
                    <a:pt x="605" y="18257"/>
                  </a:cubicBezTo>
                  <a:cubicBezTo>
                    <a:pt x="550" y="18185"/>
                    <a:pt x="514" y="18113"/>
                    <a:pt x="459" y="18041"/>
                  </a:cubicBezTo>
                  <a:cubicBezTo>
                    <a:pt x="459" y="18041"/>
                    <a:pt x="440" y="18041"/>
                    <a:pt x="440" y="18005"/>
                  </a:cubicBezTo>
                  <a:cubicBezTo>
                    <a:pt x="403" y="17934"/>
                    <a:pt x="348" y="17862"/>
                    <a:pt x="312" y="17790"/>
                  </a:cubicBezTo>
                  <a:cubicBezTo>
                    <a:pt x="312" y="17790"/>
                    <a:pt x="312" y="17790"/>
                    <a:pt x="293" y="17754"/>
                  </a:cubicBezTo>
                  <a:cubicBezTo>
                    <a:pt x="256" y="17682"/>
                    <a:pt x="220" y="17610"/>
                    <a:pt x="183" y="17538"/>
                  </a:cubicBezTo>
                  <a:cubicBezTo>
                    <a:pt x="183" y="17538"/>
                    <a:pt x="183" y="17538"/>
                    <a:pt x="183" y="17502"/>
                  </a:cubicBezTo>
                  <a:cubicBezTo>
                    <a:pt x="184" y="17430"/>
                    <a:pt x="147" y="17358"/>
                    <a:pt x="129" y="1728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333771E3-8732-9746-903D-215A2C551DD6}"/>
                </a:ext>
              </a:extLst>
            </p:cNvPr>
            <p:cNvSpPr/>
            <p:nvPr/>
          </p:nvSpPr>
          <p:spPr>
            <a:xfrm>
              <a:off x="7850845" y="3669166"/>
              <a:ext cx="2838655" cy="68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1" y="0"/>
                    <a:pt x="0" y="4868"/>
                    <a:pt x="0" y="10800"/>
                  </a:cubicBezTo>
                  <a:cubicBezTo>
                    <a:pt x="0" y="16808"/>
                    <a:pt x="4831" y="21600"/>
                    <a:pt x="10800" y="21600"/>
                  </a:cubicBezTo>
                  <a:cubicBezTo>
                    <a:pt x="16769" y="21600"/>
                    <a:pt x="21600" y="16732"/>
                    <a:pt x="21600" y="10800"/>
                  </a:cubicBezTo>
                  <a:cubicBezTo>
                    <a:pt x="21600" y="4868"/>
                    <a:pt x="16769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D967BE0-E742-4FCF-A7B3-5EA53E32AD9C}"/>
              </a:ext>
            </a:extLst>
          </p:cNvPr>
          <p:cNvGrpSpPr/>
          <p:nvPr/>
        </p:nvGrpSpPr>
        <p:grpSpPr>
          <a:xfrm>
            <a:off x="4702351" y="2937722"/>
            <a:ext cx="2128991" cy="1088072"/>
            <a:chOff x="6257718" y="2703634"/>
            <a:chExt cx="2838655" cy="1450763"/>
          </a:xfrm>
        </p:grpSpPr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7087DC7E-3903-B144-A6C6-47751B0A625B}"/>
                </a:ext>
              </a:extLst>
            </p:cNvPr>
            <p:cNvSpPr/>
            <p:nvPr/>
          </p:nvSpPr>
          <p:spPr>
            <a:xfrm>
              <a:off x="6257718" y="2703634"/>
              <a:ext cx="2838655" cy="145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" y="17287"/>
                  </a:moveTo>
                  <a:cubicBezTo>
                    <a:pt x="129" y="17287"/>
                    <a:pt x="129" y="17287"/>
                    <a:pt x="129" y="17287"/>
                  </a:cubicBezTo>
                  <a:cubicBezTo>
                    <a:pt x="92" y="17179"/>
                    <a:pt x="74" y="17107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37" y="16963"/>
                    <a:pt x="18" y="16891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712"/>
                    <a:pt x="0" y="16604"/>
                    <a:pt x="0" y="16532"/>
                  </a:cubicBezTo>
                  <a:lnTo>
                    <a:pt x="0" y="5103"/>
                  </a:lnTo>
                  <a:cubicBezTo>
                    <a:pt x="0" y="2264"/>
                    <a:pt x="4831" y="0"/>
                    <a:pt x="10800" y="0"/>
                  </a:cubicBezTo>
                  <a:cubicBezTo>
                    <a:pt x="16769" y="0"/>
                    <a:pt x="21600" y="2300"/>
                    <a:pt x="21600" y="5103"/>
                  </a:cubicBezTo>
                  <a:lnTo>
                    <a:pt x="21600" y="16532"/>
                  </a:lnTo>
                  <a:cubicBezTo>
                    <a:pt x="21600" y="16604"/>
                    <a:pt x="21600" y="16712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855"/>
                    <a:pt x="21563" y="16963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26" y="17107"/>
                    <a:pt x="21508" y="17179"/>
                    <a:pt x="21490" y="17287"/>
                  </a:cubicBezTo>
                  <a:cubicBezTo>
                    <a:pt x="21490" y="17287"/>
                    <a:pt x="21490" y="17287"/>
                    <a:pt x="21490" y="17287"/>
                  </a:cubicBezTo>
                  <a:cubicBezTo>
                    <a:pt x="21471" y="17358"/>
                    <a:pt x="21435" y="17430"/>
                    <a:pt x="21398" y="17502"/>
                  </a:cubicBezTo>
                  <a:cubicBezTo>
                    <a:pt x="21398" y="17502"/>
                    <a:pt x="21398" y="17502"/>
                    <a:pt x="21398" y="17538"/>
                  </a:cubicBezTo>
                  <a:cubicBezTo>
                    <a:pt x="21361" y="17610"/>
                    <a:pt x="21324" y="17682"/>
                    <a:pt x="21288" y="17754"/>
                  </a:cubicBezTo>
                  <a:cubicBezTo>
                    <a:pt x="21288" y="17754"/>
                    <a:pt x="21288" y="17754"/>
                    <a:pt x="21269" y="17790"/>
                  </a:cubicBezTo>
                  <a:cubicBezTo>
                    <a:pt x="21233" y="17862"/>
                    <a:pt x="21196" y="17934"/>
                    <a:pt x="21141" y="18005"/>
                  </a:cubicBezTo>
                  <a:cubicBezTo>
                    <a:pt x="21141" y="18005"/>
                    <a:pt x="21122" y="18005"/>
                    <a:pt x="21122" y="18041"/>
                  </a:cubicBezTo>
                  <a:cubicBezTo>
                    <a:pt x="21086" y="18113"/>
                    <a:pt x="21031" y="18185"/>
                    <a:pt x="20975" y="18257"/>
                  </a:cubicBezTo>
                  <a:cubicBezTo>
                    <a:pt x="20975" y="18257"/>
                    <a:pt x="20957" y="18257"/>
                    <a:pt x="20957" y="18293"/>
                  </a:cubicBezTo>
                  <a:cubicBezTo>
                    <a:pt x="20902" y="18365"/>
                    <a:pt x="20847" y="18437"/>
                    <a:pt x="20792" y="18509"/>
                  </a:cubicBezTo>
                  <a:cubicBezTo>
                    <a:pt x="20792" y="18509"/>
                    <a:pt x="20792" y="18509"/>
                    <a:pt x="20773" y="18509"/>
                  </a:cubicBezTo>
                  <a:cubicBezTo>
                    <a:pt x="20773" y="18509"/>
                    <a:pt x="20773" y="18509"/>
                    <a:pt x="20755" y="18509"/>
                  </a:cubicBezTo>
                  <a:cubicBezTo>
                    <a:pt x="20700" y="18581"/>
                    <a:pt x="20645" y="18617"/>
                    <a:pt x="20590" y="18688"/>
                  </a:cubicBezTo>
                  <a:cubicBezTo>
                    <a:pt x="20571" y="18688"/>
                    <a:pt x="20571" y="18724"/>
                    <a:pt x="20553" y="18724"/>
                  </a:cubicBezTo>
                  <a:cubicBezTo>
                    <a:pt x="20498" y="18796"/>
                    <a:pt x="20424" y="18832"/>
                    <a:pt x="20369" y="18904"/>
                  </a:cubicBezTo>
                  <a:cubicBezTo>
                    <a:pt x="20351" y="18904"/>
                    <a:pt x="20351" y="18904"/>
                    <a:pt x="20332" y="18940"/>
                  </a:cubicBezTo>
                  <a:cubicBezTo>
                    <a:pt x="20259" y="19012"/>
                    <a:pt x="20204" y="19048"/>
                    <a:pt x="20130" y="19120"/>
                  </a:cubicBezTo>
                  <a:cubicBezTo>
                    <a:pt x="20130" y="19120"/>
                    <a:pt x="20112" y="19120"/>
                    <a:pt x="20112" y="19156"/>
                  </a:cubicBezTo>
                  <a:cubicBezTo>
                    <a:pt x="20039" y="19228"/>
                    <a:pt x="19965" y="19264"/>
                    <a:pt x="19873" y="19335"/>
                  </a:cubicBezTo>
                  <a:cubicBezTo>
                    <a:pt x="19873" y="19335"/>
                    <a:pt x="19873" y="19335"/>
                    <a:pt x="19873" y="19335"/>
                  </a:cubicBezTo>
                  <a:cubicBezTo>
                    <a:pt x="19873" y="19335"/>
                    <a:pt x="19873" y="19335"/>
                    <a:pt x="19873" y="19335"/>
                  </a:cubicBezTo>
                  <a:cubicBezTo>
                    <a:pt x="19800" y="19371"/>
                    <a:pt x="19745" y="19443"/>
                    <a:pt x="19671" y="19479"/>
                  </a:cubicBezTo>
                  <a:cubicBezTo>
                    <a:pt x="19653" y="19479"/>
                    <a:pt x="19634" y="19515"/>
                    <a:pt x="19634" y="19515"/>
                  </a:cubicBezTo>
                  <a:cubicBezTo>
                    <a:pt x="19561" y="19551"/>
                    <a:pt x="19488" y="19623"/>
                    <a:pt x="19414" y="19659"/>
                  </a:cubicBezTo>
                  <a:cubicBezTo>
                    <a:pt x="19396" y="19659"/>
                    <a:pt x="19396" y="19659"/>
                    <a:pt x="19377" y="19695"/>
                  </a:cubicBezTo>
                  <a:cubicBezTo>
                    <a:pt x="19304" y="19731"/>
                    <a:pt x="19249" y="19767"/>
                    <a:pt x="19175" y="19803"/>
                  </a:cubicBezTo>
                  <a:cubicBezTo>
                    <a:pt x="19157" y="19803"/>
                    <a:pt x="19157" y="19803"/>
                    <a:pt x="19138" y="19839"/>
                  </a:cubicBezTo>
                  <a:cubicBezTo>
                    <a:pt x="19065" y="19875"/>
                    <a:pt x="18992" y="19911"/>
                    <a:pt x="18900" y="19982"/>
                  </a:cubicBezTo>
                  <a:cubicBezTo>
                    <a:pt x="18900" y="19982"/>
                    <a:pt x="18881" y="19982"/>
                    <a:pt x="18881" y="19982"/>
                  </a:cubicBezTo>
                  <a:cubicBezTo>
                    <a:pt x="18863" y="19982"/>
                    <a:pt x="18863" y="19982"/>
                    <a:pt x="18845" y="19982"/>
                  </a:cubicBezTo>
                  <a:cubicBezTo>
                    <a:pt x="18771" y="20018"/>
                    <a:pt x="18698" y="20054"/>
                    <a:pt x="18624" y="20090"/>
                  </a:cubicBezTo>
                  <a:cubicBezTo>
                    <a:pt x="18624" y="20090"/>
                    <a:pt x="18606" y="20090"/>
                    <a:pt x="18606" y="20090"/>
                  </a:cubicBezTo>
                  <a:cubicBezTo>
                    <a:pt x="18532" y="20126"/>
                    <a:pt x="18440" y="20162"/>
                    <a:pt x="18367" y="20198"/>
                  </a:cubicBezTo>
                  <a:cubicBezTo>
                    <a:pt x="18349" y="20198"/>
                    <a:pt x="18330" y="20234"/>
                    <a:pt x="18312" y="20234"/>
                  </a:cubicBezTo>
                  <a:cubicBezTo>
                    <a:pt x="18220" y="20270"/>
                    <a:pt x="18147" y="20306"/>
                    <a:pt x="18055" y="20342"/>
                  </a:cubicBezTo>
                  <a:cubicBezTo>
                    <a:pt x="18055" y="20342"/>
                    <a:pt x="18055" y="20342"/>
                    <a:pt x="18055" y="20342"/>
                  </a:cubicBezTo>
                  <a:cubicBezTo>
                    <a:pt x="17963" y="20378"/>
                    <a:pt x="17871" y="20414"/>
                    <a:pt x="17798" y="20450"/>
                  </a:cubicBezTo>
                  <a:cubicBezTo>
                    <a:pt x="17779" y="20450"/>
                    <a:pt x="17779" y="20450"/>
                    <a:pt x="17761" y="20450"/>
                  </a:cubicBezTo>
                  <a:cubicBezTo>
                    <a:pt x="17742" y="20450"/>
                    <a:pt x="17742" y="20450"/>
                    <a:pt x="17724" y="20450"/>
                  </a:cubicBezTo>
                  <a:cubicBezTo>
                    <a:pt x="17632" y="20486"/>
                    <a:pt x="17540" y="20522"/>
                    <a:pt x="17449" y="20558"/>
                  </a:cubicBezTo>
                  <a:cubicBezTo>
                    <a:pt x="17430" y="20558"/>
                    <a:pt x="17430" y="20558"/>
                    <a:pt x="17412" y="20558"/>
                  </a:cubicBezTo>
                  <a:cubicBezTo>
                    <a:pt x="17320" y="20594"/>
                    <a:pt x="17228" y="20629"/>
                    <a:pt x="17136" y="20665"/>
                  </a:cubicBezTo>
                  <a:cubicBezTo>
                    <a:pt x="17118" y="20665"/>
                    <a:pt x="17100" y="20665"/>
                    <a:pt x="17081" y="20701"/>
                  </a:cubicBezTo>
                  <a:cubicBezTo>
                    <a:pt x="16989" y="20737"/>
                    <a:pt x="16879" y="20773"/>
                    <a:pt x="16787" y="20809"/>
                  </a:cubicBezTo>
                  <a:cubicBezTo>
                    <a:pt x="16769" y="20809"/>
                    <a:pt x="16751" y="20809"/>
                    <a:pt x="16714" y="20845"/>
                  </a:cubicBezTo>
                  <a:cubicBezTo>
                    <a:pt x="16622" y="20881"/>
                    <a:pt x="16512" y="20917"/>
                    <a:pt x="16402" y="20953"/>
                  </a:cubicBezTo>
                  <a:cubicBezTo>
                    <a:pt x="16402" y="20953"/>
                    <a:pt x="16402" y="20953"/>
                    <a:pt x="16383" y="20953"/>
                  </a:cubicBezTo>
                  <a:cubicBezTo>
                    <a:pt x="16383" y="20953"/>
                    <a:pt x="16383" y="20953"/>
                    <a:pt x="16383" y="20953"/>
                  </a:cubicBezTo>
                  <a:cubicBezTo>
                    <a:pt x="16255" y="20989"/>
                    <a:pt x="16108" y="21025"/>
                    <a:pt x="15979" y="21061"/>
                  </a:cubicBezTo>
                  <a:cubicBezTo>
                    <a:pt x="15961" y="21061"/>
                    <a:pt x="15961" y="21061"/>
                    <a:pt x="15942" y="21061"/>
                  </a:cubicBezTo>
                  <a:cubicBezTo>
                    <a:pt x="15814" y="21097"/>
                    <a:pt x="15667" y="21133"/>
                    <a:pt x="15538" y="21169"/>
                  </a:cubicBezTo>
                  <a:cubicBezTo>
                    <a:pt x="15520" y="21169"/>
                    <a:pt x="15501" y="21169"/>
                    <a:pt x="15501" y="21169"/>
                  </a:cubicBezTo>
                  <a:cubicBezTo>
                    <a:pt x="15373" y="21205"/>
                    <a:pt x="15226" y="21241"/>
                    <a:pt x="15097" y="21241"/>
                  </a:cubicBezTo>
                  <a:cubicBezTo>
                    <a:pt x="15079" y="21241"/>
                    <a:pt x="15061" y="21241"/>
                    <a:pt x="15042" y="21241"/>
                  </a:cubicBezTo>
                  <a:cubicBezTo>
                    <a:pt x="14914" y="21276"/>
                    <a:pt x="14767" y="21276"/>
                    <a:pt x="14620" y="21312"/>
                  </a:cubicBezTo>
                  <a:cubicBezTo>
                    <a:pt x="14601" y="21312"/>
                    <a:pt x="14601" y="21312"/>
                    <a:pt x="14583" y="21312"/>
                  </a:cubicBezTo>
                  <a:cubicBezTo>
                    <a:pt x="14583" y="21312"/>
                    <a:pt x="14565" y="21312"/>
                    <a:pt x="14565" y="21312"/>
                  </a:cubicBezTo>
                  <a:cubicBezTo>
                    <a:pt x="14436" y="21348"/>
                    <a:pt x="14308" y="21348"/>
                    <a:pt x="14179" y="21384"/>
                  </a:cubicBezTo>
                  <a:cubicBezTo>
                    <a:pt x="14161" y="21384"/>
                    <a:pt x="14142" y="21384"/>
                    <a:pt x="14106" y="21384"/>
                  </a:cubicBezTo>
                  <a:cubicBezTo>
                    <a:pt x="13977" y="21420"/>
                    <a:pt x="13848" y="21420"/>
                    <a:pt x="13701" y="21456"/>
                  </a:cubicBezTo>
                  <a:cubicBezTo>
                    <a:pt x="13683" y="21456"/>
                    <a:pt x="13665" y="21456"/>
                    <a:pt x="13646" y="21456"/>
                  </a:cubicBezTo>
                  <a:cubicBezTo>
                    <a:pt x="13499" y="21492"/>
                    <a:pt x="13371" y="21492"/>
                    <a:pt x="13224" y="21492"/>
                  </a:cubicBezTo>
                  <a:cubicBezTo>
                    <a:pt x="13224" y="21492"/>
                    <a:pt x="13224" y="21492"/>
                    <a:pt x="13206" y="21492"/>
                  </a:cubicBezTo>
                  <a:cubicBezTo>
                    <a:pt x="13059" y="21492"/>
                    <a:pt x="12912" y="21528"/>
                    <a:pt x="12783" y="21528"/>
                  </a:cubicBezTo>
                  <a:cubicBezTo>
                    <a:pt x="12765" y="21528"/>
                    <a:pt x="12746" y="21528"/>
                    <a:pt x="12728" y="21528"/>
                  </a:cubicBezTo>
                  <a:cubicBezTo>
                    <a:pt x="12581" y="21528"/>
                    <a:pt x="12453" y="21564"/>
                    <a:pt x="12306" y="21564"/>
                  </a:cubicBezTo>
                  <a:cubicBezTo>
                    <a:pt x="12287" y="21564"/>
                    <a:pt x="12251" y="21564"/>
                    <a:pt x="12232" y="21564"/>
                  </a:cubicBezTo>
                  <a:cubicBezTo>
                    <a:pt x="12085" y="21564"/>
                    <a:pt x="11957" y="21564"/>
                    <a:pt x="11810" y="21600"/>
                  </a:cubicBezTo>
                  <a:cubicBezTo>
                    <a:pt x="11791" y="21600"/>
                    <a:pt x="11755" y="21600"/>
                    <a:pt x="11736" y="21600"/>
                  </a:cubicBezTo>
                  <a:cubicBezTo>
                    <a:pt x="11589" y="21600"/>
                    <a:pt x="11442" y="21600"/>
                    <a:pt x="11296" y="21600"/>
                  </a:cubicBezTo>
                  <a:cubicBezTo>
                    <a:pt x="11277" y="21600"/>
                    <a:pt x="11259" y="21600"/>
                    <a:pt x="11240" y="21600"/>
                  </a:cubicBezTo>
                  <a:cubicBezTo>
                    <a:pt x="11094" y="21600"/>
                    <a:pt x="10928" y="21600"/>
                    <a:pt x="10781" y="21600"/>
                  </a:cubicBezTo>
                  <a:cubicBezTo>
                    <a:pt x="10634" y="21600"/>
                    <a:pt x="10469" y="21600"/>
                    <a:pt x="10322" y="21600"/>
                  </a:cubicBezTo>
                  <a:cubicBezTo>
                    <a:pt x="10304" y="21600"/>
                    <a:pt x="10285" y="21600"/>
                    <a:pt x="10267" y="21600"/>
                  </a:cubicBezTo>
                  <a:cubicBezTo>
                    <a:pt x="10120" y="21600"/>
                    <a:pt x="9973" y="21600"/>
                    <a:pt x="9826" y="21600"/>
                  </a:cubicBezTo>
                  <a:cubicBezTo>
                    <a:pt x="9808" y="21600"/>
                    <a:pt x="9771" y="21600"/>
                    <a:pt x="9753" y="21600"/>
                  </a:cubicBezTo>
                  <a:cubicBezTo>
                    <a:pt x="9606" y="21600"/>
                    <a:pt x="9477" y="21600"/>
                    <a:pt x="9330" y="21564"/>
                  </a:cubicBezTo>
                  <a:cubicBezTo>
                    <a:pt x="9312" y="21564"/>
                    <a:pt x="9275" y="21564"/>
                    <a:pt x="9257" y="21564"/>
                  </a:cubicBezTo>
                  <a:cubicBezTo>
                    <a:pt x="9110" y="21564"/>
                    <a:pt x="8981" y="21528"/>
                    <a:pt x="8834" y="21528"/>
                  </a:cubicBezTo>
                  <a:cubicBezTo>
                    <a:pt x="8816" y="21528"/>
                    <a:pt x="8798" y="21528"/>
                    <a:pt x="8779" y="21528"/>
                  </a:cubicBezTo>
                  <a:cubicBezTo>
                    <a:pt x="8633" y="21528"/>
                    <a:pt x="8486" y="21492"/>
                    <a:pt x="8357" y="21492"/>
                  </a:cubicBezTo>
                  <a:cubicBezTo>
                    <a:pt x="8357" y="21492"/>
                    <a:pt x="8357" y="21492"/>
                    <a:pt x="8339" y="21492"/>
                  </a:cubicBezTo>
                  <a:cubicBezTo>
                    <a:pt x="8192" y="21492"/>
                    <a:pt x="8045" y="21456"/>
                    <a:pt x="7916" y="21456"/>
                  </a:cubicBezTo>
                  <a:cubicBezTo>
                    <a:pt x="7898" y="21456"/>
                    <a:pt x="7879" y="21456"/>
                    <a:pt x="7861" y="21456"/>
                  </a:cubicBezTo>
                  <a:cubicBezTo>
                    <a:pt x="7733" y="21456"/>
                    <a:pt x="7586" y="21420"/>
                    <a:pt x="7457" y="21384"/>
                  </a:cubicBezTo>
                  <a:cubicBezTo>
                    <a:pt x="7439" y="21384"/>
                    <a:pt x="7420" y="21384"/>
                    <a:pt x="7384" y="21384"/>
                  </a:cubicBezTo>
                  <a:cubicBezTo>
                    <a:pt x="7255" y="21348"/>
                    <a:pt x="7126" y="21348"/>
                    <a:pt x="6998" y="21312"/>
                  </a:cubicBezTo>
                  <a:cubicBezTo>
                    <a:pt x="6998" y="21312"/>
                    <a:pt x="6979" y="21312"/>
                    <a:pt x="6979" y="21312"/>
                  </a:cubicBezTo>
                  <a:cubicBezTo>
                    <a:pt x="6961" y="21312"/>
                    <a:pt x="6961" y="21312"/>
                    <a:pt x="6943" y="21312"/>
                  </a:cubicBezTo>
                  <a:cubicBezTo>
                    <a:pt x="6796" y="21276"/>
                    <a:pt x="6667" y="21276"/>
                    <a:pt x="6520" y="21241"/>
                  </a:cubicBezTo>
                  <a:cubicBezTo>
                    <a:pt x="6502" y="21241"/>
                    <a:pt x="6483" y="21241"/>
                    <a:pt x="6465" y="21241"/>
                  </a:cubicBezTo>
                  <a:cubicBezTo>
                    <a:pt x="6318" y="21205"/>
                    <a:pt x="6190" y="21169"/>
                    <a:pt x="6061" y="21169"/>
                  </a:cubicBezTo>
                  <a:cubicBezTo>
                    <a:pt x="6043" y="21169"/>
                    <a:pt x="6024" y="21169"/>
                    <a:pt x="6024" y="21169"/>
                  </a:cubicBezTo>
                  <a:cubicBezTo>
                    <a:pt x="5877" y="21133"/>
                    <a:pt x="5749" y="21097"/>
                    <a:pt x="5620" y="21061"/>
                  </a:cubicBezTo>
                  <a:cubicBezTo>
                    <a:pt x="5602" y="21061"/>
                    <a:pt x="5602" y="21061"/>
                    <a:pt x="5583" y="21061"/>
                  </a:cubicBezTo>
                  <a:cubicBezTo>
                    <a:pt x="5437" y="21025"/>
                    <a:pt x="5308" y="20989"/>
                    <a:pt x="5179" y="20953"/>
                  </a:cubicBezTo>
                  <a:cubicBezTo>
                    <a:pt x="5179" y="20953"/>
                    <a:pt x="5179" y="20953"/>
                    <a:pt x="5179" y="20953"/>
                  </a:cubicBezTo>
                  <a:cubicBezTo>
                    <a:pt x="5179" y="20953"/>
                    <a:pt x="5179" y="20953"/>
                    <a:pt x="5161" y="20953"/>
                  </a:cubicBezTo>
                  <a:cubicBezTo>
                    <a:pt x="5051" y="20917"/>
                    <a:pt x="4959" y="20881"/>
                    <a:pt x="4849" y="20845"/>
                  </a:cubicBezTo>
                  <a:cubicBezTo>
                    <a:pt x="4830" y="20845"/>
                    <a:pt x="4812" y="20845"/>
                    <a:pt x="4794" y="20809"/>
                  </a:cubicBezTo>
                  <a:cubicBezTo>
                    <a:pt x="4702" y="20773"/>
                    <a:pt x="4591" y="20737"/>
                    <a:pt x="4500" y="20701"/>
                  </a:cubicBezTo>
                  <a:cubicBezTo>
                    <a:pt x="4481" y="20701"/>
                    <a:pt x="4463" y="20701"/>
                    <a:pt x="4445" y="20665"/>
                  </a:cubicBezTo>
                  <a:cubicBezTo>
                    <a:pt x="4353" y="20629"/>
                    <a:pt x="4261" y="20594"/>
                    <a:pt x="4169" y="20558"/>
                  </a:cubicBezTo>
                  <a:cubicBezTo>
                    <a:pt x="4151" y="20558"/>
                    <a:pt x="4151" y="20558"/>
                    <a:pt x="4132" y="20558"/>
                  </a:cubicBezTo>
                  <a:cubicBezTo>
                    <a:pt x="4040" y="20522"/>
                    <a:pt x="3949" y="20486"/>
                    <a:pt x="3857" y="20450"/>
                  </a:cubicBezTo>
                  <a:cubicBezTo>
                    <a:pt x="3838" y="20450"/>
                    <a:pt x="3838" y="20450"/>
                    <a:pt x="3820" y="20450"/>
                  </a:cubicBezTo>
                  <a:cubicBezTo>
                    <a:pt x="3802" y="20450"/>
                    <a:pt x="3802" y="20450"/>
                    <a:pt x="3783" y="20450"/>
                  </a:cubicBezTo>
                  <a:cubicBezTo>
                    <a:pt x="3691" y="20414"/>
                    <a:pt x="3600" y="20378"/>
                    <a:pt x="3526" y="20342"/>
                  </a:cubicBezTo>
                  <a:cubicBezTo>
                    <a:pt x="3526" y="20342"/>
                    <a:pt x="3526" y="20342"/>
                    <a:pt x="3526" y="20342"/>
                  </a:cubicBezTo>
                  <a:cubicBezTo>
                    <a:pt x="3434" y="20306"/>
                    <a:pt x="3361" y="20270"/>
                    <a:pt x="3269" y="20234"/>
                  </a:cubicBezTo>
                  <a:cubicBezTo>
                    <a:pt x="3251" y="20234"/>
                    <a:pt x="3232" y="20198"/>
                    <a:pt x="3214" y="20198"/>
                  </a:cubicBezTo>
                  <a:cubicBezTo>
                    <a:pt x="3122" y="20162"/>
                    <a:pt x="3049" y="20126"/>
                    <a:pt x="2975" y="20090"/>
                  </a:cubicBezTo>
                  <a:cubicBezTo>
                    <a:pt x="2975" y="20090"/>
                    <a:pt x="2957" y="20090"/>
                    <a:pt x="2957" y="20090"/>
                  </a:cubicBezTo>
                  <a:cubicBezTo>
                    <a:pt x="2883" y="20054"/>
                    <a:pt x="2810" y="20018"/>
                    <a:pt x="2736" y="19982"/>
                  </a:cubicBezTo>
                  <a:cubicBezTo>
                    <a:pt x="2718" y="19982"/>
                    <a:pt x="2718" y="19982"/>
                    <a:pt x="2700" y="19982"/>
                  </a:cubicBezTo>
                  <a:cubicBezTo>
                    <a:pt x="2700" y="19982"/>
                    <a:pt x="2681" y="19982"/>
                    <a:pt x="2681" y="19982"/>
                  </a:cubicBezTo>
                  <a:cubicBezTo>
                    <a:pt x="2608" y="19946"/>
                    <a:pt x="2516" y="19911"/>
                    <a:pt x="2442" y="19839"/>
                  </a:cubicBezTo>
                  <a:cubicBezTo>
                    <a:pt x="2424" y="19839"/>
                    <a:pt x="2424" y="19839"/>
                    <a:pt x="2406" y="19803"/>
                  </a:cubicBezTo>
                  <a:cubicBezTo>
                    <a:pt x="2332" y="19767"/>
                    <a:pt x="2277" y="19731"/>
                    <a:pt x="2204" y="19695"/>
                  </a:cubicBezTo>
                  <a:cubicBezTo>
                    <a:pt x="2185" y="19695"/>
                    <a:pt x="2185" y="19695"/>
                    <a:pt x="2167" y="19659"/>
                  </a:cubicBezTo>
                  <a:cubicBezTo>
                    <a:pt x="2093" y="19623"/>
                    <a:pt x="2020" y="19551"/>
                    <a:pt x="1946" y="19515"/>
                  </a:cubicBezTo>
                  <a:cubicBezTo>
                    <a:pt x="1928" y="19515"/>
                    <a:pt x="1910" y="19479"/>
                    <a:pt x="1910" y="19479"/>
                  </a:cubicBezTo>
                  <a:cubicBezTo>
                    <a:pt x="1836" y="19443"/>
                    <a:pt x="1763" y="19371"/>
                    <a:pt x="1708" y="19335"/>
                  </a:cubicBezTo>
                  <a:cubicBezTo>
                    <a:pt x="1708" y="19335"/>
                    <a:pt x="1708" y="19335"/>
                    <a:pt x="1708" y="19335"/>
                  </a:cubicBezTo>
                  <a:cubicBezTo>
                    <a:pt x="1708" y="19335"/>
                    <a:pt x="1708" y="19335"/>
                    <a:pt x="1708" y="19335"/>
                  </a:cubicBezTo>
                  <a:cubicBezTo>
                    <a:pt x="1634" y="19264"/>
                    <a:pt x="1542" y="19228"/>
                    <a:pt x="1469" y="19156"/>
                  </a:cubicBezTo>
                  <a:cubicBezTo>
                    <a:pt x="1469" y="19156"/>
                    <a:pt x="1450" y="19156"/>
                    <a:pt x="1450" y="19120"/>
                  </a:cubicBezTo>
                  <a:cubicBezTo>
                    <a:pt x="1377" y="19048"/>
                    <a:pt x="1304" y="19012"/>
                    <a:pt x="1248" y="18940"/>
                  </a:cubicBezTo>
                  <a:cubicBezTo>
                    <a:pt x="1230" y="18940"/>
                    <a:pt x="1230" y="18940"/>
                    <a:pt x="1212" y="18904"/>
                  </a:cubicBezTo>
                  <a:cubicBezTo>
                    <a:pt x="1138" y="18832"/>
                    <a:pt x="1083" y="18796"/>
                    <a:pt x="1028" y="18724"/>
                  </a:cubicBezTo>
                  <a:cubicBezTo>
                    <a:pt x="1010" y="18724"/>
                    <a:pt x="1010" y="18688"/>
                    <a:pt x="991" y="18688"/>
                  </a:cubicBezTo>
                  <a:cubicBezTo>
                    <a:pt x="936" y="18617"/>
                    <a:pt x="881" y="18581"/>
                    <a:pt x="826" y="18509"/>
                  </a:cubicBezTo>
                  <a:cubicBezTo>
                    <a:pt x="826" y="18509"/>
                    <a:pt x="826" y="18509"/>
                    <a:pt x="808" y="18509"/>
                  </a:cubicBezTo>
                  <a:cubicBezTo>
                    <a:pt x="808" y="18509"/>
                    <a:pt x="808" y="18509"/>
                    <a:pt x="789" y="18509"/>
                  </a:cubicBezTo>
                  <a:cubicBezTo>
                    <a:pt x="734" y="18437"/>
                    <a:pt x="679" y="18365"/>
                    <a:pt x="624" y="18293"/>
                  </a:cubicBezTo>
                  <a:cubicBezTo>
                    <a:pt x="624" y="18293"/>
                    <a:pt x="605" y="18257"/>
                    <a:pt x="605" y="18257"/>
                  </a:cubicBezTo>
                  <a:cubicBezTo>
                    <a:pt x="550" y="18185"/>
                    <a:pt x="514" y="18113"/>
                    <a:pt x="459" y="18041"/>
                  </a:cubicBezTo>
                  <a:cubicBezTo>
                    <a:pt x="459" y="18041"/>
                    <a:pt x="440" y="18041"/>
                    <a:pt x="440" y="18005"/>
                  </a:cubicBezTo>
                  <a:cubicBezTo>
                    <a:pt x="403" y="17934"/>
                    <a:pt x="348" y="17862"/>
                    <a:pt x="312" y="17790"/>
                  </a:cubicBezTo>
                  <a:cubicBezTo>
                    <a:pt x="312" y="17790"/>
                    <a:pt x="312" y="17790"/>
                    <a:pt x="293" y="17754"/>
                  </a:cubicBezTo>
                  <a:cubicBezTo>
                    <a:pt x="256" y="17682"/>
                    <a:pt x="220" y="17610"/>
                    <a:pt x="183" y="17538"/>
                  </a:cubicBezTo>
                  <a:cubicBezTo>
                    <a:pt x="183" y="17538"/>
                    <a:pt x="183" y="17538"/>
                    <a:pt x="183" y="17502"/>
                  </a:cubicBezTo>
                  <a:cubicBezTo>
                    <a:pt x="184" y="17430"/>
                    <a:pt x="147" y="17358"/>
                    <a:pt x="129" y="1728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3D1D4850-9222-624A-8D84-105ADCEB5F85}"/>
                </a:ext>
              </a:extLst>
            </p:cNvPr>
            <p:cNvSpPr/>
            <p:nvPr/>
          </p:nvSpPr>
          <p:spPr>
            <a:xfrm>
              <a:off x="6257718" y="2703634"/>
              <a:ext cx="2838655" cy="68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1" y="0"/>
                    <a:pt x="0" y="4868"/>
                    <a:pt x="0" y="10800"/>
                  </a:cubicBezTo>
                  <a:cubicBezTo>
                    <a:pt x="0" y="16808"/>
                    <a:pt x="4831" y="21600"/>
                    <a:pt x="10800" y="21600"/>
                  </a:cubicBezTo>
                  <a:cubicBezTo>
                    <a:pt x="16769" y="21600"/>
                    <a:pt x="21600" y="16732"/>
                    <a:pt x="21600" y="10800"/>
                  </a:cubicBezTo>
                  <a:cubicBezTo>
                    <a:pt x="21600" y="4868"/>
                    <a:pt x="16769" y="0"/>
                    <a:pt x="1080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A803948-039B-486E-8691-5CF86CD3246D}"/>
              </a:ext>
            </a:extLst>
          </p:cNvPr>
          <p:cNvGrpSpPr/>
          <p:nvPr/>
        </p:nvGrpSpPr>
        <p:grpSpPr>
          <a:xfrm>
            <a:off x="3512031" y="2213573"/>
            <a:ext cx="2128991" cy="1088072"/>
            <a:chOff x="4688729" y="1738102"/>
            <a:chExt cx="2838655" cy="1450763"/>
          </a:xfrm>
        </p:grpSpPr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4ADC8105-C711-404F-90C0-5DD5C0D7BC18}"/>
                </a:ext>
              </a:extLst>
            </p:cNvPr>
            <p:cNvSpPr/>
            <p:nvPr/>
          </p:nvSpPr>
          <p:spPr>
            <a:xfrm>
              <a:off x="4688729" y="1738102"/>
              <a:ext cx="2838655" cy="145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57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53" y="17358"/>
                    <a:pt x="21471" y="1728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FFFE5D26-4568-4143-9FE1-57B34F788C89}"/>
                </a:ext>
              </a:extLst>
            </p:cNvPr>
            <p:cNvSpPr/>
            <p:nvPr/>
          </p:nvSpPr>
          <p:spPr>
            <a:xfrm>
              <a:off x="4688729" y="1738102"/>
              <a:ext cx="2838655" cy="68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137" name="TextBox 136">
            <a:extLst>
              <a:ext uri="{FF2B5EF4-FFF2-40B4-BE49-F238E27FC236}">
                <a16:creationId xmlns:a16="http://schemas.microsoft.com/office/drawing/2014/main" id="{9BC8C8B4-5C99-4A86-889F-4B6D1C366D0C}"/>
              </a:ext>
            </a:extLst>
          </p:cNvPr>
          <p:cNvSpPr txBox="1"/>
          <p:nvPr/>
        </p:nvSpPr>
        <p:spPr>
          <a:xfrm>
            <a:off x="2005493" y="430662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A8179247-A7B3-4A79-A7AD-3B3CA0D3708F}"/>
              </a:ext>
            </a:extLst>
          </p:cNvPr>
          <p:cNvSpPr txBox="1"/>
          <p:nvPr/>
        </p:nvSpPr>
        <p:spPr>
          <a:xfrm>
            <a:off x="3200339" y="359470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8E29FEA1-31E9-46D0-A33E-BB5E16A406B9}"/>
              </a:ext>
            </a:extLst>
          </p:cNvPr>
          <p:cNvSpPr txBox="1"/>
          <p:nvPr/>
        </p:nvSpPr>
        <p:spPr>
          <a:xfrm>
            <a:off x="4386131" y="284096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968B1444-4ED3-4BC6-AF25-17A1BC4EBF91}"/>
              </a:ext>
            </a:extLst>
          </p:cNvPr>
          <p:cNvSpPr txBox="1"/>
          <p:nvPr/>
        </p:nvSpPr>
        <p:spPr>
          <a:xfrm>
            <a:off x="5580977" y="359470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FF869B6-0294-4689-BE58-9F3904BC625A}"/>
              </a:ext>
            </a:extLst>
          </p:cNvPr>
          <p:cNvSpPr txBox="1"/>
          <p:nvPr/>
        </p:nvSpPr>
        <p:spPr>
          <a:xfrm>
            <a:off x="6766771" y="430662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pic>
        <p:nvPicPr>
          <p:cNvPr id="142" name="Graphic 141" descr="Brainstorm with solid fill">
            <a:extLst>
              <a:ext uri="{FF2B5EF4-FFF2-40B4-BE49-F238E27FC236}">
                <a16:creationId xmlns:a16="http://schemas.microsoft.com/office/drawing/2014/main" id="{F7443EFB-ADCC-409E-8DEF-85C36AC479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61581" y="3051172"/>
            <a:ext cx="315776" cy="3157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3" name="Graphic 142" descr="Bullseye with solid fill">
            <a:extLst>
              <a:ext uri="{FF2B5EF4-FFF2-40B4-BE49-F238E27FC236}">
                <a16:creationId xmlns:a16="http://schemas.microsoft.com/office/drawing/2014/main" id="{145EDC38-6617-40F9-9487-D6EF9353E71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18452" y="2294175"/>
            <a:ext cx="316148" cy="3161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4" name="Graphic 143" descr="Gears with solid fill">
            <a:extLst>
              <a:ext uri="{FF2B5EF4-FFF2-40B4-BE49-F238E27FC236}">
                <a16:creationId xmlns:a16="http://schemas.microsoft.com/office/drawing/2014/main" id="{FF59A57B-11AC-4142-9F66-F370FB44CAC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33277" y="3051173"/>
            <a:ext cx="356085" cy="3560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5" name="Graphic 144" descr="Hourglass 30% with solid fill">
            <a:extLst>
              <a:ext uri="{FF2B5EF4-FFF2-40B4-BE49-F238E27FC236}">
                <a16:creationId xmlns:a16="http://schemas.microsoft.com/office/drawing/2014/main" id="{823DE8F1-A3EA-4F80-9E75-AFE0C96D497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26852" y="3745578"/>
            <a:ext cx="340715" cy="3407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6" name="Graphic 145" descr="Lightbulb with solid fill">
            <a:extLst>
              <a:ext uri="{FF2B5EF4-FFF2-40B4-BE49-F238E27FC236}">
                <a16:creationId xmlns:a16="http://schemas.microsoft.com/office/drawing/2014/main" id="{C472D09E-3F09-40CA-BF11-A48CBA7D1C7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76434" y="3745578"/>
            <a:ext cx="330494" cy="3304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51" name="Group 150">
            <a:extLst>
              <a:ext uri="{FF2B5EF4-FFF2-40B4-BE49-F238E27FC236}">
                <a16:creationId xmlns:a16="http://schemas.microsoft.com/office/drawing/2014/main" id="{92508CA3-FF8F-4C44-817E-CD1D9BD58029}"/>
              </a:ext>
            </a:extLst>
          </p:cNvPr>
          <p:cNvGrpSpPr/>
          <p:nvPr/>
        </p:nvGrpSpPr>
        <p:grpSpPr>
          <a:xfrm>
            <a:off x="628650" y="1889774"/>
            <a:ext cx="2194560" cy="1013782"/>
            <a:chOff x="332936" y="2596988"/>
            <a:chExt cx="2926080" cy="1351708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E8D42172-47A3-473E-BF38-5C8D99BA5717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316E2CFB-9612-43F0-8AF9-A9E3FC00415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C5B79A63-01F5-4404-9555-D990200E3B3A}"/>
              </a:ext>
            </a:extLst>
          </p:cNvPr>
          <p:cNvGrpSpPr/>
          <p:nvPr/>
        </p:nvGrpSpPr>
        <p:grpSpPr>
          <a:xfrm>
            <a:off x="1126866" y="4760391"/>
            <a:ext cx="2128991" cy="736782"/>
            <a:chOff x="332936" y="4621560"/>
            <a:chExt cx="2926080" cy="982377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AA2227F2-7F42-40FA-B19A-98E940B24F5B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CF3C2ADD-3A50-4BC1-BF38-1F8BA396A60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7B90095E-1182-47A5-B535-3FF69F989DEF}"/>
              </a:ext>
            </a:extLst>
          </p:cNvPr>
          <p:cNvGrpSpPr/>
          <p:nvPr/>
        </p:nvGrpSpPr>
        <p:grpSpPr>
          <a:xfrm>
            <a:off x="6320791" y="1889772"/>
            <a:ext cx="2194560" cy="1013782"/>
            <a:chOff x="8921977" y="1435947"/>
            <a:chExt cx="2926080" cy="1351708"/>
          </a:xfrm>
        </p:grpSpPr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ACF83D6E-11CC-4947-AD59-DC86D063A25D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F3419949-861D-485D-B043-C0B8104DFEE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A9F58F41-5217-4C8D-A292-8B2EC896D76B}"/>
              </a:ext>
            </a:extLst>
          </p:cNvPr>
          <p:cNvGrpSpPr/>
          <p:nvPr/>
        </p:nvGrpSpPr>
        <p:grpSpPr>
          <a:xfrm>
            <a:off x="5888144" y="4760391"/>
            <a:ext cx="2128991" cy="736782"/>
            <a:chOff x="332936" y="4621560"/>
            <a:chExt cx="2926080" cy="982377"/>
          </a:xfrm>
        </p:grpSpPr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A4EA6325-C849-4D6D-9DD2-7B232CB6FE70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61C44935-A9DD-406F-B385-868EC67AB44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63CBE8A-F1C5-4B09-977C-AF80B0D34525}"/>
              </a:ext>
            </a:extLst>
          </p:cNvPr>
          <p:cNvGrpSpPr/>
          <p:nvPr/>
        </p:nvGrpSpPr>
        <p:grpSpPr>
          <a:xfrm>
            <a:off x="3502980" y="1266786"/>
            <a:ext cx="2128991" cy="736782"/>
            <a:chOff x="332936" y="4621560"/>
            <a:chExt cx="2926080" cy="98237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76547A8-EFBB-4B60-A2C5-2588B8355D99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B4071C7-C33A-4B8D-A31B-96F04889D86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8817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10391</TotalTime>
  <Words>523</Words>
  <PresentationFormat>On-screen Show (4:3)</PresentationFormat>
  <Paragraphs>57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Pyramid Stacked Cylinders – Slide Template</vt:lpstr>
      <vt:lpstr>Pyramid Stacked Cylinders – Slide Template</vt:lpstr>
      <vt:lpstr>Pyramid Stacked Cylinders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Pyramid Stacked Cylinders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2022-01-03T16:45:07Z</dcterms:modified>
  <cp:category>Charts &amp; Diagrams</cp:category>
</cp:coreProperties>
</file>