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4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16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Pyramid Stacked Cylinders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BA1074-C74A-4324-8705-8DED1DA732FD}"/>
              </a:ext>
            </a:extLst>
          </p:cNvPr>
          <p:cNvGrpSpPr/>
          <p:nvPr/>
        </p:nvGrpSpPr>
        <p:grpSpPr>
          <a:xfrm>
            <a:off x="1502488" y="3739494"/>
            <a:ext cx="2838655" cy="1450763"/>
            <a:chOff x="1502475" y="3669166"/>
            <a:chExt cx="2838655" cy="145076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2D50622-297B-FB48-8921-9486CF6A2111}"/>
                </a:ext>
              </a:extLst>
            </p:cNvPr>
            <p:cNvSpPr/>
            <p:nvPr/>
          </p:nvSpPr>
          <p:spPr>
            <a:xfrm>
              <a:off x="150247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B8CD65-9167-6647-A86F-405E468BA4C8}"/>
                </a:ext>
              </a:extLst>
            </p:cNvPr>
            <p:cNvSpPr/>
            <p:nvPr/>
          </p:nvSpPr>
          <p:spPr>
            <a:xfrm>
              <a:off x="150247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91096D-D5BF-41EE-A188-CB60700A3C47}"/>
              </a:ext>
            </a:extLst>
          </p:cNvPr>
          <p:cNvGrpSpPr/>
          <p:nvPr/>
        </p:nvGrpSpPr>
        <p:grpSpPr>
          <a:xfrm>
            <a:off x="3095615" y="2773962"/>
            <a:ext cx="2838655" cy="1450763"/>
            <a:chOff x="3095602" y="2703634"/>
            <a:chExt cx="2838655" cy="1450763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4FF179F6-EA4B-4A4D-B991-D30862DD635A}"/>
                </a:ext>
              </a:extLst>
            </p:cNvPr>
            <p:cNvSpPr/>
            <p:nvPr/>
          </p:nvSpPr>
          <p:spPr>
            <a:xfrm>
              <a:off x="3095602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E7CC984-D11B-F044-BFDB-9DD69823C13A}"/>
                </a:ext>
              </a:extLst>
            </p:cNvPr>
            <p:cNvSpPr/>
            <p:nvPr/>
          </p:nvSpPr>
          <p:spPr>
            <a:xfrm>
              <a:off x="3095602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614959-8287-4BE4-B323-AF5B46FBD68D}"/>
              </a:ext>
            </a:extLst>
          </p:cNvPr>
          <p:cNvGrpSpPr/>
          <p:nvPr/>
        </p:nvGrpSpPr>
        <p:grpSpPr>
          <a:xfrm>
            <a:off x="7850858" y="3739494"/>
            <a:ext cx="2838655" cy="1450763"/>
            <a:chOff x="7850845" y="3669166"/>
            <a:chExt cx="2838655" cy="1450763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6337492-A185-4B46-9157-41E444C77CE3}"/>
                </a:ext>
              </a:extLst>
            </p:cNvPr>
            <p:cNvSpPr/>
            <p:nvPr/>
          </p:nvSpPr>
          <p:spPr>
            <a:xfrm>
              <a:off x="785084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93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312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333771E3-8732-9746-903D-215A2C551DD6}"/>
                </a:ext>
              </a:extLst>
            </p:cNvPr>
            <p:cNvSpPr/>
            <p:nvPr/>
          </p:nvSpPr>
          <p:spPr>
            <a:xfrm>
              <a:off x="785084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D967BE0-E742-4FCF-A7B3-5EA53E32AD9C}"/>
              </a:ext>
            </a:extLst>
          </p:cNvPr>
          <p:cNvGrpSpPr/>
          <p:nvPr/>
        </p:nvGrpSpPr>
        <p:grpSpPr>
          <a:xfrm>
            <a:off x="6269800" y="2773962"/>
            <a:ext cx="2838655" cy="1450763"/>
            <a:chOff x="6257718" y="2703634"/>
            <a:chExt cx="2838655" cy="1450763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087DC7E-3903-B144-A6C6-47751B0A625B}"/>
                </a:ext>
              </a:extLst>
            </p:cNvPr>
            <p:cNvSpPr/>
            <p:nvPr/>
          </p:nvSpPr>
          <p:spPr>
            <a:xfrm>
              <a:off x="6257718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57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276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D1D4850-9222-624A-8D84-105ADCEB5F85}"/>
                </a:ext>
              </a:extLst>
            </p:cNvPr>
            <p:cNvSpPr/>
            <p:nvPr/>
          </p:nvSpPr>
          <p:spPr>
            <a:xfrm>
              <a:off x="6257718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803948-039B-486E-8691-5CF86CD3246D}"/>
              </a:ext>
            </a:extLst>
          </p:cNvPr>
          <p:cNvGrpSpPr/>
          <p:nvPr/>
        </p:nvGrpSpPr>
        <p:grpSpPr>
          <a:xfrm>
            <a:off x="4682707" y="1808430"/>
            <a:ext cx="2838655" cy="1450763"/>
            <a:chOff x="4688729" y="1738102"/>
            <a:chExt cx="2838655" cy="1450763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ADC8105-C711-404F-90C0-5DD5C0D7BC18}"/>
                </a:ext>
              </a:extLst>
            </p:cNvPr>
            <p:cNvSpPr/>
            <p:nvPr/>
          </p:nvSpPr>
          <p:spPr>
            <a:xfrm>
              <a:off x="4688729" y="1738102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FFFE5D26-4568-4143-9FE1-57B34F788C89}"/>
                </a:ext>
              </a:extLst>
            </p:cNvPr>
            <p:cNvSpPr/>
            <p:nvPr/>
          </p:nvSpPr>
          <p:spPr>
            <a:xfrm>
              <a:off x="4688729" y="1738102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9BC8C8B4-5C99-4A86-889F-4B6D1C366D0C}"/>
              </a:ext>
            </a:extLst>
          </p:cNvPr>
          <p:cNvSpPr txBox="1"/>
          <p:nvPr/>
        </p:nvSpPr>
        <p:spPr>
          <a:xfrm>
            <a:off x="2673991" y="45991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179247-A7B3-4A79-A7AD-3B3CA0D3708F}"/>
              </a:ext>
            </a:extLst>
          </p:cNvPr>
          <p:cNvSpPr txBox="1"/>
          <p:nvPr/>
        </p:nvSpPr>
        <p:spPr>
          <a:xfrm>
            <a:off x="4267118" y="36499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E29FEA1-31E9-46D0-A33E-BB5E16A406B9}"/>
              </a:ext>
            </a:extLst>
          </p:cNvPr>
          <p:cNvSpPr txBox="1"/>
          <p:nvPr/>
        </p:nvSpPr>
        <p:spPr>
          <a:xfrm>
            <a:off x="5848175" y="26449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68B1444-4ED3-4BC6-AF25-17A1BC4EBF91}"/>
              </a:ext>
            </a:extLst>
          </p:cNvPr>
          <p:cNvSpPr txBox="1"/>
          <p:nvPr/>
        </p:nvSpPr>
        <p:spPr>
          <a:xfrm>
            <a:off x="7441303" y="36499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FF869B6-0294-4689-BE58-9F3904BC625A}"/>
              </a:ext>
            </a:extLst>
          </p:cNvPr>
          <p:cNvSpPr txBox="1"/>
          <p:nvPr/>
        </p:nvSpPr>
        <p:spPr>
          <a:xfrm>
            <a:off x="9022361" y="45991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142" name="Graphic 141" descr="Brainstorm with solid fill">
            <a:extLst>
              <a:ext uri="{FF2B5EF4-FFF2-40B4-BE49-F238E27FC236}">
                <a16:creationId xmlns:a16="http://schemas.microsoft.com/office/drawing/2014/main" id="{F7443EFB-ADCC-409E-8DEF-85C36AC47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8775" y="2925230"/>
            <a:ext cx="421034" cy="42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142" descr="Bullseye with solid fill">
            <a:extLst>
              <a:ext uri="{FF2B5EF4-FFF2-40B4-BE49-F238E27FC236}">
                <a16:creationId xmlns:a16="http://schemas.microsoft.com/office/drawing/2014/main" id="{145EDC38-6617-40F9-9487-D6EF9353E7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1269" y="1915900"/>
            <a:ext cx="421530" cy="421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143" descr="Gears with solid fill">
            <a:extLst>
              <a:ext uri="{FF2B5EF4-FFF2-40B4-BE49-F238E27FC236}">
                <a16:creationId xmlns:a16="http://schemas.microsoft.com/office/drawing/2014/main" id="{FF59A57B-11AC-4142-9F66-F370FB44C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7703" y="2925230"/>
            <a:ext cx="474780" cy="474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5" name="Graphic 144" descr="Hourglass 30% with solid fill">
            <a:extLst>
              <a:ext uri="{FF2B5EF4-FFF2-40B4-BE49-F238E27FC236}">
                <a16:creationId xmlns:a16="http://schemas.microsoft.com/office/drawing/2014/main" id="{823DE8F1-A3EA-4F80-9E75-AFE0C96D49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35802" y="3851103"/>
            <a:ext cx="454287" cy="4542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145" descr="Lightbulb with solid fill">
            <a:extLst>
              <a:ext uri="{FF2B5EF4-FFF2-40B4-BE49-F238E27FC236}">
                <a16:creationId xmlns:a16="http://schemas.microsoft.com/office/drawing/2014/main" id="{C472D09E-3F09-40CA-BF11-A48CBA7D1C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01911" y="3851103"/>
            <a:ext cx="440659" cy="4406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2508CA3-FF8F-4C44-817E-CD1D9BD58029}"/>
              </a:ext>
            </a:extLst>
          </p:cNvPr>
          <p:cNvGrpSpPr/>
          <p:nvPr/>
        </p:nvGrpSpPr>
        <p:grpSpPr>
          <a:xfrm>
            <a:off x="838200" y="1407475"/>
            <a:ext cx="2926080" cy="1290153"/>
            <a:chOff x="332936" y="2627766"/>
            <a:chExt cx="2926080" cy="129015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8D42172-47A3-473E-BF38-5C8D99BA571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16E2CFB-9612-43F0-8AF9-A9E3FC0041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C5B79A63-01F5-4404-9555-D990200E3B3A}"/>
              </a:ext>
            </a:extLst>
          </p:cNvPr>
          <p:cNvGrpSpPr/>
          <p:nvPr/>
        </p:nvGrpSpPr>
        <p:grpSpPr>
          <a:xfrm>
            <a:off x="1502487" y="5234968"/>
            <a:ext cx="2838655" cy="920821"/>
            <a:chOff x="332936" y="4652338"/>
            <a:chExt cx="2926080" cy="920821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AA2227F2-7F42-40FA-B19A-98E940B24F5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F3C2ADD-3A50-4BC1-BF38-1F8BA396A6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B90095E-1182-47A5-B535-3FF69F989DEF}"/>
              </a:ext>
            </a:extLst>
          </p:cNvPr>
          <p:cNvGrpSpPr/>
          <p:nvPr/>
        </p:nvGrpSpPr>
        <p:grpSpPr>
          <a:xfrm>
            <a:off x="8427721" y="1407475"/>
            <a:ext cx="2926080" cy="1290153"/>
            <a:chOff x="8921977" y="1466725"/>
            <a:chExt cx="2926080" cy="1290153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CF83D6E-11CC-4947-AD59-DC86D063A25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3419949-861D-485D-B043-C0B8104DFE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9F58F41-5217-4C8D-A292-8B2EC896D76B}"/>
              </a:ext>
            </a:extLst>
          </p:cNvPr>
          <p:cNvGrpSpPr/>
          <p:nvPr/>
        </p:nvGrpSpPr>
        <p:grpSpPr>
          <a:xfrm>
            <a:off x="7850858" y="5234968"/>
            <a:ext cx="2838655" cy="920821"/>
            <a:chOff x="332936" y="4652338"/>
            <a:chExt cx="2926080" cy="920821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4EA6325-C849-4D6D-9DD2-7B232CB6FE7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1C44935-A9DD-406F-B385-868EC67AB4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524F3E9-95B5-4933-A1CF-D47FC81E875C}"/>
              </a:ext>
            </a:extLst>
          </p:cNvPr>
          <p:cNvGrpSpPr/>
          <p:nvPr/>
        </p:nvGrpSpPr>
        <p:grpSpPr>
          <a:xfrm>
            <a:off x="4670639" y="859909"/>
            <a:ext cx="2838655" cy="920821"/>
            <a:chOff x="332936" y="4652338"/>
            <a:chExt cx="2926080" cy="92082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6217321F-B921-4D81-B427-1B7A34D8044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DB28AD5-6CB3-428C-9C77-2EFB9BC0C89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52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2A26677E-334D-484A-9335-14F80453E40C}"/>
              </a:ext>
            </a:extLst>
          </p:cNvPr>
          <p:cNvSpPr/>
          <p:nvPr/>
        </p:nvSpPr>
        <p:spPr>
          <a:xfrm>
            <a:off x="1502488" y="2650458"/>
            <a:ext cx="2838652" cy="2838652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825500" prstMaterial="matte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2993FF8-A70B-4569-B3D7-E256F033A69E}"/>
              </a:ext>
            </a:extLst>
          </p:cNvPr>
          <p:cNvSpPr/>
          <p:nvPr/>
        </p:nvSpPr>
        <p:spPr>
          <a:xfrm>
            <a:off x="7850861" y="2650459"/>
            <a:ext cx="2838651" cy="2838651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825500" prstMaterial="matt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37F2A7-CE80-4ECC-A36D-E87A7E211A5B}"/>
              </a:ext>
            </a:extLst>
          </p:cNvPr>
          <p:cNvSpPr/>
          <p:nvPr/>
        </p:nvSpPr>
        <p:spPr>
          <a:xfrm>
            <a:off x="3089581" y="1693337"/>
            <a:ext cx="2838652" cy="2838652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863600" prstMaterial="matte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132D77E-83FB-4233-AEAE-39EDBF75662C}"/>
              </a:ext>
            </a:extLst>
          </p:cNvPr>
          <p:cNvSpPr/>
          <p:nvPr/>
        </p:nvSpPr>
        <p:spPr>
          <a:xfrm>
            <a:off x="6263767" y="1693337"/>
            <a:ext cx="2838652" cy="2838652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825500" prstMaterial="matte">
            <a:extrusionClr>
              <a:schemeClr val="accent5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CD9C64C-3206-4AD9-8C10-9E193C18B321}"/>
              </a:ext>
            </a:extLst>
          </p:cNvPr>
          <p:cNvSpPr/>
          <p:nvPr/>
        </p:nvSpPr>
        <p:spPr>
          <a:xfrm>
            <a:off x="4676674" y="736215"/>
            <a:ext cx="2838652" cy="2838652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825500" prstMaterial="matte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Pyramid Stacked Cylinders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158452-56EF-443D-90B6-6099D67CFC27}"/>
              </a:ext>
            </a:extLst>
          </p:cNvPr>
          <p:cNvSpPr/>
          <p:nvPr/>
        </p:nvSpPr>
        <p:spPr>
          <a:xfrm>
            <a:off x="9334500" y="0"/>
            <a:ext cx="2857500" cy="872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PowerPoint 3-D Format Shapes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661453-56B8-4576-B2DF-94D6B8F059BE}"/>
              </a:ext>
            </a:extLst>
          </p:cNvPr>
          <p:cNvGrpSpPr/>
          <p:nvPr/>
        </p:nvGrpSpPr>
        <p:grpSpPr>
          <a:xfrm>
            <a:off x="838200" y="1407475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D214AE-1803-467D-B284-172E408DD9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9A3BC3-3E46-41BA-A001-664892B386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AB47152-791D-449E-9DE1-E8DB8301D8FA}"/>
              </a:ext>
            </a:extLst>
          </p:cNvPr>
          <p:cNvGrpSpPr/>
          <p:nvPr/>
        </p:nvGrpSpPr>
        <p:grpSpPr>
          <a:xfrm>
            <a:off x="1502487" y="5234968"/>
            <a:ext cx="2838655" cy="920821"/>
            <a:chOff x="332936" y="4652338"/>
            <a:chExt cx="2926080" cy="9208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4031A94-320E-47CD-8BAF-19BB2579B2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CD0DC7D-B5FE-4F0C-B91D-F1864902E6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F22A6E-6E9C-4EFA-B5C3-6A945C62646B}"/>
              </a:ext>
            </a:extLst>
          </p:cNvPr>
          <p:cNvGrpSpPr/>
          <p:nvPr/>
        </p:nvGrpSpPr>
        <p:grpSpPr>
          <a:xfrm>
            <a:off x="8427721" y="1407475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ABCD01-445D-4F78-945A-851884B739B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54C914-0067-4A65-8808-E791E25F4C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7F6BDE6-F1F6-49F6-B387-177DB69D0EF8}"/>
              </a:ext>
            </a:extLst>
          </p:cNvPr>
          <p:cNvGrpSpPr/>
          <p:nvPr/>
        </p:nvGrpSpPr>
        <p:grpSpPr>
          <a:xfrm>
            <a:off x="7850858" y="5234968"/>
            <a:ext cx="2838655" cy="920821"/>
            <a:chOff x="332936" y="4652338"/>
            <a:chExt cx="2926080" cy="92082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C6A8FC3-3402-4FDF-A3B3-7EAAAC8BD8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8D668D0-2B1F-49A7-89F5-867C1EC8C1A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D0B1B08-04DA-4698-BE4F-C74CEBA835FF}"/>
              </a:ext>
            </a:extLst>
          </p:cNvPr>
          <p:cNvGrpSpPr/>
          <p:nvPr/>
        </p:nvGrpSpPr>
        <p:grpSpPr>
          <a:xfrm>
            <a:off x="4670639" y="859909"/>
            <a:ext cx="2838655" cy="920821"/>
            <a:chOff x="332936" y="4652338"/>
            <a:chExt cx="2926080" cy="92082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C02775F-91E2-4612-91B2-55BAFF948A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13221D9-D288-4B7B-8554-529AC2170BE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FCA9A458-E47F-4122-AE33-F8BD98429EF9}"/>
              </a:ext>
            </a:extLst>
          </p:cNvPr>
          <p:cNvSpPr txBox="1"/>
          <p:nvPr/>
        </p:nvSpPr>
        <p:spPr>
          <a:xfrm>
            <a:off x="2673991" y="45991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ABC015-85BD-4B5F-8C82-962C8D0589A3}"/>
              </a:ext>
            </a:extLst>
          </p:cNvPr>
          <p:cNvSpPr txBox="1"/>
          <p:nvPr/>
        </p:nvSpPr>
        <p:spPr>
          <a:xfrm>
            <a:off x="4267118" y="36499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EC9A00-5922-4F4E-902A-A8754968DC07}"/>
              </a:ext>
            </a:extLst>
          </p:cNvPr>
          <p:cNvSpPr txBox="1"/>
          <p:nvPr/>
        </p:nvSpPr>
        <p:spPr>
          <a:xfrm>
            <a:off x="5848175" y="26449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146FC4-A8D9-4D1F-B5AD-73CD84CBA27C}"/>
              </a:ext>
            </a:extLst>
          </p:cNvPr>
          <p:cNvSpPr txBox="1"/>
          <p:nvPr/>
        </p:nvSpPr>
        <p:spPr>
          <a:xfrm>
            <a:off x="7441303" y="36499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0F82E6-F3F5-4934-9EE2-3CAB4C83680E}"/>
              </a:ext>
            </a:extLst>
          </p:cNvPr>
          <p:cNvSpPr txBox="1"/>
          <p:nvPr/>
        </p:nvSpPr>
        <p:spPr>
          <a:xfrm>
            <a:off x="9022361" y="45991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50" name="Graphic 49" descr="Brainstorm with solid fill">
            <a:extLst>
              <a:ext uri="{FF2B5EF4-FFF2-40B4-BE49-F238E27FC236}">
                <a16:creationId xmlns:a16="http://schemas.microsoft.com/office/drawing/2014/main" id="{0D3C46D3-3E4A-406C-AA95-6BB4F1C54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8775" y="2925230"/>
            <a:ext cx="421034" cy="42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50" descr="Bullseye with solid fill">
            <a:extLst>
              <a:ext uri="{FF2B5EF4-FFF2-40B4-BE49-F238E27FC236}">
                <a16:creationId xmlns:a16="http://schemas.microsoft.com/office/drawing/2014/main" id="{0E538E87-3A4B-4F72-B1C3-DD2AC5B1A4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1269" y="1915900"/>
            <a:ext cx="421530" cy="421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51" descr="Gears with solid fill">
            <a:extLst>
              <a:ext uri="{FF2B5EF4-FFF2-40B4-BE49-F238E27FC236}">
                <a16:creationId xmlns:a16="http://schemas.microsoft.com/office/drawing/2014/main" id="{BA546D81-4812-41C5-B7F3-C4B5DCAD3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7703" y="2925230"/>
            <a:ext cx="474780" cy="474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Hourglass 30% with solid fill">
            <a:extLst>
              <a:ext uri="{FF2B5EF4-FFF2-40B4-BE49-F238E27FC236}">
                <a16:creationId xmlns:a16="http://schemas.microsoft.com/office/drawing/2014/main" id="{91E09AD5-69C6-4760-8D9B-DED9323AAF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35802" y="3851103"/>
            <a:ext cx="454287" cy="4542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143A7210-04C8-4254-A99C-316DDD080F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01911" y="3851103"/>
            <a:ext cx="440659" cy="4406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878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Pyramid Stacked Cylinders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BA1074-C74A-4324-8705-8DED1DA732FD}"/>
              </a:ext>
            </a:extLst>
          </p:cNvPr>
          <p:cNvGrpSpPr/>
          <p:nvPr/>
        </p:nvGrpSpPr>
        <p:grpSpPr>
          <a:xfrm>
            <a:off x="1502488" y="3739494"/>
            <a:ext cx="2838655" cy="1450763"/>
            <a:chOff x="1502475" y="3669166"/>
            <a:chExt cx="2838655" cy="145076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2D50622-297B-FB48-8921-9486CF6A2111}"/>
                </a:ext>
              </a:extLst>
            </p:cNvPr>
            <p:cNvSpPr/>
            <p:nvPr/>
          </p:nvSpPr>
          <p:spPr>
            <a:xfrm>
              <a:off x="150247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B8CD65-9167-6647-A86F-405E468BA4C8}"/>
                </a:ext>
              </a:extLst>
            </p:cNvPr>
            <p:cNvSpPr/>
            <p:nvPr/>
          </p:nvSpPr>
          <p:spPr>
            <a:xfrm>
              <a:off x="150247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91096D-D5BF-41EE-A188-CB60700A3C47}"/>
              </a:ext>
            </a:extLst>
          </p:cNvPr>
          <p:cNvGrpSpPr/>
          <p:nvPr/>
        </p:nvGrpSpPr>
        <p:grpSpPr>
          <a:xfrm>
            <a:off x="3095615" y="2773962"/>
            <a:ext cx="2838655" cy="1450763"/>
            <a:chOff x="3095602" y="2703634"/>
            <a:chExt cx="2838655" cy="1450763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4FF179F6-EA4B-4A4D-B991-D30862DD635A}"/>
                </a:ext>
              </a:extLst>
            </p:cNvPr>
            <p:cNvSpPr/>
            <p:nvPr/>
          </p:nvSpPr>
          <p:spPr>
            <a:xfrm>
              <a:off x="3095602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E7CC984-D11B-F044-BFDB-9DD69823C13A}"/>
                </a:ext>
              </a:extLst>
            </p:cNvPr>
            <p:cNvSpPr/>
            <p:nvPr/>
          </p:nvSpPr>
          <p:spPr>
            <a:xfrm>
              <a:off x="3095602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614959-8287-4BE4-B323-AF5B46FBD68D}"/>
              </a:ext>
            </a:extLst>
          </p:cNvPr>
          <p:cNvGrpSpPr/>
          <p:nvPr/>
        </p:nvGrpSpPr>
        <p:grpSpPr>
          <a:xfrm>
            <a:off x="7850858" y="3739494"/>
            <a:ext cx="2838655" cy="1450763"/>
            <a:chOff x="7850845" y="3669166"/>
            <a:chExt cx="2838655" cy="1450763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6337492-A185-4B46-9157-41E444C77CE3}"/>
                </a:ext>
              </a:extLst>
            </p:cNvPr>
            <p:cNvSpPr/>
            <p:nvPr/>
          </p:nvSpPr>
          <p:spPr>
            <a:xfrm>
              <a:off x="785084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93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312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333771E3-8732-9746-903D-215A2C551DD6}"/>
                </a:ext>
              </a:extLst>
            </p:cNvPr>
            <p:cNvSpPr/>
            <p:nvPr/>
          </p:nvSpPr>
          <p:spPr>
            <a:xfrm>
              <a:off x="785084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D967BE0-E742-4FCF-A7B3-5EA53E32AD9C}"/>
              </a:ext>
            </a:extLst>
          </p:cNvPr>
          <p:cNvGrpSpPr/>
          <p:nvPr/>
        </p:nvGrpSpPr>
        <p:grpSpPr>
          <a:xfrm>
            <a:off x="6269800" y="2773962"/>
            <a:ext cx="2838655" cy="1450763"/>
            <a:chOff x="6257718" y="2703634"/>
            <a:chExt cx="2838655" cy="1450763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087DC7E-3903-B144-A6C6-47751B0A625B}"/>
                </a:ext>
              </a:extLst>
            </p:cNvPr>
            <p:cNvSpPr/>
            <p:nvPr/>
          </p:nvSpPr>
          <p:spPr>
            <a:xfrm>
              <a:off x="6257718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57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276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D1D4850-9222-624A-8D84-105ADCEB5F85}"/>
                </a:ext>
              </a:extLst>
            </p:cNvPr>
            <p:cNvSpPr/>
            <p:nvPr/>
          </p:nvSpPr>
          <p:spPr>
            <a:xfrm>
              <a:off x="6257718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803948-039B-486E-8691-5CF86CD3246D}"/>
              </a:ext>
            </a:extLst>
          </p:cNvPr>
          <p:cNvGrpSpPr/>
          <p:nvPr/>
        </p:nvGrpSpPr>
        <p:grpSpPr>
          <a:xfrm>
            <a:off x="4682707" y="1808430"/>
            <a:ext cx="2838655" cy="1450763"/>
            <a:chOff x="4688729" y="1738102"/>
            <a:chExt cx="2838655" cy="1450763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ADC8105-C711-404F-90C0-5DD5C0D7BC18}"/>
                </a:ext>
              </a:extLst>
            </p:cNvPr>
            <p:cNvSpPr/>
            <p:nvPr/>
          </p:nvSpPr>
          <p:spPr>
            <a:xfrm>
              <a:off x="4688729" y="1738102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FFFE5D26-4568-4143-9FE1-57B34F788C89}"/>
                </a:ext>
              </a:extLst>
            </p:cNvPr>
            <p:cNvSpPr/>
            <p:nvPr/>
          </p:nvSpPr>
          <p:spPr>
            <a:xfrm>
              <a:off x="4688729" y="1738102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9BC8C8B4-5C99-4A86-889F-4B6D1C366D0C}"/>
              </a:ext>
            </a:extLst>
          </p:cNvPr>
          <p:cNvSpPr txBox="1"/>
          <p:nvPr/>
        </p:nvSpPr>
        <p:spPr>
          <a:xfrm>
            <a:off x="2673991" y="45991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179247-A7B3-4A79-A7AD-3B3CA0D3708F}"/>
              </a:ext>
            </a:extLst>
          </p:cNvPr>
          <p:cNvSpPr txBox="1"/>
          <p:nvPr/>
        </p:nvSpPr>
        <p:spPr>
          <a:xfrm>
            <a:off x="4267118" y="36499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E29FEA1-31E9-46D0-A33E-BB5E16A406B9}"/>
              </a:ext>
            </a:extLst>
          </p:cNvPr>
          <p:cNvSpPr txBox="1"/>
          <p:nvPr/>
        </p:nvSpPr>
        <p:spPr>
          <a:xfrm>
            <a:off x="5848175" y="26449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68B1444-4ED3-4BC6-AF25-17A1BC4EBF91}"/>
              </a:ext>
            </a:extLst>
          </p:cNvPr>
          <p:cNvSpPr txBox="1"/>
          <p:nvPr/>
        </p:nvSpPr>
        <p:spPr>
          <a:xfrm>
            <a:off x="7441303" y="36499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FF869B6-0294-4689-BE58-9F3904BC625A}"/>
              </a:ext>
            </a:extLst>
          </p:cNvPr>
          <p:cNvSpPr txBox="1"/>
          <p:nvPr/>
        </p:nvSpPr>
        <p:spPr>
          <a:xfrm>
            <a:off x="9022361" y="45991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142" name="Graphic 141" descr="Brainstorm with solid fill">
            <a:extLst>
              <a:ext uri="{FF2B5EF4-FFF2-40B4-BE49-F238E27FC236}">
                <a16:creationId xmlns:a16="http://schemas.microsoft.com/office/drawing/2014/main" id="{F7443EFB-ADCC-409E-8DEF-85C36AC47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8775" y="2925230"/>
            <a:ext cx="421034" cy="42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142" descr="Bullseye with solid fill">
            <a:extLst>
              <a:ext uri="{FF2B5EF4-FFF2-40B4-BE49-F238E27FC236}">
                <a16:creationId xmlns:a16="http://schemas.microsoft.com/office/drawing/2014/main" id="{145EDC38-6617-40F9-9487-D6EF9353E7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1269" y="1915900"/>
            <a:ext cx="421530" cy="421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143" descr="Gears with solid fill">
            <a:extLst>
              <a:ext uri="{FF2B5EF4-FFF2-40B4-BE49-F238E27FC236}">
                <a16:creationId xmlns:a16="http://schemas.microsoft.com/office/drawing/2014/main" id="{FF59A57B-11AC-4142-9F66-F370FB44C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7703" y="2925230"/>
            <a:ext cx="474780" cy="474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5" name="Graphic 144" descr="Hourglass 30% with solid fill">
            <a:extLst>
              <a:ext uri="{FF2B5EF4-FFF2-40B4-BE49-F238E27FC236}">
                <a16:creationId xmlns:a16="http://schemas.microsoft.com/office/drawing/2014/main" id="{823DE8F1-A3EA-4F80-9E75-AFE0C96D49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35802" y="3851103"/>
            <a:ext cx="454287" cy="4542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145" descr="Lightbulb with solid fill">
            <a:extLst>
              <a:ext uri="{FF2B5EF4-FFF2-40B4-BE49-F238E27FC236}">
                <a16:creationId xmlns:a16="http://schemas.microsoft.com/office/drawing/2014/main" id="{C472D09E-3F09-40CA-BF11-A48CBA7D1C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01911" y="3851103"/>
            <a:ext cx="440659" cy="4406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2508CA3-FF8F-4C44-817E-CD1D9BD58029}"/>
              </a:ext>
            </a:extLst>
          </p:cNvPr>
          <p:cNvGrpSpPr/>
          <p:nvPr/>
        </p:nvGrpSpPr>
        <p:grpSpPr>
          <a:xfrm>
            <a:off x="838200" y="1407475"/>
            <a:ext cx="2926080" cy="1290153"/>
            <a:chOff x="332936" y="2627766"/>
            <a:chExt cx="2926080" cy="129015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8D42172-47A3-473E-BF38-5C8D99BA571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16E2CFB-9612-43F0-8AF9-A9E3FC0041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C5B79A63-01F5-4404-9555-D990200E3B3A}"/>
              </a:ext>
            </a:extLst>
          </p:cNvPr>
          <p:cNvGrpSpPr/>
          <p:nvPr/>
        </p:nvGrpSpPr>
        <p:grpSpPr>
          <a:xfrm>
            <a:off x="1502487" y="5234968"/>
            <a:ext cx="2838655" cy="920821"/>
            <a:chOff x="332936" y="4652338"/>
            <a:chExt cx="2926080" cy="920821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AA2227F2-7F42-40FA-B19A-98E940B24F5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F3C2ADD-3A50-4BC1-BF38-1F8BA396A6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B90095E-1182-47A5-B535-3FF69F989DEF}"/>
              </a:ext>
            </a:extLst>
          </p:cNvPr>
          <p:cNvGrpSpPr/>
          <p:nvPr/>
        </p:nvGrpSpPr>
        <p:grpSpPr>
          <a:xfrm>
            <a:off x="8427721" y="1407475"/>
            <a:ext cx="2926080" cy="1290153"/>
            <a:chOff x="8921977" y="1466725"/>
            <a:chExt cx="2926080" cy="1290153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CF83D6E-11CC-4947-AD59-DC86D063A25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3419949-861D-485D-B043-C0B8104DFE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9F58F41-5217-4C8D-A292-8B2EC896D76B}"/>
              </a:ext>
            </a:extLst>
          </p:cNvPr>
          <p:cNvGrpSpPr/>
          <p:nvPr/>
        </p:nvGrpSpPr>
        <p:grpSpPr>
          <a:xfrm>
            <a:off x="7850858" y="5234968"/>
            <a:ext cx="2838655" cy="920821"/>
            <a:chOff x="332936" y="4652338"/>
            <a:chExt cx="2926080" cy="920821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4EA6325-C849-4D6D-9DD2-7B232CB6FE7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1C44935-A9DD-406F-B385-868EC67AB4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524F3E9-95B5-4933-A1CF-D47FC81E875C}"/>
              </a:ext>
            </a:extLst>
          </p:cNvPr>
          <p:cNvGrpSpPr/>
          <p:nvPr/>
        </p:nvGrpSpPr>
        <p:grpSpPr>
          <a:xfrm>
            <a:off x="4670639" y="859909"/>
            <a:ext cx="2838655" cy="920821"/>
            <a:chOff x="332936" y="4652338"/>
            <a:chExt cx="2926080" cy="92082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6217321F-B921-4D81-B427-1B7A34D8044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DB28AD5-6CB3-428C-9C77-2EFB9BC0C89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81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8732</TotalTime>
  <Words>526</Words>
  <PresentationFormat>Widescreen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Pyramid Stacked Cylinders – Slide Template</vt:lpstr>
      <vt:lpstr>Pyramid Stacked Cylinders</vt:lpstr>
      <vt:lpstr>Pyramid 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Stacked Cylinders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2022-01-03T16:45:31Z</dcterms:modified>
  <cp:category>Charts &amp; Diagrams</cp:category>
</cp:coreProperties>
</file>