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0D95BC"/>
    <a:srgbClr val="2B323B"/>
    <a:srgbClr val="00B09B"/>
    <a:srgbClr val="F0EEEF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 Windmill Wheel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F307F4-0492-9A5C-D1ED-99EDF8283F58}"/>
              </a:ext>
            </a:extLst>
          </p:cNvPr>
          <p:cNvGrpSpPr/>
          <p:nvPr/>
        </p:nvGrpSpPr>
        <p:grpSpPr>
          <a:xfrm>
            <a:off x="2855942" y="1927822"/>
            <a:ext cx="3432117" cy="3429077"/>
            <a:chOff x="3807922" y="1142949"/>
            <a:chExt cx="4576156" cy="45721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A8D308-700B-683B-CBF0-BC94C1D6DA79}"/>
                </a:ext>
              </a:extLst>
            </p:cNvPr>
            <p:cNvGrpSpPr/>
            <p:nvPr/>
          </p:nvGrpSpPr>
          <p:grpSpPr>
            <a:xfrm>
              <a:off x="3807922" y="1142949"/>
              <a:ext cx="4576156" cy="4572102"/>
              <a:chOff x="3807922" y="1145256"/>
              <a:chExt cx="4576156" cy="4572102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CCFE3637-60DC-1C29-8CCF-9794D5044BD0}"/>
                  </a:ext>
                </a:extLst>
              </p:cNvPr>
              <p:cNvSpPr/>
              <p:nvPr/>
            </p:nvSpPr>
            <p:spPr>
              <a:xfrm>
                <a:off x="6092091" y="1145256"/>
                <a:ext cx="291526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3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79528CF9-E8CD-0B70-C689-CA1CAC112788}"/>
                  </a:ext>
                </a:extLst>
              </p:cNvPr>
              <p:cNvSpPr/>
              <p:nvPr/>
            </p:nvSpPr>
            <p:spPr>
              <a:xfrm>
                <a:off x="7606120" y="3430395"/>
                <a:ext cx="777958" cy="29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828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E19A0E42-DC6D-063E-4291-AC63E9C914B5}"/>
                  </a:ext>
                </a:extLst>
              </p:cNvPr>
              <p:cNvSpPr/>
              <p:nvPr/>
            </p:nvSpPr>
            <p:spPr>
              <a:xfrm>
                <a:off x="5800566" y="4937446"/>
                <a:ext cx="291525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826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DC87104C-BD93-2D56-F5FE-91E3A514E395}"/>
                  </a:ext>
                </a:extLst>
              </p:cNvPr>
              <p:cNvSpPr/>
              <p:nvPr/>
            </p:nvSpPr>
            <p:spPr>
              <a:xfrm>
                <a:off x="3807922" y="3139987"/>
                <a:ext cx="778517" cy="291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26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4E5BE3-CDE8-F780-3E44-F9A7A2A32061}"/>
                  </a:ext>
                </a:extLst>
              </p:cNvPr>
              <p:cNvSpPr/>
              <p:nvPr/>
            </p:nvSpPr>
            <p:spPr>
              <a:xfrm>
                <a:off x="6092091" y="3430395"/>
                <a:ext cx="1898821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43" y="0"/>
                    </a:moveTo>
                    <a:lnTo>
                      <a:pt x="17159" y="0"/>
                    </a:lnTo>
                    <a:cubicBezTo>
                      <a:pt x="17159" y="121"/>
                      <a:pt x="17159" y="248"/>
                      <a:pt x="17153" y="369"/>
                    </a:cubicBezTo>
                    <a:cubicBezTo>
                      <a:pt x="16918" y="8065"/>
                      <a:pt x="9332" y="14247"/>
                      <a:pt x="6" y="14252"/>
                    </a:cubicBezTo>
                    <a:cubicBezTo>
                      <a:pt x="6" y="14252"/>
                      <a:pt x="0" y="14252"/>
                      <a:pt x="0" y="14252"/>
                    </a:cubicBezTo>
                    <a:lnTo>
                      <a:pt x="0" y="17538"/>
                    </a:lnTo>
                    <a:cubicBezTo>
                      <a:pt x="13" y="17538"/>
                      <a:pt x="19" y="17544"/>
                      <a:pt x="32" y="17544"/>
                    </a:cubicBezTo>
                    <a:cubicBezTo>
                      <a:pt x="19" y="17544"/>
                      <a:pt x="13" y="17549"/>
                      <a:pt x="0" y="17549"/>
                    </a:cubicBezTo>
                    <a:lnTo>
                      <a:pt x="0" y="21600"/>
                    </a:lnTo>
                    <a:cubicBezTo>
                      <a:pt x="6" y="21600"/>
                      <a:pt x="6" y="21600"/>
                      <a:pt x="13" y="21600"/>
                    </a:cubicBezTo>
                    <a:cubicBezTo>
                      <a:pt x="7064" y="21600"/>
                      <a:pt x="13328" y="18794"/>
                      <a:pt x="17267" y="14447"/>
                    </a:cubicBezTo>
                    <a:cubicBezTo>
                      <a:pt x="19986" y="11451"/>
                      <a:pt x="21600" y="7717"/>
                      <a:pt x="21600" y="3676"/>
                    </a:cubicBezTo>
                    <a:cubicBezTo>
                      <a:pt x="21600" y="2416"/>
                      <a:pt x="21441" y="1187"/>
                      <a:pt x="211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2CEBA442-0836-0A59-2E46-89919FCA0E0D}"/>
                  </a:ext>
                </a:extLst>
              </p:cNvPr>
              <p:cNvSpPr/>
              <p:nvPr/>
            </p:nvSpPr>
            <p:spPr>
              <a:xfrm>
                <a:off x="3807922" y="3430395"/>
                <a:ext cx="2286962" cy="1897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5" y="17169"/>
                    </a:moveTo>
                    <a:cubicBezTo>
                      <a:pt x="14432" y="16960"/>
                      <a:pt x="8825" y="11022"/>
                      <a:pt x="7601" y="3210"/>
                    </a:cubicBezTo>
                    <a:cubicBezTo>
                      <a:pt x="7469" y="2161"/>
                      <a:pt x="7406" y="1093"/>
                      <a:pt x="7406" y="0"/>
                    </a:cubicBezTo>
                    <a:lnTo>
                      <a:pt x="7353" y="0"/>
                    </a:lnTo>
                    <a:lnTo>
                      <a:pt x="4062" y="0"/>
                    </a:lnTo>
                    <a:lnTo>
                      <a:pt x="0" y="0"/>
                    </a:lnTo>
                    <a:cubicBezTo>
                      <a:pt x="0" y="7107"/>
                      <a:pt x="2848" y="13406"/>
                      <a:pt x="7242" y="17347"/>
                    </a:cubicBezTo>
                    <a:cubicBezTo>
                      <a:pt x="10228" y="20017"/>
                      <a:pt x="13920" y="21600"/>
                      <a:pt x="17924" y="21600"/>
                    </a:cubicBezTo>
                    <a:cubicBezTo>
                      <a:pt x="19184" y="21600"/>
                      <a:pt x="20413" y="21441"/>
                      <a:pt x="21600" y="21142"/>
                    </a:cubicBezTo>
                    <a:lnTo>
                      <a:pt x="21600" y="21130"/>
                    </a:lnTo>
                    <a:lnTo>
                      <a:pt x="21600" y="17176"/>
                    </a:lnTo>
                    <a:cubicBezTo>
                      <a:pt x="21473" y="17176"/>
                      <a:pt x="21352" y="17176"/>
                      <a:pt x="21225" y="171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F1CAB96B-3EA6-EF1D-6E31-D0D56C79EA60}"/>
                  </a:ext>
                </a:extLst>
              </p:cNvPr>
              <p:cNvSpPr/>
              <p:nvPr/>
            </p:nvSpPr>
            <p:spPr>
              <a:xfrm>
                <a:off x="6092091" y="1533956"/>
                <a:ext cx="2291987" cy="189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305" y="4188"/>
                    </a:moveTo>
                    <a:cubicBezTo>
                      <a:pt x="11342" y="1557"/>
                      <a:pt x="7684" y="0"/>
                      <a:pt x="3721" y="0"/>
                    </a:cubicBezTo>
                    <a:cubicBezTo>
                      <a:pt x="2453" y="0"/>
                      <a:pt x="1221" y="159"/>
                      <a:pt x="26" y="464"/>
                    </a:cubicBezTo>
                    <a:cubicBezTo>
                      <a:pt x="16" y="464"/>
                      <a:pt x="11" y="470"/>
                      <a:pt x="0" y="470"/>
                    </a:cubicBezTo>
                    <a:lnTo>
                      <a:pt x="0" y="4429"/>
                    </a:lnTo>
                    <a:cubicBezTo>
                      <a:pt x="0" y="4429"/>
                      <a:pt x="5" y="4429"/>
                      <a:pt x="5" y="4429"/>
                    </a:cubicBezTo>
                    <a:cubicBezTo>
                      <a:pt x="7732" y="4429"/>
                      <a:pt x="14016" y="11877"/>
                      <a:pt x="14211" y="21155"/>
                    </a:cubicBezTo>
                    <a:cubicBezTo>
                      <a:pt x="14216" y="21301"/>
                      <a:pt x="14216" y="21447"/>
                      <a:pt x="14216" y="21600"/>
                    </a:cubicBezTo>
                    <a:lnTo>
                      <a:pt x="17516" y="21600"/>
                    </a:lnTo>
                    <a:lnTo>
                      <a:pt x="21600" y="21600"/>
                    </a:lnTo>
                    <a:cubicBezTo>
                      <a:pt x="21600" y="14451"/>
                      <a:pt x="18726" y="8121"/>
                      <a:pt x="14305" y="41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50EA681F-AAFD-1AE6-785A-A1653525103C}"/>
                  </a:ext>
                </a:extLst>
              </p:cNvPr>
              <p:cNvSpPr/>
              <p:nvPr/>
            </p:nvSpPr>
            <p:spPr>
              <a:xfrm>
                <a:off x="4198856" y="1145256"/>
                <a:ext cx="1896586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87" y="7205"/>
                    </a:moveTo>
                    <a:cubicBezTo>
                      <a:pt x="1596" y="10196"/>
                      <a:pt x="0" y="13904"/>
                      <a:pt x="0" y="17924"/>
                    </a:cubicBezTo>
                    <a:cubicBezTo>
                      <a:pt x="0" y="19184"/>
                      <a:pt x="159" y="20413"/>
                      <a:pt x="458" y="21600"/>
                    </a:cubicBezTo>
                    <a:lnTo>
                      <a:pt x="4420" y="21600"/>
                    </a:lnTo>
                    <a:lnTo>
                      <a:pt x="4484" y="21600"/>
                    </a:lnTo>
                    <a:cubicBezTo>
                      <a:pt x="4484" y="20698"/>
                      <a:pt x="4567" y="19807"/>
                      <a:pt x="4719" y="18936"/>
                    </a:cubicBezTo>
                    <a:cubicBezTo>
                      <a:pt x="6195" y="12459"/>
                      <a:pt x="12963" y="7527"/>
                      <a:pt x="21148" y="7353"/>
                    </a:cubicBezTo>
                    <a:cubicBezTo>
                      <a:pt x="21295" y="7348"/>
                      <a:pt x="21447" y="7348"/>
                      <a:pt x="21600" y="7348"/>
                    </a:cubicBezTo>
                    <a:lnTo>
                      <a:pt x="21600" y="4062"/>
                    </a:lnTo>
                    <a:lnTo>
                      <a:pt x="21600" y="4051"/>
                    </a:lnTo>
                    <a:lnTo>
                      <a:pt x="21600" y="0"/>
                    </a:lnTo>
                    <a:cubicBezTo>
                      <a:pt x="14514" y="5"/>
                      <a:pt x="8224" y="2838"/>
                      <a:pt x="4287" y="72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00AC66-18B8-5184-3302-04BFBAD29566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55E9F24C-170A-9843-28A5-FC5610636D66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100" b="1" dirty="0"/>
                <a:t>Lorem Ipsum Dolor</a:t>
              </a:r>
              <a:endParaRPr sz="2100" b="1" dirty="0"/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EF49D69D-A61F-83FB-3EC9-A4FC34F32885}"/>
              </a:ext>
            </a:extLst>
          </p:cNvPr>
          <p:cNvSpPr/>
          <p:nvPr/>
        </p:nvSpPr>
        <p:spPr>
          <a:xfrm>
            <a:off x="5699983" y="3643406"/>
            <a:ext cx="419" cy="2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7097"/>
                  <a:pt x="21600" y="14503"/>
                  <a:pt x="0" y="21600"/>
                </a:cubicBezTo>
                <a:cubicBezTo>
                  <a:pt x="21600" y="14503"/>
                  <a:pt x="21600" y="7097"/>
                  <a:pt x="2160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B6CFF4B-F448-67DB-4ACB-9FA079F7C741}"/>
              </a:ext>
            </a:extLst>
          </p:cNvPr>
          <p:cNvSpPr/>
          <p:nvPr/>
        </p:nvSpPr>
        <p:spPr>
          <a:xfrm>
            <a:off x="5699983" y="3614086"/>
            <a:ext cx="419" cy="2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097"/>
                  <a:pt x="21600" y="14195"/>
                  <a:pt x="21600" y="21600"/>
                </a:cubicBezTo>
                <a:cubicBezTo>
                  <a:pt x="21600" y="14503"/>
                  <a:pt x="21600" y="7406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514F49A-A54A-5B5D-C7FD-B5A4D7619882}"/>
              </a:ext>
            </a:extLst>
          </p:cNvPr>
          <p:cNvSpPr/>
          <p:nvPr/>
        </p:nvSpPr>
        <p:spPr>
          <a:xfrm>
            <a:off x="4539749" y="2512491"/>
            <a:ext cx="29739" cy="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298" y="0"/>
                  <a:pt x="7301" y="0"/>
                  <a:pt x="0" y="21600"/>
                </a:cubicBezTo>
                <a:cubicBezTo>
                  <a:pt x="7301" y="0"/>
                  <a:pt x="14298" y="0"/>
                  <a:pt x="2160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08912C10-3E57-4F29-8F66-7FD27FA99FE1}"/>
              </a:ext>
            </a:extLst>
          </p:cNvPr>
          <p:cNvSpPr/>
          <p:nvPr/>
        </p:nvSpPr>
        <p:spPr>
          <a:xfrm>
            <a:off x="4573257" y="2512492"/>
            <a:ext cx="4189" cy="4189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7FD925D1-DF44-20D9-FFB6-68BFAD2D8325}"/>
              </a:ext>
            </a:extLst>
          </p:cNvPr>
          <p:cNvSpPr/>
          <p:nvPr/>
        </p:nvSpPr>
        <p:spPr>
          <a:xfrm>
            <a:off x="4569069" y="4774322"/>
            <a:ext cx="4189" cy="4189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E141C94-C012-42C3-401F-19D89620D546}"/>
              </a:ext>
            </a:extLst>
          </p:cNvPr>
          <p:cNvSpPr/>
          <p:nvPr/>
        </p:nvSpPr>
        <p:spPr>
          <a:xfrm>
            <a:off x="4539749" y="4774321"/>
            <a:ext cx="29739" cy="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997" y="21600"/>
                  <a:pt x="14299" y="21600"/>
                  <a:pt x="21600" y="21600"/>
                </a:cubicBezTo>
                <a:lnTo>
                  <a:pt x="21600" y="21600"/>
                </a:lnTo>
                <a:cubicBezTo>
                  <a:pt x="14298" y="21600"/>
                  <a:pt x="7301" y="21600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0" name="Graphic 19" descr="Alarm Ringing with solid fill">
            <a:extLst>
              <a:ext uri="{FF2B5EF4-FFF2-40B4-BE49-F238E27FC236}">
                <a16:creationId xmlns:a16="http://schemas.microsoft.com/office/drawing/2014/main" id="{AF148FDD-7DF7-170A-AD53-CC627B592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9935" y="2082401"/>
            <a:ext cx="387426" cy="387426"/>
          </a:xfrm>
          <a:prstGeom prst="rect">
            <a:avLst/>
          </a:prstGeom>
        </p:spPr>
      </p:pic>
      <p:pic>
        <p:nvPicPr>
          <p:cNvPr id="21" name="Graphic 20" descr="Bull with solid fill">
            <a:extLst>
              <a:ext uri="{FF2B5EF4-FFF2-40B4-BE49-F238E27FC236}">
                <a16:creationId xmlns:a16="http://schemas.microsoft.com/office/drawing/2014/main" id="{7AB019F7-B193-B5A2-B715-51E63EAD71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6382" y="3750998"/>
            <a:ext cx="387426" cy="387426"/>
          </a:xfrm>
          <a:prstGeom prst="rect">
            <a:avLst/>
          </a:prstGeom>
        </p:spPr>
      </p:pic>
      <p:pic>
        <p:nvPicPr>
          <p:cNvPr id="22" name="Graphic 21" descr="Chat with solid fill">
            <a:extLst>
              <a:ext uri="{FF2B5EF4-FFF2-40B4-BE49-F238E27FC236}">
                <a16:creationId xmlns:a16="http://schemas.microsoft.com/office/drawing/2014/main" id="{8793F606-0FB8-4327-063F-BA7E4BFA58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01945" y="4869986"/>
            <a:ext cx="387426" cy="387426"/>
          </a:xfrm>
          <a:prstGeom prst="rect">
            <a:avLst/>
          </a:prstGeom>
        </p:spPr>
      </p:pic>
      <p:pic>
        <p:nvPicPr>
          <p:cNvPr id="23" name="Graphic 22" descr="Cloud with solid fill">
            <a:extLst>
              <a:ext uri="{FF2B5EF4-FFF2-40B4-BE49-F238E27FC236}">
                <a16:creationId xmlns:a16="http://schemas.microsoft.com/office/drawing/2014/main" id="{B2190BB4-9DA9-05E7-DF31-9FDE12CBBC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034" y="3145766"/>
            <a:ext cx="387426" cy="387426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42CD5C-677A-D4EE-829D-5D318A2D29C9}"/>
              </a:ext>
            </a:extLst>
          </p:cNvPr>
          <p:cNvGrpSpPr/>
          <p:nvPr/>
        </p:nvGrpSpPr>
        <p:grpSpPr>
          <a:xfrm>
            <a:off x="6539584" y="3887691"/>
            <a:ext cx="2194560" cy="1313862"/>
            <a:chOff x="8921977" y="1374393"/>
            <a:chExt cx="2926080" cy="175181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DA58A5-0F77-F3DC-7D50-B6FA0DCCD794}"/>
              </a:ext>
            </a:extLst>
          </p:cNvPr>
          <p:cNvGrpSpPr/>
          <p:nvPr/>
        </p:nvGrpSpPr>
        <p:grpSpPr>
          <a:xfrm>
            <a:off x="409856" y="3887691"/>
            <a:ext cx="2194560" cy="1313862"/>
            <a:chOff x="332936" y="2535434"/>
            <a:chExt cx="2926080" cy="175181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988BE7-1D04-12EE-A02E-63B4ED325D94}"/>
              </a:ext>
            </a:extLst>
          </p:cNvPr>
          <p:cNvGrpSpPr/>
          <p:nvPr/>
        </p:nvGrpSpPr>
        <p:grpSpPr>
          <a:xfrm>
            <a:off x="6539584" y="2091558"/>
            <a:ext cx="2194560" cy="1313862"/>
            <a:chOff x="8921977" y="1374393"/>
            <a:chExt cx="2926080" cy="175181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77234D-A054-B373-EE6B-3BC31A7A67DB}"/>
              </a:ext>
            </a:extLst>
          </p:cNvPr>
          <p:cNvGrpSpPr/>
          <p:nvPr/>
        </p:nvGrpSpPr>
        <p:grpSpPr>
          <a:xfrm>
            <a:off x="409856" y="2091558"/>
            <a:ext cx="2194560" cy="1313862"/>
            <a:chOff x="332936" y="2535434"/>
            <a:chExt cx="2926080" cy="175181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 Windmill Wheel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EFE3F4-171A-A55B-06B1-96AEF3C59B66}"/>
              </a:ext>
            </a:extLst>
          </p:cNvPr>
          <p:cNvGrpSpPr/>
          <p:nvPr/>
        </p:nvGrpSpPr>
        <p:grpSpPr>
          <a:xfrm>
            <a:off x="2855942" y="1927822"/>
            <a:ext cx="3432117" cy="3429077"/>
            <a:chOff x="3807922" y="1142949"/>
            <a:chExt cx="4576156" cy="45721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A8D308-700B-683B-CBF0-BC94C1D6DA79}"/>
                </a:ext>
              </a:extLst>
            </p:cNvPr>
            <p:cNvGrpSpPr/>
            <p:nvPr/>
          </p:nvGrpSpPr>
          <p:grpSpPr>
            <a:xfrm>
              <a:off x="3807922" y="1142949"/>
              <a:ext cx="4576156" cy="4572102"/>
              <a:chOff x="3807922" y="1145256"/>
              <a:chExt cx="4576156" cy="4572102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CCFE3637-60DC-1C29-8CCF-9794D5044BD0}"/>
                  </a:ext>
                </a:extLst>
              </p:cNvPr>
              <p:cNvSpPr/>
              <p:nvPr/>
            </p:nvSpPr>
            <p:spPr>
              <a:xfrm>
                <a:off x="6092091" y="1145256"/>
                <a:ext cx="291526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3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79528CF9-E8CD-0B70-C689-CA1CAC112788}"/>
                  </a:ext>
                </a:extLst>
              </p:cNvPr>
              <p:cNvSpPr/>
              <p:nvPr/>
            </p:nvSpPr>
            <p:spPr>
              <a:xfrm>
                <a:off x="7606120" y="3430395"/>
                <a:ext cx="777958" cy="29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828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E19A0E42-DC6D-063E-4291-AC63E9C914B5}"/>
                  </a:ext>
                </a:extLst>
              </p:cNvPr>
              <p:cNvSpPr/>
              <p:nvPr/>
            </p:nvSpPr>
            <p:spPr>
              <a:xfrm>
                <a:off x="5800566" y="4937446"/>
                <a:ext cx="291525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826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DC87104C-BD93-2D56-F5FE-91E3A514E395}"/>
                  </a:ext>
                </a:extLst>
              </p:cNvPr>
              <p:cNvSpPr/>
              <p:nvPr/>
            </p:nvSpPr>
            <p:spPr>
              <a:xfrm>
                <a:off x="3807922" y="3139987"/>
                <a:ext cx="778517" cy="291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26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4E5BE3-CDE8-F780-3E44-F9A7A2A32061}"/>
                  </a:ext>
                </a:extLst>
              </p:cNvPr>
              <p:cNvSpPr/>
              <p:nvPr/>
            </p:nvSpPr>
            <p:spPr>
              <a:xfrm>
                <a:off x="6092091" y="3430395"/>
                <a:ext cx="1898821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43" y="0"/>
                    </a:moveTo>
                    <a:lnTo>
                      <a:pt x="17159" y="0"/>
                    </a:lnTo>
                    <a:cubicBezTo>
                      <a:pt x="17159" y="121"/>
                      <a:pt x="17159" y="248"/>
                      <a:pt x="17153" y="369"/>
                    </a:cubicBezTo>
                    <a:cubicBezTo>
                      <a:pt x="16918" y="8065"/>
                      <a:pt x="9332" y="14247"/>
                      <a:pt x="6" y="14252"/>
                    </a:cubicBezTo>
                    <a:cubicBezTo>
                      <a:pt x="6" y="14252"/>
                      <a:pt x="0" y="14252"/>
                      <a:pt x="0" y="14252"/>
                    </a:cubicBezTo>
                    <a:lnTo>
                      <a:pt x="0" y="17538"/>
                    </a:lnTo>
                    <a:cubicBezTo>
                      <a:pt x="13" y="17538"/>
                      <a:pt x="19" y="17544"/>
                      <a:pt x="32" y="17544"/>
                    </a:cubicBezTo>
                    <a:cubicBezTo>
                      <a:pt x="19" y="17544"/>
                      <a:pt x="13" y="17549"/>
                      <a:pt x="0" y="17549"/>
                    </a:cubicBezTo>
                    <a:lnTo>
                      <a:pt x="0" y="21600"/>
                    </a:lnTo>
                    <a:cubicBezTo>
                      <a:pt x="6" y="21600"/>
                      <a:pt x="6" y="21600"/>
                      <a:pt x="13" y="21600"/>
                    </a:cubicBezTo>
                    <a:cubicBezTo>
                      <a:pt x="7064" y="21600"/>
                      <a:pt x="13328" y="18794"/>
                      <a:pt x="17267" y="14447"/>
                    </a:cubicBezTo>
                    <a:cubicBezTo>
                      <a:pt x="19986" y="11451"/>
                      <a:pt x="21600" y="7717"/>
                      <a:pt x="21600" y="3676"/>
                    </a:cubicBezTo>
                    <a:cubicBezTo>
                      <a:pt x="21600" y="2416"/>
                      <a:pt x="21441" y="1187"/>
                      <a:pt x="21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2CEBA442-0836-0A59-2E46-89919FCA0E0D}"/>
                  </a:ext>
                </a:extLst>
              </p:cNvPr>
              <p:cNvSpPr/>
              <p:nvPr/>
            </p:nvSpPr>
            <p:spPr>
              <a:xfrm>
                <a:off x="3807922" y="3430395"/>
                <a:ext cx="2286962" cy="1897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5" y="17169"/>
                    </a:moveTo>
                    <a:cubicBezTo>
                      <a:pt x="14432" y="16960"/>
                      <a:pt x="8825" y="11022"/>
                      <a:pt x="7601" y="3210"/>
                    </a:cubicBezTo>
                    <a:cubicBezTo>
                      <a:pt x="7469" y="2161"/>
                      <a:pt x="7406" y="1093"/>
                      <a:pt x="7406" y="0"/>
                    </a:cubicBezTo>
                    <a:lnTo>
                      <a:pt x="7353" y="0"/>
                    </a:lnTo>
                    <a:lnTo>
                      <a:pt x="4062" y="0"/>
                    </a:lnTo>
                    <a:lnTo>
                      <a:pt x="0" y="0"/>
                    </a:lnTo>
                    <a:cubicBezTo>
                      <a:pt x="0" y="7107"/>
                      <a:pt x="2848" y="13406"/>
                      <a:pt x="7242" y="17347"/>
                    </a:cubicBezTo>
                    <a:cubicBezTo>
                      <a:pt x="10228" y="20017"/>
                      <a:pt x="13920" y="21600"/>
                      <a:pt x="17924" y="21600"/>
                    </a:cubicBezTo>
                    <a:cubicBezTo>
                      <a:pt x="19184" y="21600"/>
                      <a:pt x="20413" y="21441"/>
                      <a:pt x="21600" y="21142"/>
                    </a:cubicBezTo>
                    <a:lnTo>
                      <a:pt x="21600" y="21130"/>
                    </a:lnTo>
                    <a:lnTo>
                      <a:pt x="21600" y="17176"/>
                    </a:lnTo>
                    <a:cubicBezTo>
                      <a:pt x="21473" y="17176"/>
                      <a:pt x="21352" y="17176"/>
                      <a:pt x="21225" y="171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F1CAB96B-3EA6-EF1D-6E31-D0D56C79EA60}"/>
                  </a:ext>
                </a:extLst>
              </p:cNvPr>
              <p:cNvSpPr/>
              <p:nvPr/>
            </p:nvSpPr>
            <p:spPr>
              <a:xfrm>
                <a:off x="6092091" y="1533956"/>
                <a:ext cx="2291987" cy="189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305" y="4188"/>
                    </a:moveTo>
                    <a:cubicBezTo>
                      <a:pt x="11342" y="1557"/>
                      <a:pt x="7684" y="0"/>
                      <a:pt x="3721" y="0"/>
                    </a:cubicBezTo>
                    <a:cubicBezTo>
                      <a:pt x="2453" y="0"/>
                      <a:pt x="1221" y="159"/>
                      <a:pt x="26" y="464"/>
                    </a:cubicBezTo>
                    <a:cubicBezTo>
                      <a:pt x="16" y="464"/>
                      <a:pt x="11" y="470"/>
                      <a:pt x="0" y="470"/>
                    </a:cubicBezTo>
                    <a:lnTo>
                      <a:pt x="0" y="4429"/>
                    </a:lnTo>
                    <a:cubicBezTo>
                      <a:pt x="0" y="4429"/>
                      <a:pt x="5" y="4429"/>
                      <a:pt x="5" y="4429"/>
                    </a:cubicBezTo>
                    <a:cubicBezTo>
                      <a:pt x="7732" y="4429"/>
                      <a:pt x="14016" y="11877"/>
                      <a:pt x="14211" y="21155"/>
                    </a:cubicBezTo>
                    <a:cubicBezTo>
                      <a:pt x="14216" y="21301"/>
                      <a:pt x="14216" y="21447"/>
                      <a:pt x="14216" y="21600"/>
                    </a:cubicBezTo>
                    <a:lnTo>
                      <a:pt x="17516" y="21600"/>
                    </a:lnTo>
                    <a:lnTo>
                      <a:pt x="21600" y="21600"/>
                    </a:lnTo>
                    <a:cubicBezTo>
                      <a:pt x="21600" y="14451"/>
                      <a:pt x="18726" y="8121"/>
                      <a:pt x="14305" y="41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50EA681F-AAFD-1AE6-785A-A1653525103C}"/>
                  </a:ext>
                </a:extLst>
              </p:cNvPr>
              <p:cNvSpPr/>
              <p:nvPr/>
            </p:nvSpPr>
            <p:spPr>
              <a:xfrm>
                <a:off x="4198856" y="1145256"/>
                <a:ext cx="1896586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87" y="7205"/>
                    </a:moveTo>
                    <a:cubicBezTo>
                      <a:pt x="1596" y="10196"/>
                      <a:pt x="0" y="13904"/>
                      <a:pt x="0" y="17924"/>
                    </a:cubicBezTo>
                    <a:cubicBezTo>
                      <a:pt x="0" y="19184"/>
                      <a:pt x="159" y="20413"/>
                      <a:pt x="458" y="21600"/>
                    </a:cubicBezTo>
                    <a:lnTo>
                      <a:pt x="4420" y="21600"/>
                    </a:lnTo>
                    <a:lnTo>
                      <a:pt x="4484" y="21600"/>
                    </a:lnTo>
                    <a:cubicBezTo>
                      <a:pt x="4484" y="20698"/>
                      <a:pt x="4567" y="19807"/>
                      <a:pt x="4719" y="18936"/>
                    </a:cubicBezTo>
                    <a:cubicBezTo>
                      <a:pt x="6195" y="12459"/>
                      <a:pt x="12963" y="7527"/>
                      <a:pt x="21148" y="7353"/>
                    </a:cubicBezTo>
                    <a:cubicBezTo>
                      <a:pt x="21295" y="7348"/>
                      <a:pt x="21447" y="7348"/>
                      <a:pt x="21600" y="7348"/>
                    </a:cubicBezTo>
                    <a:lnTo>
                      <a:pt x="21600" y="4062"/>
                    </a:lnTo>
                    <a:lnTo>
                      <a:pt x="21600" y="4051"/>
                    </a:lnTo>
                    <a:lnTo>
                      <a:pt x="21600" y="0"/>
                    </a:lnTo>
                    <a:cubicBezTo>
                      <a:pt x="14514" y="5"/>
                      <a:pt x="8224" y="2838"/>
                      <a:pt x="4287" y="72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00AC66-18B8-5184-3302-04BFBAD29566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55E9F24C-170A-9843-28A5-FC5610636D66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100" b="1" dirty="0"/>
                <a:t>Lorem Ipsum Dolor</a:t>
              </a:r>
              <a:endParaRPr sz="2100" b="1" dirty="0"/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EF49D69D-A61F-83FB-3EC9-A4FC34F32885}"/>
              </a:ext>
            </a:extLst>
          </p:cNvPr>
          <p:cNvSpPr/>
          <p:nvPr/>
        </p:nvSpPr>
        <p:spPr>
          <a:xfrm>
            <a:off x="5699983" y="3643406"/>
            <a:ext cx="419" cy="2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7097"/>
                  <a:pt x="21600" y="14503"/>
                  <a:pt x="0" y="21600"/>
                </a:cubicBezTo>
                <a:cubicBezTo>
                  <a:pt x="21600" y="14503"/>
                  <a:pt x="21600" y="7097"/>
                  <a:pt x="2160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B6CFF4B-F448-67DB-4ACB-9FA079F7C741}"/>
              </a:ext>
            </a:extLst>
          </p:cNvPr>
          <p:cNvSpPr/>
          <p:nvPr/>
        </p:nvSpPr>
        <p:spPr>
          <a:xfrm>
            <a:off x="5699983" y="3614086"/>
            <a:ext cx="419" cy="2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097"/>
                  <a:pt x="21600" y="14195"/>
                  <a:pt x="21600" y="21600"/>
                </a:cubicBezTo>
                <a:cubicBezTo>
                  <a:pt x="21600" y="14503"/>
                  <a:pt x="21600" y="7406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514F49A-A54A-5B5D-C7FD-B5A4D7619882}"/>
              </a:ext>
            </a:extLst>
          </p:cNvPr>
          <p:cNvSpPr/>
          <p:nvPr/>
        </p:nvSpPr>
        <p:spPr>
          <a:xfrm>
            <a:off x="4539749" y="2512491"/>
            <a:ext cx="29739" cy="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298" y="0"/>
                  <a:pt x="7301" y="0"/>
                  <a:pt x="0" y="21600"/>
                </a:cubicBezTo>
                <a:cubicBezTo>
                  <a:pt x="7301" y="0"/>
                  <a:pt x="14298" y="0"/>
                  <a:pt x="2160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08912C10-3E57-4F29-8F66-7FD27FA99FE1}"/>
              </a:ext>
            </a:extLst>
          </p:cNvPr>
          <p:cNvSpPr/>
          <p:nvPr/>
        </p:nvSpPr>
        <p:spPr>
          <a:xfrm>
            <a:off x="4573257" y="2512492"/>
            <a:ext cx="4189" cy="4189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7FD925D1-DF44-20D9-FFB6-68BFAD2D8325}"/>
              </a:ext>
            </a:extLst>
          </p:cNvPr>
          <p:cNvSpPr/>
          <p:nvPr/>
        </p:nvSpPr>
        <p:spPr>
          <a:xfrm>
            <a:off x="4569069" y="4774322"/>
            <a:ext cx="4189" cy="4189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E141C94-C012-42C3-401F-19D89620D546}"/>
              </a:ext>
            </a:extLst>
          </p:cNvPr>
          <p:cNvSpPr/>
          <p:nvPr/>
        </p:nvSpPr>
        <p:spPr>
          <a:xfrm>
            <a:off x="4539749" y="4774321"/>
            <a:ext cx="29739" cy="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997" y="21600"/>
                  <a:pt x="14299" y="21600"/>
                  <a:pt x="21600" y="21600"/>
                </a:cubicBezTo>
                <a:lnTo>
                  <a:pt x="21600" y="21600"/>
                </a:lnTo>
                <a:cubicBezTo>
                  <a:pt x="14298" y="21600"/>
                  <a:pt x="7301" y="21600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0" name="Graphic 19" descr="Alarm Ringing with solid fill">
            <a:extLst>
              <a:ext uri="{FF2B5EF4-FFF2-40B4-BE49-F238E27FC236}">
                <a16:creationId xmlns:a16="http://schemas.microsoft.com/office/drawing/2014/main" id="{AF148FDD-7DF7-170A-AD53-CC627B592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9935" y="2082401"/>
            <a:ext cx="387426" cy="387426"/>
          </a:xfrm>
          <a:prstGeom prst="rect">
            <a:avLst/>
          </a:prstGeom>
        </p:spPr>
      </p:pic>
      <p:pic>
        <p:nvPicPr>
          <p:cNvPr id="21" name="Graphic 20" descr="Bull with solid fill">
            <a:extLst>
              <a:ext uri="{FF2B5EF4-FFF2-40B4-BE49-F238E27FC236}">
                <a16:creationId xmlns:a16="http://schemas.microsoft.com/office/drawing/2014/main" id="{7AB019F7-B193-B5A2-B715-51E63EAD71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6382" y="3750998"/>
            <a:ext cx="387426" cy="387426"/>
          </a:xfrm>
          <a:prstGeom prst="rect">
            <a:avLst/>
          </a:prstGeom>
        </p:spPr>
      </p:pic>
      <p:pic>
        <p:nvPicPr>
          <p:cNvPr id="22" name="Graphic 21" descr="Chat with solid fill">
            <a:extLst>
              <a:ext uri="{FF2B5EF4-FFF2-40B4-BE49-F238E27FC236}">
                <a16:creationId xmlns:a16="http://schemas.microsoft.com/office/drawing/2014/main" id="{8793F606-0FB8-4327-063F-BA7E4BFA58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01945" y="4869986"/>
            <a:ext cx="387426" cy="387426"/>
          </a:xfrm>
          <a:prstGeom prst="rect">
            <a:avLst/>
          </a:prstGeom>
        </p:spPr>
      </p:pic>
      <p:pic>
        <p:nvPicPr>
          <p:cNvPr id="23" name="Graphic 22" descr="Cloud with solid fill">
            <a:extLst>
              <a:ext uri="{FF2B5EF4-FFF2-40B4-BE49-F238E27FC236}">
                <a16:creationId xmlns:a16="http://schemas.microsoft.com/office/drawing/2014/main" id="{B2190BB4-9DA9-05E7-DF31-9FDE12CBBC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034" y="3145766"/>
            <a:ext cx="387426" cy="387426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42CD5C-677A-D4EE-829D-5D318A2D29C9}"/>
              </a:ext>
            </a:extLst>
          </p:cNvPr>
          <p:cNvGrpSpPr/>
          <p:nvPr/>
        </p:nvGrpSpPr>
        <p:grpSpPr>
          <a:xfrm>
            <a:off x="6539584" y="3887691"/>
            <a:ext cx="2194560" cy="1313862"/>
            <a:chOff x="8921977" y="1374393"/>
            <a:chExt cx="2926080" cy="175181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DA58A5-0F77-F3DC-7D50-B6FA0DCCD794}"/>
              </a:ext>
            </a:extLst>
          </p:cNvPr>
          <p:cNvGrpSpPr/>
          <p:nvPr/>
        </p:nvGrpSpPr>
        <p:grpSpPr>
          <a:xfrm>
            <a:off x="409856" y="3887691"/>
            <a:ext cx="2194560" cy="1313862"/>
            <a:chOff x="332936" y="2535434"/>
            <a:chExt cx="2926080" cy="175181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988BE7-1D04-12EE-A02E-63B4ED325D94}"/>
              </a:ext>
            </a:extLst>
          </p:cNvPr>
          <p:cNvGrpSpPr/>
          <p:nvPr/>
        </p:nvGrpSpPr>
        <p:grpSpPr>
          <a:xfrm>
            <a:off x="6539584" y="2091558"/>
            <a:ext cx="2194560" cy="1313862"/>
            <a:chOff x="8921977" y="1374393"/>
            <a:chExt cx="2926080" cy="175181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921977" y="1374393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77234D-A054-B373-EE6B-3BC31A7A67DB}"/>
              </a:ext>
            </a:extLst>
          </p:cNvPr>
          <p:cNvGrpSpPr/>
          <p:nvPr/>
        </p:nvGrpSpPr>
        <p:grpSpPr>
          <a:xfrm>
            <a:off x="409856" y="2091558"/>
            <a:ext cx="2194560" cy="1313862"/>
            <a:chOff x="332936" y="2535434"/>
            <a:chExt cx="2926080" cy="175181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89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375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 Windmill Wheel – Slide Template</vt:lpstr>
      <vt:lpstr>Quad Windmill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Windmill Wheel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2023-09-07T16:04:28Z</dcterms:modified>
  <cp:category>Charts &amp; Diagrams</cp:category>
</cp:coreProperties>
</file>