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6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7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3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EFC8795B-96AD-65E1-7132-78A9538DB970}"/>
              </a:ext>
            </a:extLst>
          </p:cNvPr>
          <p:cNvSpPr/>
          <p:nvPr/>
        </p:nvSpPr>
        <p:spPr>
          <a:xfrm>
            <a:off x="3200400" y="2057400"/>
            <a:ext cx="2743200" cy="2743200"/>
          </a:xfrm>
          <a:prstGeom prst="ellipse">
            <a:avLst/>
          </a:prstGeom>
          <a:solidFill>
            <a:schemeClr val="bg2">
              <a:alpha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6B414CB-7D45-2A75-798C-5619023E003C}"/>
              </a:ext>
            </a:extLst>
          </p:cNvPr>
          <p:cNvSpPr/>
          <p:nvPr/>
        </p:nvSpPr>
        <p:spPr>
          <a:xfrm>
            <a:off x="3716809" y="2611693"/>
            <a:ext cx="1710383" cy="1710383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2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cap="all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Quadchrome Wheel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2DB148D-7F59-86E6-2C50-F009FAD4CC70}"/>
              </a:ext>
            </a:extLst>
          </p:cNvPr>
          <p:cNvGrpSpPr/>
          <p:nvPr/>
        </p:nvGrpSpPr>
        <p:grpSpPr>
          <a:xfrm>
            <a:off x="6531304" y="1710611"/>
            <a:ext cx="2194560" cy="1260003"/>
            <a:chOff x="8921977" y="1394910"/>
            <a:chExt cx="2926080" cy="168000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ACA320D-CAE1-8951-6FFF-1910F61DBFB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35C24A-B2A7-2BC4-C8B6-505AF817637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8A420F-E479-38E5-2799-FBE3B52628B9}"/>
              </a:ext>
            </a:extLst>
          </p:cNvPr>
          <p:cNvGrpSpPr>
            <a:grpSpLocks noChangeAspect="1"/>
          </p:cNvGrpSpPr>
          <p:nvPr/>
        </p:nvGrpSpPr>
        <p:grpSpPr>
          <a:xfrm>
            <a:off x="3200400" y="2057400"/>
            <a:ext cx="2743200" cy="2743200"/>
            <a:chOff x="3519416" y="856143"/>
            <a:chExt cx="5153167" cy="5153167"/>
          </a:xfrm>
        </p:grpSpPr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15EB97D3-B0AB-86CF-523B-B81BA997827A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6679088"/>
                <a:gd name="adj2" fmla="val 21157190"/>
              </a:avLst>
            </a:prstGeom>
            <a:noFill/>
            <a:ln w="2413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25BA6BDB-6D1A-9447-E6E0-D71C01CD50CD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1290348"/>
                <a:gd name="adj2" fmla="val 15746271"/>
              </a:avLst>
            </a:prstGeom>
            <a:noFill/>
            <a:ln w="2413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28D3EC32-E43D-99FD-1EB5-06E7BE8BD8C9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5889300"/>
                <a:gd name="adj2" fmla="val 10394490"/>
              </a:avLst>
            </a:prstGeom>
            <a:noFill/>
            <a:ln w="2413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7413DEB6-369A-3ED5-0F7B-644D6632D9B3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496485"/>
                <a:gd name="adj2" fmla="val 4970647"/>
              </a:avLst>
            </a:prstGeom>
            <a:noFill/>
            <a:ln w="2413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5FB8C75-FD1E-A294-A7B4-035787322EA4}"/>
              </a:ext>
            </a:extLst>
          </p:cNvPr>
          <p:cNvGrpSpPr/>
          <p:nvPr/>
        </p:nvGrpSpPr>
        <p:grpSpPr>
          <a:xfrm>
            <a:off x="6531304" y="3963153"/>
            <a:ext cx="2194560" cy="1260003"/>
            <a:chOff x="332936" y="2555951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D62BF6F-9C41-4A5B-715E-706BD760FE9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95B27D6-F42E-5568-D346-210DABAB8A5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7F16B02-4CB8-FF93-017A-8343711A2047}"/>
              </a:ext>
            </a:extLst>
          </p:cNvPr>
          <p:cNvGrpSpPr/>
          <p:nvPr/>
        </p:nvGrpSpPr>
        <p:grpSpPr>
          <a:xfrm>
            <a:off x="418136" y="3963153"/>
            <a:ext cx="2194560" cy="1260003"/>
            <a:chOff x="332936" y="2555951"/>
            <a:chExt cx="2926080" cy="168000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C68D97B-C10C-DC12-C0EE-1847B956687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ECD0751-DC9A-3218-4784-8F152914846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4393039-BA9E-5FC7-B692-08B81AD590B0}"/>
              </a:ext>
            </a:extLst>
          </p:cNvPr>
          <p:cNvGrpSpPr/>
          <p:nvPr/>
        </p:nvGrpSpPr>
        <p:grpSpPr>
          <a:xfrm>
            <a:off x="418136" y="1710611"/>
            <a:ext cx="2194560" cy="1260003"/>
            <a:chOff x="332936" y="2555951"/>
            <a:chExt cx="2926080" cy="16800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120D214-8E80-5C89-203F-060E7ABA5F3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F0423FC-54DB-1035-22EF-AE80AC50922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7730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EFC8795B-96AD-65E1-7132-78A9538DB970}"/>
              </a:ext>
            </a:extLst>
          </p:cNvPr>
          <p:cNvSpPr/>
          <p:nvPr/>
        </p:nvSpPr>
        <p:spPr>
          <a:xfrm>
            <a:off x="3200400" y="2057400"/>
            <a:ext cx="2743200" cy="2743200"/>
          </a:xfrm>
          <a:prstGeom prst="ellipse">
            <a:avLst/>
          </a:prstGeom>
          <a:solidFill>
            <a:schemeClr val="bg2">
              <a:alpha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6B414CB-7D45-2A75-798C-5619023E003C}"/>
              </a:ext>
            </a:extLst>
          </p:cNvPr>
          <p:cNvSpPr/>
          <p:nvPr/>
        </p:nvSpPr>
        <p:spPr>
          <a:xfrm>
            <a:off x="3716809" y="2611693"/>
            <a:ext cx="1710383" cy="1710383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2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cap="all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Quadchrome Wheel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2DB148D-7F59-86E6-2C50-F009FAD4CC70}"/>
              </a:ext>
            </a:extLst>
          </p:cNvPr>
          <p:cNvGrpSpPr/>
          <p:nvPr/>
        </p:nvGrpSpPr>
        <p:grpSpPr>
          <a:xfrm>
            <a:off x="6531304" y="1710611"/>
            <a:ext cx="2194560" cy="1260003"/>
            <a:chOff x="8921977" y="1394910"/>
            <a:chExt cx="2926080" cy="168000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ACA320D-CAE1-8951-6FFF-1910F61DBFB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35C24A-B2A7-2BC4-C8B6-505AF817637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8A420F-E479-38E5-2799-FBE3B52628B9}"/>
              </a:ext>
            </a:extLst>
          </p:cNvPr>
          <p:cNvGrpSpPr>
            <a:grpSpLocks noChangeAspect="1"/>
          </p:cNvGrpSpPr>
          <p:nvPr/>
        </p:nvGrpSpPr>
        <p:grpSpPr>
          <a:xfrm>
            <a:off x="3200400" y="2057400"/>
            <a:ext cx="2743200" cy="2743200"/>
            <a:chOff x="3519416" y="856143"/>
            <a:chExt cx="5153167" cy="5153167"/>
          </a:xfrm>
        </p:grpSpPr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15EB97D3-B0AB-86CF-523B-B81BA997827A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6679088"/>
                <a:gd name="adj2" fmla="val 21157190"/>
              </a:avLst>
            </a:prstGeom>
            <a:noFill/>
            <a:ln w="2413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25BA6BDB-6D1A-9447-E6E0-D71C01CD50CD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1290348"/>
                <a:gd name="adj2" fmla="val 15746271"/>
              </a:avLst>
            </a:prstGeom>
            <a:noFill/>
            <a:ln w="2413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28D3EC32-E43D-99FD-1EB5-06E7BE8BD8C9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5889300"/>
                <a:gd name="adj2" fmla="val 10394490"/>
              </a:avLst>
            </a:prstGeom>
            <a:noFill/>
            <a:ln w="2413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7413DEB6-369A-3ED5-0F7B-644D6632D9B3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496485"/>
                <a:gd name="adj2" fmla="val 4970647"/>
              </a:avLst>
            </a:prstGeom>
            <a:noFill/>
            <a:ln w="2413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5FB8C75-FD1E-A294-A7B4-035787322EA4}"/>
              </a:ext>
            </a:extLst>
          </p:cNvPr>
          <p:cNvGrpSpPr/>
          <p:nvPr/>
        </p:nvGrpSpPr>
        <p:grpSpPr>
          <a:xfrm>
            <a:off x="6531304" y="3963153"/>
            <a:ext cx="2194560" cy="1260003"/>
            <a:chOff x="332936" y="2555951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D62BF6F-9C41-4A5B-715E-706BD760FE9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95B27D6-F42E-5568-D346-210DABAB8A5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7F16B02-4CB8-FF93-017A-8343711A2047}"/>
              </a:ext>
            </a:extLst>
          </p:cNvPr>
          <p:cNvGrpSpPr/>
          <p:nvPr/>
        </p:nvGrpSpPr>
        <p:grpSpPr>
          <a:xfrm>
            <a:off x="418136" y="3963153"/>
            <a:ext cx="2194560" cy="1260003"/>
            <a:chOff x="332936" y="2555951"/>
            <a:chExt cx="2926080" cy="168000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C68D97B-C10C-DC12-C0EE-1847B956687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ECD0751-DC9A-3218-4784-8F152914846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4393039-BA9E-5FC7-B692-08B81AD590B0}"/>
              </a:ext>
            </a:extLst>
          </p:cNvPr>
          <p:cNvGrpSpPr/>
          <p:nvPr/>
        </p:nvGrpSpPr>
        <p:grpSpPr>
          <a:xfrm>
            <a:off x="418136" y="1710611"/>
            <a:ext cx="2194560" cy="1260003"/>
            <a:chOff x="332936" y="2555951"/>
            <a:chExt cx="2926080" cy="16800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120D214-8E80-5C89-203F-060E7ABA5F3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F0423FC-54DB-1035-22EF-AE80AC50922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exercitation ullamco laboris nisi.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383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361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Quadchrome Wheel – Slide Template</vt:lpstr>
      <vt:lpstr>Quadchrome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Quadchrome Wheel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2023-10-23T17:20:09Z</dcterms:modified>
  <cp:category>Charts &amp; Diagrams</cp:category>
</cp:coreProperties>
</file>