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426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674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934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60000"/>
            </a:schemeClr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Quadchrome Wheel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600200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974690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60020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A420F-E479-38E5-2799-FBE3B52628B9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15EB97D3-B0AB-86CF-523B-B81BA997827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9088"/>
                <a:gd name="adj2" fmla="val 21157190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25BA6BDB-6D1A-9447-E6E0-D71C01CD50CD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1290348"/>
                <a:gd name="adj2" fmla="val 15746271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8D3EC32-E43D-99FD-1EB5-06E7BE8BD8C9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89300"/>
                <a:gd name="adj2" fmla="val 1039449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7413DEB6-369A-3ED5-0F7B-644D6632D9B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496485"/>
                <a:gd name="adj2" fmla="val 4970647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397469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7730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3">
            <a:extLst>
              <a:ext uri="{FF2B5EF4-FFF2-40B4-BE49-F238E27FC236}">
                <a16:creationId xmlns:a16="http://schemas.microsoft.com/office/drawing/2014/main" id="{EFC8795B-96AD-65E1-7132-78A9538DB970}"/>
              </a:ext>
            </a:extLst>
          </p:cNvPr>
          <p:cNvSpPr/>
          <p:nvPr/>
        </p:nvSpPr>
        <p:spPr>
          <a:xfrm>
            <a:off x="4267200" y="1600200"/>
            <a:ext cx="3657600" cy="3657600"/>
          </a:xfrm>
          <a:prstGeom prst="ellipse">
            <a:avLst/>
          </a:prstGeom>
          <a:solidFill>
            <a:schemeClr val="bg2">
              <a:alpha val="25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6B414CB-7D45-2A75-798C-5619023E003C}"/>
              </a:ext>
            </a:extLst>
          </p:cNvPr>
          <p:cNvSpPr/>
          <p:nvPr/>
        </p:nvSpPr>
        <p:spPr>
          <a:xfrm>
            <a:off x="4955745" y="2339256"/>
            <a:ext cx="2280511" cy="2280511"/>
          </a:xfrm>
          <a:prstGeom prst="ellipse">
            <a:avLst/>
          </a:prstGeom>
          <a:gradFill>
            <a:gsLst>
              <a:gs pos="0">
                <a:schemeClr val="bg1"/>
              </a:gs>
              <a:gs pos="50000">
                <a:schemeClr val="bg1">
                  <a:lumMod val="95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  <a:ln>
            <a:solidFill>
              <a:schemeClr val="bg2"/>
            </a:solidFill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cap="all" noProof="1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1"/>
              <a:t>Quadchrome Wheel – Slide Template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22DB148D-7F59-86E6-2C50-F009FAD4CC70}"/>
              </a:ext>
            </a:extLst>
          </p:cNvPr>
          <p:cNvGrpSpPr/>
          <p:nvPr/>
        </p:nvGrpSpPr>
        <p:grpSpPr>
          <a:xfrm>
            <a:off x="8708405" y="1600200"/>
            <a:ext cx="2926080" cy="1290153"/>
            <a:chOff x="8921977" y="1466725"/>
            <a:chExt cx="2926080" cy="1290153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0ACA320D-CAE1-8951-6FFF-1910F61DBFB5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535C24A-B2A7-2BC4-C8B6-505AF817637F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DD833EE-7FC5-81B5-81EE-351D805C648E}"/>
              </a:ext>
            </a:extLst>
          </p:cNvPr>
          <p:cNvGrpSpPr/>
          <p:nvPr/>
        </p:nvGrpSpPr>
        <p:grpSpPr>
          <a:xfrm>
            <a:off x="557515" y="3974690"/>
            <a:ext cx="2926080" cy="1290153"/>
            <a:chOff x="332936" y="2627766"/>
            <a:chExt cx="2926080" cy="129015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DCCA964-E297-71E2-25E4-BB40412D27C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5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3F83ACA-A36E-D48D-E922-AD88FF588E9F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BEFB70A3-7DE3-0C27-F2D4-9F56334D9132}"/>
              </a:ext>
            </a:extLst>
          </p:cNvPr>
          <p:cNvGrpSpPr/>
          <p:nvPr/>
        </p:nvGrpSpPr>
        <p:grpSpPr>
          <a:xfrm>
            <a:off x="557515" y="1600200"/>
            <a:ext cx="2926080" cy="1290153"/>
            <a:chOff x="332936" y="2627766"/>
            <a:chExt cx="2926080" cy="1290153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05DD893-1B6D-2859-4DE5-6ADB363E10F9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6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480089C3-CCA0-75A4-57FA-E9F722E7DF4E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128A420F-E479-38E5-2799-FBE3B52628B9}"/>
              </a:ext>
            </a:extLst>
          </p:cNvPr>
          <p:cNvGrpSpPr>
            <a:grpSpLocks noChangeAspect="1"/>
          </p:cNvGrpSpPr>
          <p:nvPr/>
        </p:nvGrpSpPr>
        <p:grpSpPr>
          <a:xfrm>
            <a:off x="4267200" y="1600200"/>
            <a:ext cx="3657600" cy="3657600"/>
            <a:chOff x="3519416" y="856143"/>
            <a:chExt cx="5153167" cy="5153167"/>
          </a:xfrm>
        </p:grpSpPr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15EB97D3-B0AB-86CF-523B-B81BA997827A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6679088"/>
                <a:gd name="adj2" fmla="val 21157190"/>
              </a:avLst>
            </a:prstGeom>
            <a:noFill/>
            <a:ln w="241300" cap="rnd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Arc 19">
              <a:extLst>
                <a:ext uri="{FF2B5EF4-FFF2-40B4-BE49-F238E27FC236}">
                  <a16:creationId xmlns:a16="http://schemas.microsoft.com/office/drawing/2014/main" id="{25BA6BDB-6D1A-9447-E6E0-D71C01CD50CD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11290348"/>
                <a:gd name="adj2" fmla="val 15746271"/>
              </a:avLst>
            </a:prstGeom>
            <a:noFill/>
            <a:ln w="241300" cap="rnd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28D3EC32-E43D-99FD-1EB5-06E7BE8BD8C9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5889300"/>
                <a:gd name="adj2" fmla="val 10394490"/>
              </a:avLst>
            </a:prstGeom>
            <a:noFill/>
            <a:ln w="241300" cap="rnd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Arc 21">
              <a:extLst>
                <a:ext uri="{FF2B5EF4-FFF2-40B4-BE49-F238E27FC236}">
                  <a16:creationId xmlns:a16="http://schemas.microsoft.com/office/drawing/2014/main" id="{7413DEB6-369A-3ED5-0F7B-644D6632D9B3}"/>
                </a:ext>
              </a:extLst>
            </p:cNvPr>
            <p:cNvSpPr/>
            <p:nvPr/>
          </p:nvSpPr>
          <p:spPr>
            <a:xfrm>
              <a:off x="3519416" y="856143"/>
              <a:ext cx="5153167" cy="5153167"/>
            </a:xfrm>
            <a:prstGeom prst="arc">
              <a:avLst>
                <a:gd name="adj1" fmla="val 496485"/>
                <a:gd name="adj2" fmla="val 4970647"/>
              </a:avLst>
            </a:prstGeom>
            <a:noFill/>
            <a:ln w="241300" cap="rnd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>
            <a:extLst>
              <a:ext uri="{FF2B5EF4-FFF2-40B4-BE49-F238E27FC236}">
                <a16:creationId xmlns:a16="http://schemas.microsoft.com/office/drawing/2014/main" id="{85FB8C75-FD1E-A294-A7B4-035787322EA4}"/>
              </a:ext>
            </a:extLst>
          </p:cNvPr>
          <p:cNvGrpSpPr/>
          <p:nvPr/>
        </p:nvGrpSpPr>
        <p:grpSpPr>
          <a:xfrm>
            <a:off x="8708405" y="3974690"/>
            <a:ext cx="2926080" cy="1290153"/>
            <a:chOff x="332936" y="2627766"/>
            <a:chExt cx="2926080" cy="1290153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BD62BF6F-9C41-4A5B-715E-706BD760FE94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400" b="1" cap="all" noProof="1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Lorem Ipsum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95B27D6-F42E-5568-D346-210DABAB8A5B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71278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8519</TotalTime>
  <Words>377</Words>
  <Application>Microsoft Office PowerPoint</Application>
  <PresentationFormat>Widescreen</PresentationFormat>
  <Paragraphs>26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Quadchrome Wheel – Slide Template</vt:lpstr>
      <vt:lpstr>Quadchrome Wheel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Quadchrome Wheel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2023-10-23T17:20:35Z</dcterms:modified>
  <cp:category>Charts &amp; Diagrams</cp:category>
</cp:coreProperties>
</file>