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70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43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Quadrant Chart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9F4956E-2389-497A-BE42-84EF29986652}"/>
              </a:ext>
            </a:extLst>
          </p:cNvPr>
          <p:cNvGrpSpPr/>
          <p:nvPr/>
        </p:nvGrpSpPr>
        <p:grpSpPr>
          <a:xfrm>
            <a:off x="1192094" y="1365338"/>
            <a:ext cx="6763727" cy="4198592"/>
            <a:chOff x="354842" y="3920572"/>
            <a:chExt cx="1828800" cy="182880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6B2ACFD-767E-43B4-8809-DFA2B1B1733A}"/>
                </a:ext>
              </a:extLst>
            </p:cNvPr>
            <p:cNvSpPr/>
            <p:nvPr/>
          </p:nvSpPr>
          <p:spPr>
            <a:xfrm>
              <a:off x="354842" y="3920572"/>
              <a:ext cx="914400" cy="9144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CFA807A-E6E2-4C62-B2A5-37063C3B926E}"/>
                </a:ext>
              </a:extLst>
            </p:cNvPr>
            <p:cNvSpPr/>
            <p:nvPr/>
          </p:nvSpPr>
          <p:spPr>
            <a:xfrm>
              <a:off x="354842" y="4834972"/>
              <a:ext cx="914400" cy="9144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8D78803-F649-4597-886B-A059F037C072}"/>
                </a:ext>
              </a:extLst>
            </p:cNvPr>
            <p:cNvSpPr/>
            <p:nvPr/>
          </p:nvSpPr>
          <p:spPr>
            <a:xfrm>
              <a:off x="1269242" y="3920572"/>
              <a:ext cx="914400" cy="914400"/>
            </a:xfrm>
            <a:prstGeom prst="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82C43A9-1416-476A-B09D-02BB7154499B}"/>
                </a:ext>
              </a:extLst>
            </p:cNvPr>
            <p:cNvSpPr/>
            <p:nvPr/>
          </p:nvSpPr>
          <p:spPr>
            <a:xfrm>
              <a:off x="1269242" y="4834972"/>
              <a:ext cx="914400" cy="9144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6B22F484-E802-4F0F-B542-944802180BE7}"/>
              </a:ext>
            </a:extLst>
          </p:cNvPr>
          <p:cNvSpPr/>
          <p:nvPr/>
        </p:nvSpPr>
        <p:spPr>
          <a:xfrm>
            <a:off x="2866866" y="3238530"/>
            <a:ext cx="54683" cy="54683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43C7DB7-1BF2-4FB2-95E9-7A31E872F5D8}"/>
              </a:ext>
            </a:extLst>
          </p:cNvPr>
          <p:cNvSpPr/>
          <p:nvPr/>
        </p:nvSpPr>
        <p:spPr>
          <a:xfrm>
            <a:off x="2126514" y="3656143"/>
            <a:ext cx="125772" cy="12577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2BB1759-A814-43ED-AA77-54D3F2EBC011}"/>
              </a:ext>
            </a:extLst>
          </p:cNvPr>
          <p:cNvSpPr/>
          <p:nvPr/>
        </p:nvSpPr>
        <p:spPr>
          <a:xfrm>
            <a:off x="1798420" y="1767507"/>
            <a:ext cx="388251" cy="3882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C07B1D2-41B7-44C8-B954-3B0AF74919C0}"/>
              </a:ext>
            </a:extLst>
          </p:cNvPr>
          <p:cNvSpPr/>
          <p:nvPr/>
        </p:nvSpPr>
        <p:spPr>
          <a:xfrm>
            <a:off x="4058958" y="3684197"/>
            <a:ext cx="306225" cy="306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D7834A1-60B0-4C13-B986-CAB3AFB5EC67}"/>
              </a:ext>
            </a:extLst>
          </p:cNvPr>
          <p:cNvSpPr/>
          <p:nvPr/>
        </p:nvSpPr>
        <p:spPr>
          <a:xfrm>
            <a:off x="5748666" y="2837351"/>
            <a:ext cx="237130" cy="23713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AD0C6B5-2C37-4439-910A-5B093C0687EE}"/>
              </a:ext>
            </a:extLst>
          </p:cNvPr>
          <p:cNvSpPr/>
          <p:nvPr/>
        </p:nvSpPr>
        <p:spPr>
          <a:xfrm>
            <a:off x="5387756" y="4769656"/>
            <a:ext cx="442934" cy="44293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002BBD0-3142-407A-97BF-919F2EAF7597}"/>
              </a:ext>
            </a:extLst>
          </p:cNvPr>
          <p:cNvSpPr/>
          <p:nvPr/>
        </p:nvSpPr>
        <p:spPr>
          <a:xfrm>
            <a:off x="3123878" y="4638416"/>
            <a:ext cx="238120" cy="23812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1B6BFB8-687E-42B7-A891-6BE3C771F239}"/>
              </a:ext>
            </a:extLst>
          </p:cNvPr>
          <p:cNvSpPr/>
          <p:nvPr/>
        </p:nvSpPr>
        <p:spPr>
          <a:xfrm>
            <a:off x="7028249" y="4408996"/>
            <a:ext cx="246074" cy="246074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45349D4-9F65-41A9-B725-6B45BB088E9A}"/>
              </a:ext>
            </a:extLst>
          </p:cNvPr>
          <p:cNvSpPr/>
          <p:nvPr/>
        </p:nvSpPr>
        <p:spPr>
          <a:xfrm>
            <a:off x="6191598" y="3990423"/>
            <a:ext cx="309722" cy="30972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AA9E0DA-C5DC-4E02-9F61-AE7A8507B3BC}"/>
              </a:ext>
            </a:extLst>
          </p:cNvPr>
          <p:cNvSpPr/>
          <p:nvPr/>
        </p:nvSpPr>
        <p:spPr>
          <a:xfrm>
            <a:off x="4273946" y="3689507"/>
            <a:ext cx="182476" cy="1824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38E85E-571A-45B7-9A5F-286C32B56D0F}"/>
              </a:ext>
            </a:extLst>
          </p:cNvPr>
          <p:cNvSpPr/>
          <p:nvPr/>
        </p:nvSpPr>
        <p:spPr>
          <a:xfrm>
            <a:off x="6905212" y="3189314"/>
            <a:ext cx="372072" cy="372072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B51426E-FA94-4A14-B166-C3A85B515DC5}"/>
              </a:ext>
            </a:extLst>
          </p:cNvPr>
          <p:cNvSpPr/>
          <p:nvPr/>
        </p:nvSpPr>
        <p:spPr>
          <a:xfrm>
            <a:off x="3617495" y="2922280"/>
            <a:ext cx="161144" cy="1611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B0AFEAF6-2A4A-43A1-B178-8CF38C0153F2}"/>
              </a:ext>
            </a:extLst>
          </p:cNvPr>
          <p:cNvSpPr/>
          <p:nvPr/>
        </p:nvSpPr>
        <p:spPr>
          <a:xfrm>
            <a:off x="2567155" y="2767579"/>
            <a:ext cx="811441" cy="276999"/>
          </a:xfrm>
          <a:prstGeom prst="wedgeRectCallout">
            <a:avLst>
              <a:gd name="adj1" fmla="val -13822"/>
              <a:gd name="adj2" fmla="val 105258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id="{04B66723-4EAF-4D99-BE26-154B8274BCEA}"/>
              </a:ext>
            </a:extLst>
          </p:cNvPr>
          <p:cNvSpPr/>
          <p:nvPr/>
        </p:nvSpPr>
        <p:spPr>
          <a:xfrm>
            <a:off x="5867725" y="2436209"/>
            <a:ext cx="811441" cy="276999"/>
          </a:xfrm>
          <a:prstGeom prst="wedgeRectCallout">
            <a:avLst>
              <a:gd name="adj1" fmla="val -39280"/>
              <a:gd name="adj2" fmla="val 90175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>
                <a:solidFill>
                  <a:schemeClr val="accent2">
                    <a:lumMod val="75000"/>
                  </a:schemeClr>
                </a:solidFill>
              </a:rPr>
              <a:t>Lorem Ipsum</a:t>
            </a:r>
            <a:endParaRPr lang="en-US" sz="9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Speech Bubble: Rectangle 23">
            <a:extLst>
              <a:ext uri="{FF2B5EF4-FFF2-40B4-BE49-F238E27FC236}">
                <a16:creationId xmlns:a16="http://schemas.microsoft.com/office/drawing/2014/main" id="{A1EDC5D8-50F3-451B-A61F-836C46F169C9}"/>
              </a:ext>
            </a:extLst>
          </p:cNvPr>
          <p:cNvSpPr/>
          <p:nvPr/>
        </p:nvSpPr>
        <p:spPr>
          <a:xfrm>
            <a:off x="4409400" y="3304351"/>
            <a:ext cx="811441" cy="276999"/>
          </a:xfrm>
          <a:prstGeom prst="wedgeRectCallout">
            <a:avLst>
              <a:gd name="adj1" fmla="val -39280"/>
              <a:gd name="adj2" fmla="val 90175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id="{A61AA3A0-9389-4013-9412-F776256C0CD6}"/>
              </a:ext>
            </a:extLst>
          </p:cNvPr>
          <p:cNvSpPr/>
          <p:nvPr/>
        </p:nvSpPr>
        <p:spPr>
          <a:xfrm>
            <a:off x="3184338" y="4140805"/>
            <a:ext cx="811441" cy="276999"/>
          </a:xfrm>
          <a:prstGeom prst="wedgeRectCallout">
            <a:avLst>
              <a:gd name="adj1" fmla="val 57807"/>
              <a:gd name="adj2" fmla="val -136756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>
                <a:solidFill>
                  <a:schemeClr val="accent5"/>
                </a:solidFill>
              </a:rPr>
              <a:t>Lorem Ipsum</a:t>
            </a:r>
            <a:endParaRPr lang="en-US" sz="900" b="1" dirty="0">
              <a:solidFill>
                <a:schemeClr val="accent5"/>
              </a:solidFill>
            </a:endParaRPr>
          </a:p>
        </p:txBody>
      </p:sp>
      <p:sp>
        <p:nvSpPr>
          <p:cNvPr id="26" name="Speech Bubble: Rectangle 25">
            <a:extLst>
              <a:ext uri="{FF2B5EF4-FFF2-40B4-BE49-F238E27FC236}">
                <a16:creationId xmlns:a16="http://schemas.microsoft.com/office/drawing/2014/main" id="{7BA0C3DB-8F55-40C0-A57B-E526E936ED45}"/>
              </a:ext>
            </a:extLst>
          </p:cNvPr>
          <p:cNvSpPr/>
          <p:nvPr/>
        </p:nvSpPr>
        <p:spPr>
          <a:xfrm>
            <a:off x="1408365" y="3953336"/>
            <a:ext cx="811441" cy="276999"/>
          </a:xfrm>
          <a:prstGeom prst="wedgeRectCallout">
            <a:avLst>
              <a:gd name="adj1" fmla="val 36448"/>
              <a:gd name="adj2" fmla="val -100779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7" name="Speech Bubble: Rectangle 26">
            <a:extLst>
              <a:ext uri="{FF2B5EF4-FFF2-40B4-BE49-F238E27FC236}">
                <a16:creationId xmlns:a16="http://schemas.microsoft.com/office/drawing/2014/main" id="{89AD8CF8-8948-4083-8003-2536A13FB87E}"/>
              </a:ext>
            </a:extLst>
          </p:cNvPr>
          <p:cNvSpPr/>
          <p:nvPr/>
        </p:nvSpPr>
        <p:spPr>
          <a:xfrm>
            <a:off x="5985796" y="4896778"/>
            <a:ext cx="811441" cy="276999"/>
          </a:xfrm>
          <a:prstGeom prst="wedgeRectCallout">
            <a:avLst>
              <a:gd name="adj1" fmla="val -64523"/>
              <a:gd name="adj2" fmla="val 12686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28" name="Speech Bubble: Rectangle 27">
            <a:extLst>
              <a:ext uri="{FF2B5EF4-FFF2-40B4-BE49-F238E27FC236}">
                <a16:creationId xmlns:a16="http://schemas.microsoft.com/office/drawing/2014/main" id="{4CCED688-F1E1-40DA-B350-F9BD832638B9}"/>
              </a:ext>
            </a:extLst>
          </p:cNvPr>
          <p:cNvSpPr/>
          <p:nvPr/>
        </p:nvSpPr>
        <p:spPr>
          <a:xfrm>
            <a:off x="5277459" y="4222277"/>
            <a:ext cx="811441" cy="276999"/>
          </a:xfrm>
          <a:prstGeom prst="wedgeRectCallout">
            <a:avLst>
              <a:gd name="adj1" fmla="val 66545"/>
              <a:gd name="adj2" fmla="val -45430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9" name="Speech Bubble: Rectangle 28">
            <a:extLst>
              <a:ext uri="{FF2B5EF4-FFF2-40B4-BE49-F238E27FC236}">
                <a16:creationId xmlns:a16="http://schemas.microsoft.com/office/drawing/2014/main" id="{B5989E8A-3930-4B9B-884E-675263459C0F}"/>
              </a:ext>
            </a:extLst>
          </p:cNvPr>
          <p:cNvSpPr/>
          <p:nvPr/>
        </p:nvSpPr>
        <p:spPr>
          <a:xfrm>
            <a:off x="7023223" y="3975065"/>
            <a:ext cx="811441" cy="276999"/>
          </a:xfrm>
          <a:prstGeom prst="wedgeRectCallout">
            <a:avLst>
              <a:gd name="adj1" fmla="val -32323"/>
              <a:gd name="adj2" fmla="val 94700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>
                <a:solidFill>
                  <a:schemeClr val="accent3">
                    <a:lumMod val="50000"/>
                  </a:schemeClr>
                </a:solidFill>
              </a:rPr>
              <a:t>Lorem Ipsum</a:t>
            </a:r>
            <a:endParaRPr lang="en-US" sz="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0" name="Speech Bubble: Rectangle 29">
            <a:extLst>
              <a:ext uri="{FF2B5EF4-FFF2-40B4-BE49-F238E27FC236}">
                <a16:creationId xmlns:a16="http://schemas.microsoft.com/office/drawing/2014/main" id="{F44EB858-4658-45D8-86A7-D914E41E55A3}"/>
              </a:ext>
            </a:extLst>
          </p:cNvPr>
          <p:cNvSpPr/>
          <p:nvPr/>
        </p:nvSpPr>
        <p:spPr>
          <a:xfrm>
            <a:off x="7019815" y="2823481"/>
            <a:ext cx="811441" cy="276999"/>
          </a:xfrm>
          <a:prstGeom prst="wedgeRectCallout">
            <a:avLst>
              <a:gd name="adj1" fmla="val -41605"/>
              <a:gd name="adj2" fmla="val 114939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1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31" name="Speech Bubble: Rectangle 30">
            <a:extLst>
              <a:ext uri="{FF2B5EF4-FFF2-40B4-BE49-F238E27FC236}">
                <a16:creationId xmlns:a16="http://schemas.microsoft.com/office/drawing/2014/main" id="{7B11340D-21F9-41F1-B2EF-C7955E6D763A}"/>
              </a:ext>
            </a:extLst>
          </p:cNvPr>
          <p:cNvSpPr/>
          <p:nvPr/>
        </p:nvSpPr>
        <p:spPr>
          <a:xfrm>
            <a:off x="2186671" y="5060385"/>
            <a:ext cx="811441" cy="276999"/>
          </a:xfrm>
          <a:prstGeom prst="wedgeRectCallout">
            <a:avLst>
              <a:gd name="adj1" fmla="val 57867"/>
              <a:gd name="adj2" fmla="val -118408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1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32" name="Speech Bubble: Rectangle 31">
            <a:extLst>
              <a:ext uri="{FF2B5EF4-FFF2-40B4-BE49-F238E27FC236}">
                <a16:creationId xmlns:a16="http://schemas.microsoft.com/office/drawing/2014/main" id="{CE751DDF-ED00-47CA-82AF-6919F7B00137}"/>
              </a:ext>
            </a:extLst>
          </p:cNvPr>
          <p:cNvSpPr/>
          <p:nvPr/>
        </p:nvSpPr>
        <p:spPr>
          <a:xfrm>
            <a:off x="1431262" y="2351977"/>
            <a:ext cx="811441" cy="276999"/>
          </a:xfrm>
          <a:prstGeom prst="wedgeRectCallout">
            <a:avLst>
              <a:gd name="adj1" fmla="val -3744"/>
              <a:gd name="adj2" fmla="val -120703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DED2C75-3268-42F1-BBD2-ACAB10B9B45C}"/>
              </a:ext>
            </a:extLst>
          </p:cNvPr>
          <p:cNvSpPr/>
          <p:nvPr/>
        </p:nvSpPr>
        <p:spPr>
          <a:xfrm>
            <a:off x="601627" y="1157952"/>
            <a:ext cx="1177017" cy="41477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cap="all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EFB0D8F-CA78-4683-AEAC-00521A041B65}"/>
              </a:ext>
            </a:extLst>
          </p:cNvPr>
          <p:cNvSpPr/>
          <p:nvPr/>
        </p:nvSpPr>
        <p:spPr>
          <a:xfrm>
            <a:off x="601627" y="5356544"/>
            <a:ext cx="1177017" cy="41477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050" b="1" cap="all" dirty="0">
                <a:solidFill>
                  <a:srgbClr val="D3D3D3">
                    <a:lumMod val="25000"/>
                  </a:srgbClr>
                </a:solidFill>
              </a:rPr>
              <a:t>Lorem Ipsum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E6BEA7F-9A8E-4817-BF1E-8C202A433EEB}"/>
              </a:ext>
            </a:extLst>
          </p:cNvPr>
          <p:cNvSpPr/>
          <p:nvPr/>
        </p:nvSpPr>
        <p:spPr>
          <a:xfrm>
            <a:off x="7365355" y="1157952"/>
            <a:ext cx="1177017" cy="41477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050" b="1" cap="all" dirty="0">
                <a:solidFill>
                  <a:srgbClr val="D3D3D3">
                    <a:lumMod val="25000"/>
                  </a:srgbClr>
                </a:solidFill>
              </a:rPr>
              <a:t>Lorem Ipsum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E0386A7-76DB-4BB8-A988-E427E9A644DA}"/>
              </a:ext>
            </a:extLst>
          </p:cNvPr>
          <p:cNvSpPr/>
          <p:nvPr/>
        </p:nvSpPr>
        <p:spPr>
          <a:xfrm>
            <a:off x="7365355" y="5356544"/>
            <a:ext cx="1177017" cy="41477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050" b="1" cap="all" dirty="0">
                <a:solidFill>
                  <a:srgbClr val="D3D3D3">
                    <a:lumMod val="25000"/>
                  </a:srgbClr>
                </a:solidFill>
              </a:rPr>
              <a:t>Lorem Ipsum</a:t>
            </a:r>
          </a:p>
        </p:txBody>
      </p:sp>
      <p:sp>
        <p:nvSpPr>
          <p:cNvPr id="38" name="Speech Bubble: Rectangle 37">
            <a:extLst>
              <a:ext uri="{FF2B5EF4-FFF2-40B4-BE49-F238E27FC236}">
                <a16:creationId xmlns:a16="http://schemas.microsoft.com/office/drawing/2014/main" id="{34685FD4-3C29-42F2-A1C9-0444E0CDE62F}"/>
              </a:ext>
            </a:extLst>
          </p:cNvPr>
          <p:cNvSpPr/>
          <p:nvPr/>
        </p:nvSpPr>
        <p:spPr>
          <a:xfrm>
            <a:off x="3660363" y="2476859"/>
            <a:ext cx="811441" cy="276999"/>
          </a:xfrm>
          <a:prstGeom prst="wedgeRectCallout">
            <a:avLst>
              <a:gd name="adj1" fmla="val -39280"/>
              <a:gd name="adj2" fmla="val 90175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13276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Quadrant Chart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9F4956E-2389-497A-BE42-84EF29986652}"/>
              </a:ext>
            </a:extLst>
          </p:cNvPr>
          <p:cNvGrpSpPr/>
          <p:nvPr/>
        </p:nvGrpSpPr>
        <p:grpSpPr>
          <a:xfrm>
            <a:off x="1192094" y="1365338"/>
            <a:ext cx="6763727" cy="4198592"/>
            <a:chOff x="354842" y="3920572"/>
            <a:chExt cx="1828800" cy="182880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6B2ACFD-767E-43B4-8809-DFA2B1B1733A}"/>
                </a:ext>
              </a:extLst>
            </p:cNvPr>
            <p:cNvSpPr/>
            <p:nvPr/>
          </p:nvSpPr>
          <p:spPr>
            <a:xfrm>
              <a:off x="354842" y="3920572"/>
              <a:ext cx="914400" cy="9144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CFA807A-E6E2-4C62-B2A5-37063C3B926E}"/>
                </a:ext>
              </a:extLst>
            </p:cNvPr>
            <p:cNvSpPr/>
            <p:nvPr/>
          </p:nvSpPr>
          <p:spPr>
            <a:xfrm>
              <a:off x="354842" y="4834972"/>
              <a:ext cx="914400" cy="914400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8D78803-F649-4597-886B-A059F037C072}"/>
                </a:ext>
              </a:extLst>
            </p:cNvPr>
            <p:cNvSpPr/>
            <p:nvPr/>
          </p:nvSpPr>
          <p:spPr>
            <a:xfrm>
              <a:off x="1269242" y="3920572"/>
              <a:ext cx="914400" cy="914400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82C43A9-1416-476A-B09D-02BB7154499B}"/>
                </a:ext>
              </a:extLst>
            </p:cNvPr>
            <p:cNvSpPr/>
            <p:nvPr/>
          </p:nvSpPr>
          <p:spPr>
            <a:xfrm>
              <a:off x="1269242" y="4834972"/>
              <a:ext cx="914400" cy="9144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6B22F484-E802-4F0F-B542-944802180BE7}"/>
              </a:ext>
            </a:extLst>
          </p:cNvPr>
          <p:cNvSpPr/>
          <p:nvPr/>
        </p:nvSpPr>
        <p:spPr>
          <a:xfrm>
            <a:off x="2866866" y="3238530"/>
            <a:ext cx="54683" cy="54683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43C7DB7-1BF2-4FB2-95E9-7A31E872F5D8}"/>
              </a:ext>
            </a:extLst>
          </p:cNvPr>
          <p:cNvSpPr/>
          <p:nvPr/>
        </p:nvSpPr>
        <p:spPr>
          <a:xfrm>
            <a:off x="2126514" y="3656143"/>
            <a:ext cx="125772" cy="12577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2BB1759-A814-43ED-AA77-54D3F2EBC011}"/>
              </a:ext>
            </a:extLst>
          </p:cNvPr>
          <p:cNvSpPr/>
          <p:nvPr/>
        </p:nvSpPr>
        <p:spPr>
          <a:xfrm>
            <a:off x="1798420" y="1767507"/>
            <a:ext cx="388251" cy="3882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C07B1D2-41B7-44C8-B954-3B0AF74919C0}"/>
              </a:ext>
            </a:extLst>
          </p:cNvPr>
          <p:cNvSpPr/>
          <p:nvPr/>
        </p:nvSpPr>
        <p:spPr>
          <a:xfrm>
            <a:off x="4058958" y="3684197"/>
            <a:ext cx="306225" cy="306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D7834A1-60B0-4C13-B986-CAB3AFB5EC67}"/>
              </a:ext>
            </a:extLst>
          </p:cNvPr>
          <p:cNvSpPr/>
          <p:nvPr/>
        </p:nvSpPr>
        <p:spPr>
          <a:xfrm>
            <a:off x="5748666" y="2837351"/>
            <a:ext cx="237130" cy="23713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AD0C6B5-2C37-4439-910A-5B093C0687EE}"/>
              </a:ext>
            </a:extLst>
          </p:cNvPr>
          <p:cNvSpPr/>
          <p:nvPr/>
        </p:nvSpPr>
        <p:spPr>
          <a:xfrm>
            <a:off x="5387756" y="4769656"/>
            <a:ext cx="442934" cy="44293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002BBD0-3142-407A-97BF-919F2EAF7597}"/>
              </a:ext>
            </a:extLst>
          </p:cNvPr>
          <p:cNvSpPr/>
          <p:nvPr/>
        </p:nvSpPr>
        <p:spPr>
          <a:xfrm>
            <a:off x="3123878" y="4638416"/>
            <a:ext cx="238120" cy="23812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1B6BFB8-687E-42B7-A891-6BE3C771F239}"/>
              </a:ext>
            </a:extLst>
          </p:cNvPr>
          <p:cNvSpPr/>
          <p:nvPr/>
        </p:nvSpPr>
        <p:spPr>
          <a:xfrm>
            <a:off x="7028249" y="4408996"/>
            <a:ext cx="246074" cy="246074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45349D4-9F65-41A9-B725-6B45BB088E9A}"/>
              </a:ext>
            </a:extLst>
          </p:cNvPr>
          <p:cNvSpPr/>
          <p:nvPr/>
        </p:nvSpPr>
        <p:spPr>
          <a:xfrm>
            <a:off x="6191598" y="3990423"/>
            <a:ext cx="309722" cy="30972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AA9E0DA-C5DC-4E02-9F61-AE7A8507B3BC}"/>
              </a:ext>
            </a:extLst>
          </p:cNvPr>
          <p:cNvSpPr/>
          <p:nvPr/>
        </p:nvSpPr>
        <p:spPr>
          <a:xfrm>
            <a:off x="4273946" y="3689507"/>
            <a:ext cx="182476" cy="1824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38E85E-571A-45B7-9A5F-286C32B56D0F}"/>
              </a:ext>
            </a:extLst>
          </p:cNvPr>
          <p:cNvSpPr/>
          <p:nvPr/>
        </p:nvSpPr>
        <p:spPr>
          <a:xfrm>
            <a:off x="6905212" y="3189314"/>
            <a:ext cx="372072" cy="372072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B51426E-FA94-4A14-B166-C3A85B515DC5}"/>
              </a:ext>
            </a:extLst>
          </p:cNvPr>
          <p:cNvSpPr/>
          <p:nvPr/>
        </p:nvSpPr>
        <p:spPr>
          <a:xfrm>
            <a:off x="3617495" y="2922280"/>
            <a:ext cx="161144" cy="1611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B0AFEAF6-2A4A-43A1-B178-8CF38C0153F2}"/>
              </a:ext>
            </a:extLst>
          </p:cNvPr>
          <p:cNvSpPr/>
          <p:nvPr/>
        </p:nvSpPr>
        <p:spPr>
          <a:xfrm>
            <a:off x="2567155" y="2767579"/>
            <a:ext cx="811441" cy="276999"/>
          </a:xfrm>
          <a:prstGeom prst="wedgeRectCallout">
            <a:avLst>
              <a:gd name="adj1" fmla="val -13822"/>
              <a:gd name="adj2" fmla="val 105258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2" name="Speech Bubble: Rectangle 21">
            <a:extLst>
              <a:ext uri="{FF2B5EF4-FFF2-40B4-BE49-F238E27FC236}">
                <a16:creationId xmlns:a16="http://schemas.microsoft.com/office/drawing/2014/main" id="{580F14E7-CBD3-4048-945D-E2ABDB715891}"/>
              </a:ext>
            </a:extLst>
          </p:cNvPr>
          <p:cNvSpPr/>
          <p:nvPr/>
        </p:nvSpPr>
        <p:spPr>
          <a:xfrm>
            <a:off x="3660363" y="2476859"/>
            <a:ext cx="811441" cy="276999"/>
          </a:xfrm>
          <a:prstGeom prst="wedgeRectCallout">
            <a:avLst>
              <a:gd name="adj1" fmla="val -39280"/>
              <a:gd name="adj2" fmla="val 90175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id="{04B66723-4EAF-4D99-BE26-154B8274BCEA}"/>
              </a:ext>
            </a:extLst>
          </p:cNvPr>
          <p:cNvSpPr/>
          <p:nvPr/>
        </p:nvSpPr>
        <p:spPr>
          <a:xfrm>
            <a:off x="5867725" y="2436209"/>
            <a:ext cx="811441" cy="276999"/>
          </a:xfrm>
          <a:prstGeom prst="wedgeRectCallout">
            <a:avLst>
              <a:gd name="adj1" fmla="val -39280"/>
              <a:gd name="adj2" fmla="val 90175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>
                <a:solidFill>
                  <a:schemeClr val="accent2">
                    <a:lumMod val="75000"/>
                  </a:schemeClr>
                </a:solidFill>
              </a:rPr>
              <a:t>Lorem Ipsum</a:t>
            </a:r>
            <a:endParaRPr lang="en-US" sz="9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Speech Bubble: Rectangle 23">
            <a:extLst>
              <a:ext uri="{FF2B5EF4-FFF2-40B4-BE49-F238E27FC236}">
                <a16:creationId xmlns:a16="http://schemas.microsoft.com/office/drawing/2014/main" id="{A1EDC5D8-50F3-451B-A61F-836C46F169C9}"/>
              </a:ext>
            </a:extLst>
          </p:cNvPr>
          <p:cNvSpPr/>
          <p:nvPr/>
        </p:nvSpPr>
        <p:spPr>
          <a:xfrm>
            <a:off x="4409400" y="3304351"/>
            <a:ext cx="811441" cy="276999"/>
          </a:xfrm>
          <a:prstGeom prst="wedgeRectCallout">
            <a:avLst>
              <a:gd name="adj1" fmla="val -39280"/>
              <a:gd name="adj2" fmla="val 90175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id="{A61AA3A0-9389-4013-9412-F776256C0CD6}"/>
              </a:ext>
            </a:extLst>
          </p:cNvPr>
          <p:cNvSpPr/>
          <p:nvPr/>
        </p:nvSpPr>
        <p:spPr>
          <a:xfrm>
            <a:off x="3184338" y="4140805"/>
            <a:ext cx="811441" cy="276999"/>
          </a:xfrm>
          <a:prstGeom prst="wedgeRectCallout">
            <a:avLst>
              <a:gd name="adj1" fmla="val 57807"/>
              <a:gd name="adj2" fmla="val -136756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>
                <a:solidFill>
                  <a:schemeClr val="accent5"/>
                </a:solidFill>
              </a:rPr>
              <a:t>Lorem Ipsum</a:t>
            </a:r>
            <a:endParaRPr lang="en-US" sz="900" b="1" dirty="0">
              <a:solidFill>
                <a:schemeClr val="accent5"/>
              </a:solidFill>
            </a:endParaRPr>
          </a:p>
        </p:txBody>
      </p:sp>
      <p:sp>
        <p:nvSpPr>
          <p:cNvPr id="26" name="Speech Bubble: Rectangle 25">
            <a:extLst>
              <a:ext uri="{FF2B5EF4-FFF2-40B4-BE49-F238E27FC236}">
                <a16:creationId xmlns:a16="http://schemas.microsoft.com/office/drawing/2014/main" id="{7BA0C3DB-8F55-40C0-A57B-E526E936ED45}"/>
              </a:ext>
            </a:extLst>
          </p:cNvPr>
          <p:cNvSpPr/>
          <p:nvPr/>
        </p:nvSpPr>
        <p:spPr>
          <a:xfrm>
            <a:off x="1408365" y="3953336"/>
            <a:ext cx="811441" cy="276999"/>
          </a:xfrm>
          <a:prstGeom prst="wedgeRectCallout">
            <a:avLst>
              <a:gd name="adj1" fmla="val 36448"/>
              <a:gd name="adj2" fmla="val -100779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7" name="Speech Bubble: Rectangle 26">
            <a:extLst>
              <a:ext uri="{FF2B5EF4-FFF2-40B4-BE49-F238E27FC236}">
                <a16:creationId xmlns:a16="http://schemas.microsoft.com/office/drawing/2014/main" id="{89AD8CF8-8948-4083-8003-2536A13FB87E}"/>
              </a:ext>
            </a:extLst>
          </p:cNvPr>
          <p:cNvSpPr/>
          <p:nvPr/>
        </p:nvSpPr>
        <p:spPr>
          <a:xfrm>
            <a:off x="5985796" y="4896778"/>
            <a:ext cx="811441" cy="276999"/>
          </a:xfrm>
          <a:prstGeom prst="wedgeRectCallout">
            <a:avLst>
              <a:gd name="adj1" fmla="val -64523"/>
              <a:gd name="adj2" fmla="val 12686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28" name="Speech Bubble: Rectangle 27">
            <a:extLst>
              <a:ext uri="{FF2B5EF4-FFF2-40B4-BE49-F238E27FC236}">
                <a16:creationId xmlns:a16="http://schemas.microsoft.com/office/drawing/2014/main" id="{4CCED688-F1E1-40DA-B350-F9BD832638B9}"/>
              </a:ext>
            </a:extLst>
          </p:cNvPr>
          <p:cNvSpPr/>
          <p:nvPr/>
        </p:nvSpPr>
        <p:spPr>
          <a:xfrm>
            <a:off x="5277459" y="4222277"/>
            <a:ext cx="811441" cy="276999"/>
          </a:xfrm>
          <a:prstGeom prst="wedgeRectCallout">
            <a:avLst>
              <a:gd name="adj1" fmla="val 66545"/>
              <a:gd name="adj2" fmla="val -45430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9" name="Speech Bubble: Rectangle 28">
            <a:extLst>
              <a:ext uri="{FF2B5EF4-FFF2-40B4-BE49-F238E27FC236}">
                <a16:creationId xmlns:a16="http://schemas.microsoft.com/office/drawing/2014/main" id="{B5989E8A-3930-4B9B-884E-675263459C0F}"/>
              </a:ext>
            </a:extLst>
          </p:cNvPr>
          <p:cNvSpPr/>
          <p:nvPr/>
        </p:nvSpPr>
        <p:spPr>
          <a:xfrm>
            <a:off x="7023223" y="3975065"/>
            <a:ext cx="811441" cy="276999"/>
          </a:xfrm>
          <a:prstGeom prst="wedgeRectCallout">
            <a:avLst>
              <a:gd name="adj1" fmla="val -32323"/>
              <a:gd name="adj2" fmla="val 94700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>
                <a:solidFill>
                  <a:schemeClr val="accent3">
                    <a:lumMod val="50000"/>
                  </a:schemeClr>
                </a:solidFill>
              </a:rPr>
              <a:t>Lorem Ipsum</a:t>
            </a:r>
            <a:endParaRPr lang="en-US" sz="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0" name="Speech Bubble: Rectangle 29">
            <a:extLst>
              <a:ext uri="{FF2B5EF4-FFF2-40B4-BE49-F238E27FC236}">
                <a16:creationId xmlns:a16="http://schemas.microsoft.com/office/drawing/2014/main" id="{F44EB858-4658-45D8-86A7-D914E41E55A3}"/>
              </a:ext>
            </a:extLst>
          </p:cNvPr>
          <p:cNvSpPr/>
          <p:nvPr/>
        </p:nvSpPr>
        <p:spPr>
          <a:xfrm>
            <a:off x="7019815" y="2823481"/>
            <a:ext cx="811441" cy="276999"/>
          </a:xfrm>
          <a:prstGeom prst="wedgeRectCallout">
            <a:avLst>
              <a:gd name="adj1" fmla="val -41605"/>
              <a:gd name="adj2" fmla="val 114939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1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31" name="Speech Bubble: Rectangle 30">
            <a:extLst>
              <a:ext uri="{FF2B5EF4-FFF2-40B4-BE49-F238E27FC236}">
                <a16:creationId xmlns:a16="http://schemas.microsoft.com/office/drawing/2014/main" id="{7B11340D-21F9-41F1-B2EF-C7955E6D763A}"/>
              </a:ext>
            </a:extLst>
          </p:cNvPr>
          <p:cNvSpPr/>
          <p:nvPr/>
        </p:nvSpPr>
        <p:spPr>
          <a:xfrm>
            <a:off x="2186671" y="5060385"/>
            <a:ext cx="811441" cy="276999"/>
          </a:xfrm>
          <a:prstGeom prst="wedgeRectCallout">
            <a:avLst>
              <a:gd name="adj1" fmla="val 57867"/>
              <a:gd name="adj2" fmla="val -118408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1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32" name="Speech Bubble: Rectangle 31">
            <a:extLst>
              <a:ext uri="{FF2B5EF4-FFF2-40B4-BE49-F238E27FC236}">
                <a16:creationId xmlns:a16="http://schemas.microsoft.com/office/drawing/2014/main" id="{CE751DDF-ED00-47CA-82AF-6919F7B00137}"/>
              </a:ext>
            </a:extLst>
          </p:cNvPr>
          <p:cNvSpPr/>
          <p:nvPr/>
        </p:nvSpPr>
        <p:spPr>
          <a:xfrm>
            <a:off x="1431262" y="2351977"/>
            <a:ext cx="811441" cy="276999"/>
          </a:xfrm>
          <a:prstGeom prst="wedgeRectCallout">
            <a:avLst>
              <a:gd name="adj1" fmla="val -3744"/>
              <a:gd name="adj2" fmla="val -120703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68580" bIns="6858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DED2C75-3268-42F1-BBD2-ACAB10B9B45C}"/>
              </a:ext>
            </a:extLst>
          </p:cNvPr>
          <p:cNvSpPr/>
          <p:nvPr/>
        </p:nvSpPr>
        <p:spPr>
          <a:xfrm>
            <a:off x="601627" y="1157952"/>
            <a:ext cx="1177017" cy="41477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EFB0D8F-CA78-4683-AEAC-00521A041B65}"/>
              </a:ext>
            </a:extLst>
          </p:cNvPr>
          <p:cNvSpPr/>
          <p:nvPr/>
        </p:nvSpPr>
        <p:spPr>
          <a:xfrm>
            <a:off x="601627" y="5356544"/>
            <a:ext cx="1177017" cy="41477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05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E6BEA7F-9A8E-4817-BF1E-8C202A433EEB}"/>
              </a:ext>
            </a:extLst>
          </p:cNvPr>
          <p:cNvSpPr/>
          <p:nvPr/>
        </p:nvSpPr>
        <p:spPr>
          <a:xfrm>
            <a:off x="7365355" y="1157952"/>
            <a:ext cx="1177017" cy="41477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05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E0386A7-76DB-4BB8-A988-E427E9A644DA}"/>
              </a:ext>
            </a:extLst>
          </p:cNvPr>
          <p:cNvSpPr/>
          <p:nvPr/>
        </p:nvSpPr>
        <p:spPr>
          <a:xfrm>
            <a:off x="7365355" y="5356544"/>
            <a:ext cx="1177017" cy="41477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050" b="1" cap="all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9823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119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Quadrant Chart – Slide Template</vt:lpstr>
      <vt:lpstr>Quadrant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Quadrant Chart</dc:title>
  <dc:creator>PresentationGO.com</dc:creator>
  <dc:description>© Copyright PresentationGO.com</dc:description>
  <dcterms:created xsi:type="dcterms:W3CDTF">2014-11-26T05:14:11Z</dcterms:created>
  <dcterms:modified xsi:type="dcterms:W3CDTF">2020-09-01T22:52:03Z</dcterms:modified>
  <cp:category>Charts &amp; Diagrams</cp:category>
</cp:coreProperties>
</file>