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F4956E-2389-497A-BE42-84EF29986652}"/>
              </a:ext>
            </a:extLst>
          </p:cNvPr>
          <p:cNvGrpSpPr/>
          <p:nvPr/>
        </p:nvGrpSpPr>
        <p:grpSpPr>
          <a:xfrm>
            <a:off x="2169993" y="1319920"/>
            <a:ext cx="7854287" cy="4221603"/>
            <a:chOff x="354842" y="3920572"/>
            <a:chExt cx="1828800" cy="18288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B2ACFD-767E-43B4-8809-DFA2B1B1733A}"/>
                </a:ext>
              </a:extLst>
            </p:cNvPr>
            <p:cNvSpPr/>
            <p:nvPr/>
          </p:nvSpPr>
          <p:spPr>
            <a:xfrm>
              <a:off x="354842" y="3920572"/>
              <a:ext cx="914400" cy="9144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FA807A-E6E2-4C62-B2A5-37063C3B926E}"/>
                </a:ext>
              </a:extLst>
            </p:cNvPr>
            <p:cNvSpPr/>
            <p:nvPr/>
          </p:nvSpPr>
          <p:spPr>
            <a:xfrm>
              <a:off x="354842" y="4834972"/>
              <a:ext cx="914400" cy="914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D78803-F649-4597-886B-A059F037C072}"/>
                </a:ext>
              </a:extLst>
            </p:cNvPr>
            <p:cNvSpPr/>
            <p:nvPr/>
          </p:nvSpPr>
          <p:spPr>
            <a:xfrm>
              <a:off x="1269242" y="3920572"/>
              <a:ext cx="914400" cy="914400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2C43A9-1416-476A-B09D-02BB7154499B}"/>
                </a:ext>
              </a:extLst>
            </p:cNvPr>
            <p:cNvSpPr/>
            <p:nvPr/>
          </p:nvSpPr>
          <p:spPr>
            <a:xfrm>
              <a:off x="1269242" y="4834972"/>
              <a:ext cx="914400" cy="9144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6B22F484-E802-4F0F-B542-944802180BE7}"/>
              </a:ext>
            </a:extLst>
          </p:cNvPr>
          <p:cNvSpPr/>
          <p:nvPr/>
        </p:nvSpPr>
        <p:spPr>
          <a:xfrm>
            <a:off x="4114800" y="2841185"/>
            <a:ext cx="63500" cy="63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3C7DB7-1BF2-4FB2-95E9-7A31E872F5D8}"/>
              </a:ext>
            </a:extLst>
          </p:cNvPr>
          <p:cNvSpPr/>
          <p:nvPr/>
        </p:nvSpPr>
        <p:spPr>
          <a:xfrm>
            <a:off x="3255076" y="3326134"/>
            <a:ext cx="146050" cy="14605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BB1759-A814-43ED-AA77-54D3F2EBC011}"/>
              </a:ext>
            </a:extLst>
          </p:cNvPr>
          <p:cNvSpPr/>
          <p:nvPr/>
        </p:nvSpPr>
        <p:spPr>
          <a:xfrm>
            <a:off x="2686050" y="1672697"/>
            <a:ext cx="450850" cy="4508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07B1D2-41B7-44C8-B954-3B0AF74919C0}"/>
              </a:ext>
            </a:extLst>
          </p:cNvPr>
          <p:cNvSpPr/>
          <p:nvPr/>
        </p:nvSpPr>
        <p:spPr>
          <a:xfrm>
            <a:off x="5499100" y="3358710"/>
            <a:ext cx="355600" cy="3556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7834A1-60B0-4C13-B986-CAB3AFB5EC67}"/>
              </a:ext>
            </a:extLst>
          </p:cNvPr>
          <p:cNvSpPr/>
          <p:nvPr/>
        </p:nvSpPr>
        <p:spPr>
          <a:xfrm>
            <a:off x="7461250" y="2375321"/>
            <a:ext cx="275364" cy="2753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D0C6B5-2C37-4439-910A-5B093C0687EE}"/>
              </a:ext>
            </a:extLst>
          </p:cNvPr>
          <p:cNvSpPr/>
          <p:nvPr/>
        </p:nvSpPr>
        <p:spPr>
          <a:xfrm>
            <a:off x="7042150" y="4619185"/>
            <a:ext cx="514350" cy="5143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002BBD0-3142-407A-97BF-919F2EAF7597}"/>
              </a:ext>
            </a:extLst>
          </p:cNvPr>
          <p:cNvSpPr/>
          <p:nvPr/>
        </p:nvSpPr>
        <p:spPr>
          <a:xfrm>
            <a:off x="4413250" y="4466784"/>
            <a:ext cx="276513" cy="276513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B6BFB8-687E-42B7-A891-6BE3C771F239}"/>
              </a:ext>
            </a:extLst>
          </p:cNvPr>
          <p:cNvSpPr/>
          <p:nvPr/>
        </p:nvSpPr>
        <p:spPr>
          <a:xfrm>
            <a:off x="8947150" y="4200373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49D4-9F65-41A9-B725-6B45BB088E9A}"/>
              </a:ext>
            </a:extLst>
          </p:cNvPr>
          <p:cNvSpPr/>
          <p:nvPr/>
        </p:nvSpPr>
        <p:spPr>
          <a:xfrm>
            <a:off x="7975600" y="3714310"/>
            <a:ext cx="359660" cy="35966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A9E0DA-C5DC-4E02-9F61-AE7A8507B3BC}"/>
              </a:ext>
            </a:extLst>
          </p:cNvPr>
          <p:cNvSpPr/>
          <p:nvPr/>
        </p:nvSpPr>
        <p:spPr>
          <a:xfrm>
            <a:off x="5748751" y="3364875"/>
            <a:ext cx="211897" cy="21189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38E85E-571A-45B7-9A5F-286C32B56D0F}"/>
              </a:ext>
            </a:extLst>
          </p:cNvPr>
          <p:cNvSpPr/>
          <p:nvPr/>
        </p:nvSpPr>
        <p:spPr>
          <a:xfrm>
            <a:off x="8804275" y="2784035"/>
            <a:ext cx="432064" cy="4320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51426E-FA94-4A14-B166-C3A85B515DC5}"/>
              </a:ext>
            </a:extLst>
          </p:cNvPr>
          <p:cNvSpPr/>
          <p:nvPr/>
        </p:nvSpPr>
        <p:spPr>
          <a:xfrm>
            <a:off x="4986456" y="2473943"/>
            <a:ext cx="187127" cy="18712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B0AFEAF6-2A4A-43A1-B178-8CF38C0153F2}"/>
              </a:ext>
            </a:extLst>
          </p:cNvPr>
          <p:cNvSpPr/>
          <p:nvPr/>
        </p:nvSpPr>
        <p:spPr>
          <a:xfrm>
            <a:off x="3832179" y="2294299"/>
            <a:ext cx="811441" cy="323165"/>
          </a:xfrm>
          <a:prstGeom prst="wedgeRectCallout">
            <a:avLst>
              <a:gd name="adj1" fmla="val -13822"/>
              <a:gd name="adj2" fmla="val 10525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580F14E7-CBD3-4048-945D-E2ABDB715891}"/>
              </a:ext>
            </a:extLst>
          </p:cNvPr>
          <p:cNvSpPr/>
          <p:nvPr/>
        </p:nvSpPr>
        <p:spPr>
          <a:xfrm>
            <a:off x="5094701" y="1970415"/>
            <a:ext cx="654050" cy="355599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4B66723-4EAF-4D99-BE26-154B8274BCEA}"/>
              </a:ext>
            </a:extLst>
          </p:cNvPr>
          <p:cNvSpPr/>
          <p:nvPr/>
        </p:nvSpPr>
        <p:spPr>
          <a:xfrm>
            <a:off x="7637032" y="1969138"/>
            <a:ext cx="852918" cy="321906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2">
                    <a:lumMod val="75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A1EDC5D8-50F3-451B-A61F-836C46F169C9}"/>
              </a:ext>
            </a:extLst>
          </p:cNvPr>
          <p:cNvSpPr/>
          <p:nvPr/>
        </p:nvSpPr>
        <p:spPr>
          <a:xfrm>
            <a:off x="5827447" y="2883151"/>
            <a:ext cx="811441" cy="323165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A61AA3A0-9389-4013-9412-F776256C0CD6}"/>
              </a:ext>
            </a:extLst>
          </p:cNvPr>
          <p:cNvSpPr/>
          <p:nvPr/>
        </p:nvSpPr>
        <p:spPr>
          <a:xfrm>
            <a:off x="4502150" y="3888939"/>
            <a:ext cx="904894" cy="229453"/>
          </a:xfrm>
          <a:prstGeom prst="wedgeRectCallout">
            <a:avLst>
              <a:gd name="adj1" fmla="val 57807"/>
              <a:gd name="adj2" fmla="val -13675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5"/>
                </a:solidFill>
              </a:rPr>
              <a:t>Lorem Ipsum</a:t>
            </a:r>
            <a:endParaRPr lang="en-US" sz="900" b="1" dirty="0">
              <a:solidFill>
                <a:schemeClr val="accent5"/>
              </a:solidFill>
            </a:endParaRP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7BA0C3DB-8F55-40C0-A57B-E526E936ED45}"/>
              </a:ext>
            </a:extLst>
          </p:cNvPr>
          <p:cNvSpPr/>
          <p:nvPr/>
        </p:nvSpPr>
        <p:spPr>
          <a:xfrm>
            <a:off x="2560647" y="3664731"/>
            <a:ext cx="811441" cy="323165"/>
          </a:xfrm>
          <a:prstGeom prst="wedgeRectCallout">
            <a:avLst>
              <a:gd name="adj1" fmla="val 36448"/>
              <a:gd name="adj2" fmla="val -10077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89AD8CF8-8948-4083-8003-2536A13FB87E}"/>
              </a:ext>
            </a:extLst>
          </p:cNvPr>
          <p:cNvSpPr/>
          <p:nvPr/>
        </p:nvSpPr>
        <p:spPr>
          <a:xfrm>
            <a:off x="7729892" y="4771447"/>
            <a:ext cx="876607" cy="229453"/>
          </a:xfrm>
          <a:prstGeom prst="wedgeRectCallout">
            <a:avLst>
              <a:gd name="adj1" fmla="val -64523"/>
              <a:gd name="adj2" fmla="val 1268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4CCED688-F1E1-40DA-B350-F9BD832638B9}"/>
              </a:ext>
            </a:extLst>
          </p:cNvPr>
          <p:cNvSpPr/>
          <p:nvPr/>
        </p:nvSpPr>
        <p:spPr>
          <a:xfrm>
            <a:off x="6946900" y="3983548"/>
            <a:ext cx="876608" cy="229453"/>
          </a:xfrm>
          <a:prstGeom prst="wedgeRectCallout">
            <a:avLst>
              <a:gd name="adj1" fmla="val 66545"/>
              <a:gd name="adj2" fmla="val -4543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B5989E8A-3930-4B9B-884E-675263459C0F}"/>
              </a:ext>
            </a:extLst>
          </p:cNvPr>
          <p:cNvSpPr/>
          <p:nvPr/>
        </p:nvSpPr>
        <p:spPr>
          <a:xfrm>
            <a:off x="9006729" y="3696477"/>
            <a:ext cx="811441" cy="323165"/>
          </a:xfrm>
          <a:prstGeom prst="wedgeRectCallout">
            <a:avLst>
              <a:gd name="adj1" fmla="val -32323"/>
              <a:gd name="adj2" fmla="val 9470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3">
                    <a:lumMod val="50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F44EB858-4658-45D8-86A7-D914E41E55A3}"/>
              </a:ext>
            </a:extLst>
          </p:cNvPr>
          <p:cNvSpPr/>
          <p:nvPr/>
        </p:nvSpPr>
        <p:spPr>
          <a:xfrm>
            <a:off x="8911324" y="2359216"/>
            <a:ext cx="994337" cy="229453"/>
          </a:xfrm>
          <a:prstGeom prst="wedgeRectCallout">
            <a:avLst>
              <a:gd name="adj1" fmla="val -41605"/>
              <a:gd name="adj2" fmla="val 11493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7B11340D-21F9-41F1-B2EF-C7955E6D763A}"/>
              </a:ext>
            </a:extLst>
          </p:cNvPr>
          <p:cNvSpPr/>
          <p:nvPr/>
        </p:nvSpPr>
        <p:spPr>
          <a:xfrm>
            <a:off x="3516294" y="4933029"/>
            <a:ext cx="811441" cy="323165"/>
          </a:xfrm>
          <a:prstGeom prst="wedgeRectCallout">
            <a:avLst>
              <a:gd name="adj1" fmla="val 57867"/>
              <a:gd name="adj2" fmla="val -11840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1">
                    <a:lumMod val="50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CE751DDF-ED00-47CA-82AF-6919F7B00137}"/>
              </a:ext>
            </a:extLst>
          </p:cNvPr>
          <p:cNvSpPr/>
          <p:nvPr/>
        </p:nvSpPr>
        <p:spPr>
          <a:xfrm>
            <a:off x="2318079" y="2351405"/>
            <a:ext cx="825500" cy="279303"/>
          </a:xfrm>
          <a:prstGeom prst="wedgeRectCallout">
            <a:avLst>
              <a:gd name="adj1" fmla="val -3744"/>
              <a:gd name="adj2" fmla="val -120703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ED2C75-3268-42F1-BBD2-ACAB10B9B45C}"/>
              </a:ext>
            </a:extLst>
          </p:cNvPr>
          <p:cNvSpPr/>
          <p:nvPr/>
        </p:nvSpPr>
        <p:spPr>
          <a:xfrm>
            <a:off x="1484322" y="1155400"/>
            <a:ext cx="1366794" cy="319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cap="all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FB0D8F-CA78-4683-AEAC-00521A041B65}"/>
              </a:ext>
            </a:extLst>
          </p:cNvPr>
          <p:cNvSpPr/>
          <p:nvPr/>
        </p:nvSpPr>
        <p:spPr>
          <a:xfrm>
            <a:off x="1484322" y="5386446"/>
            <a:ext cx="1366794" cy="319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rgbClr val="D3D3D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6BEA7F-9A8E-4817-BF1E-8C202A433EEB}"/>
              </a:ext>
            </a:extLst>
          </p:cNvPr>
          <p:cNvSpPr/>
          <p:nvPr/>
        </p:nvSpPr>
        <p:spPr>
          <a:xfrm>
            <a:off x="9338610" y="1151955"/>
            <a:ext cx="1366794" cy="319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rgbClr val="D3D3D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0386A7-76DB-4BB8-A988-E427E9A644DA}"/>
              </a:ext>
            </a:extLst>
          </p:cNvPr>
          <p:cNvSpPr/>
          <p:nvPr/>
        </p:nvSpPr>
        <p:spPr>
          <a:xfrm>
            <a:off x="9338610" y="5377127"/>
            <a:ext cx="1366794" cy="319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rgbClr val="D3D3D3">
                    <a:lumMod val="2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F4956E-2389-497A-BE42-84EF29986652}"/>
              </a:ext>
            </a:extLst>
          </p:cNvPr>
          <p:cNvGrpSpPr/>
          <p:nvPr/>
        </p:nvGrpSpPr>
        <p:grpSpPr>
          <a:xfrm>
            <a:off x="2169993" y="1319920"/>
            <a:ext cx="7854287" cy="4221603"/>
            <a:chOff x="354842" y="3920572"/>
            <a:chExt cx="1828800" cy="18288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B2ACFD-767E-43B4-8809-DFA2B1B1733A}"/>
                </a:ext>
              </a:extLst>
            </p:cNvPr>
            <p:cNvSpPr/>
            <p:nvPr/>
          </p:nvSpPr>
          <p:spPr>
            <a:xfrm>
              <a:off x="354842" y="3920572"/>
              <a:ext cx="914400" cy="914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FA807A-E6E2-4C62-B2A5-37063C3B926E}"/>
                </a:ext>
              </a:extLst>
            </p:cNvPr>
            <p:cNvSpPr/>
            <p:nvPr/>
          </p:nvSpPr>
          <p:spPr>
            <a:xfrm>
              <a:off x="354842" y="4834972"/>
              <a:ext cx="914400" cy="9144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D78803-F649-4597-886B-A059F037C072}"/>
                </a:ext>
              </a:extLst>
            </p:cNvPr>
            <p:cNvSpPr/>
            <p:nvPr/>
          </p:nvSpPr>
          <p:spPr>
            <a:xfrm>
              <a:off x="1269242" y="3920572"/>
              <a:ext cx="914400" cy="91440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82C43A9-1416-476A-B09D-02BB7154499B}"/>
                </a:ext>
              </a:extLst>
            </p:cNvPr>
            <p:cNvSpPr/>
            <p:nvPr/>
          </p:nvSpPr>
          <p:spPr>
            <a:xfrm>
              <a:off x="1269242" y="4834972"/>
              <a:ext cx="914400" cy="914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6B22F484-E802-4F0F-B542-944802180BE7}"/>
              </a:ext>
            </a:extLst>
          </p:cNvPr>
          <p:cNvSpPr/>
          <p:nvPr/>
        </p:nvSpPr>
        <p:spPr>
          <a:xfrm>
            <a:off x="4114800" y="2841185"/>
            <a:ext cx="63500" cy="635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3C7DB7-1BF2-4FB2-95E9-7A31E872F5D8}"/>
              </a:ext>
            </a:extLst>
          </p:cNvPr>
          <p:cNvSpPr/>
          <p:nvPr/>
        </p:nvSpPr>
        <p:spPr>
          <a:xfrm>
            <a:off x="3255076" y="3326134"/>
            <a:ext cx="146050" cy="14605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2BB1759-A814-43ED-AA77-54D3F2EBC011}"/>
              </a:ext>
            </a:extLst>
          </p:cNvPr>
          <p:cNvSpPr/>
          <p:nvPr/>
        </p:nvSpPr>
        <p:spPr>
          <a:xfrm>
            <a:off x="2686050" y="1672697"/>
            <a:ext cx="450850" cy="4508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07B1D2-41B7-44C8-B954-3B0AF74919C0}"/>
              </a:ext>
            </a:extLst>
          </p:cNvPr>
          <p:cNvSpPr/>
          <p:nvPr/>
        </p:nvSpPr>
        <p:spPr>
          <a:xfrm>
            <a:off x="5499100" y="3358710"/>
            <a:ext cx="355600" cy="3556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D7834A1-60B0-4C13-B986-CAB3AFB5EC67}"/>
              </a:ext>
            </a:extLst>
          </p:cNvPr>
          <p:cNvSpPr/>
          <p:nvPr/>
        </p:nvSpPr>
        <p:spPr>
          <a:xfrm>
            <a:off x="7461250" y="2375321"/>
            <a:ext cx="275364" cy="2753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D0C6B5-2C37-4439-910A-5B093C0687EE}"/>
              </a:ext>
            </a:extLst>
          </p:cNvPr>
          <p:cNvSpPr/>
          <p:nvPr/>
        </p:nvSpPr>
        <p:spPr>
          <a:xfrm>
            <a:off x="7042150" y="4619185"/>
            <a:ext cx="514350" cy="5143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002BBD0-3142-407A-97BF-919F2EAF7597}"/>
              </a:ext>
            </a:extLst>
          </p:cNvPr>
          <p:cNvSpPr/>
          <p:nvPr/>
        </p:nvSpPr>
        <p:spPr>
          <a:xfrm>
            <a:off x="4413250" y="4466784"/>
            <a:ext cx="276513" cy="276513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B6BFB8-687E-42B7-A891-6BE3C771F239}"/>
              </a:ext>
            </a:extLst>
          </p:cNvPr>
          <p:cNvSpPr/>
          <p:nvPr/>
        </p:nvSpPr>
        <p:spPr>
          <a:xfrm>
            <a:off x="8947150" y="4200373"/>
            <a:ext cx="285750" cy="28575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349D4-9F65-41A9-B725-6B45BB088E9A}"/>
              </a:ext>
            </a:extLst>
          </p:cNvPr>
          <p:cNvSpPr/>
          <p:nvPr/>
        </p:nvSpPr>
        <p:spPr>
          <a:xfrm>
            <a:off x="7975600" y="3714310"/>
            <a:ext cx="359660" cy="35966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A9E0DA-C5DC-4E02-9F61-AE7A8507B3BC}"/>
              </a:ext>
            </a:extLst>
          </p:cNvPr>
          <p:cNvSpPr/>
          <p:nvPr/>
        </p:nvSpPr>
        <p:spPr>
          <a:xfrm>
            <a:off x="5748751" y="3364875"/>
            <a:ext cx="211897" cy="21189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438E85E-571A-45B7-9A5F-286C32B56D0F}"/>
              </a:ext>
            </a:extLst>
          </p:cNvPr>
          <p:cNvSpPr/>
          <p:nvPr/>
        </p:nvSpPr>
        <p:spPr>
          <a:xfrm>
            <a:off x="8804275" y="2784035"/>
            <a:ext cx="432064" cy="4320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51426E-FA94-4A14-B166-C3A85B515DC5}"/>
              </a:ext>
            </a:extLst>
          </p:cNvPr>
          <p:cNvSpPr/>
          <p:nvPr/>
        </p:nvSpPr>
        <p:spPr>
          <a:xfrm>
            <a:off x="4986456" y="2473943"/>
            <a:ext cx="187127" cy="18712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B0AFEAF6-2A4A-43A1-B178-8CF38C0153F2}"/>
              </a:ext>
            </a:extLst>
          </p:cNvPr>
          <p:cNvSpPr/>
          <p:nvPr/>
        </p:nvSpPr>
        <p:spPr>
          <a:xfrm>
            <a:off x="3832179" y="2294299"/>
            <a:ext cx="811441" cy="323165"/>
          </a:xfrm>
          <a:prstGeom prst="wedgeRectCallout">
            <a:avLst>
              <a:gd name="adj1" fmla="val -13822"/>
              <a:gd name="adj2" fmla="val 10525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580F14E7-CBD3-4048-945D-E2ABDB715891}"/>
              </a:ext>
            </a:extLst>
          </p:cNvPr>
          <p:cNvSpPr/>
          <p:nvPr/>
        </p:nvSpPr>
        <p:spPr>
          <a:xfrm>
            <a:off x="5094701" y="1970415"/>
            <a:ext cx="654050" cy="355599"/>
          </a:xfrm>
          <a:prstGeom prst="wedgeRectCallout">
            <a:avLst>
              <a:gd name="adj1" fmla="val -35524"/>
              <a:gd name="adj2" fmla="val 94891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04B66723-4EAF-4D99-BE26-154B8274BCEA}"/>
              </a:ext>
            </a:extLst>
          </p:cNvPr>
          <p:cNvSpPr/>
          <p:nvPr/>
        </p:nvSpPr>
        <p:spPr>
          <a:xfrm>
            <a:off x="7637032" y="1969138"/>
            <a:ext cx="852918" cy="321906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2">
                    <a:lumMod val="75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A1EDC5D8-50F3-451B-A61F-836C46F169C9}"/>
              </a:ext>
            </a:extLst>
          </p:cNvPr>
          <p:cNvSpPr/>
          <p:nvPr/>
        </p:nvSpPr>
        <p:spPr>
          <a:xfrm>
            <a:off x="5827447" y="2883151"/>
            <a:ext cx="811441" cy="323165"/>
          </a:xfrm>
          <a:prstGeom prst="wedgeRectCallout">
            <a:avLst>
              <a:gd name="adj1" fmla="val -39280"/>
              <a:gd name="adj2" fmla="val 90175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A61AA3A0-9389-4013-9412-F776256C0CD6}"/>
              </a:ext>
            </a:extLst>
          </p:cNvPr>
          <p:cNvSpPr/>
          <p:nvPr/>
        </p:nvSpPr>
        <p:spPr>
          <a:xfrm>
            <a:off x="4502150" y="3888939"/>
            <a:ext cx="904894" cy="229453"/>
          </a:xfrm>
          <a:prstGeom prst="wedgeRectCallout">
            <a:avLst>
              <a:gd name="adj1" fmla="val 57807"/>
              <a:gd name="adj2" fmla="val -13675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7BA0C3DB-8F55-40C0-A57B-E526E936ED45}"/>
              </a:ext>
            </a:extLst>
          </p:cNvPr>
          <p:cNvSpPr/>
          <p:nvPr/>
        </p:nvSpPr>
        <p:spPr>
          <a:xfrm>
            <a:off x="2560647" y="3664731"/>
            <a:ext cx="811441" cy="323165"/>
          </a:xfrm>
          <a:prstGeom prst="wedgeRectCallout">
            <a:avLst>
              <a:gd name="adj1" fmla="val 36448"/>
              <a:gd name="adj2" fmla="val -10077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89AD8CF8-8948-4083-8003-2536A13FB87E}"/>
              </a:ext>
            </a:extLst>
          </p:cNvPr>
          <p:cNvSpPr/>
          <p:nvPr/>
        </p:nvSpPr>
        <p:spPr>
          <a:xfrm>
            <a:off x="7729892" y="4771447"/>
            <a:ext cx="876607" cy="229453"/>
          </a:xfrm>
          <a:prstGeom prst="wedgeRectCallout">
            <a:avLst>
              <a:gd name="adj1" fmla="val -64523"/>
              <a:gd name="adj2" fmla="val 12686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id="{4CCED688-F1E1-40DA-B350-F9BD832638B9}"/>
              </a:ext>
            </a:extLst>
          </p:cNvPr>
          <p:cNvSpPr/>
          <p:nvPr/>
        </p:nvSpPr>
        <p:spPr>
          <a:xfrm>
            <a:off x="6946900" y="3983548"/>
            <a:ext cx="876608" cy="229453"/>
          </a:xfrm>
          <a:prstGeom prst="wedgeRectCallout">
            <a:avLst>
              <a:gd name="adj1" fmla="val 66545"/>
              <a:gd name="adj2" fmla="val -4543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B5989E8A-3930-4B9B-884E-675263459C0F}"/>
              </a:ext>
            </a:extLst>
          </p:cNvPr>
          <p:cNvSpPr/>
          <p:nvPr/>
        </p:nvSpPr>
        <p:spPr>
          <a:xfrm>
            <a:off x="9006729" y="3696477"/>
            <a:ext cx="811441" cy="323165"/>
          </a:xfrm>
          <a:prstGeom prst="wedgeRectCallout">
            <a:avLst>
              <a:gd name="adj1" fmla="val -32323"/>
              <a:gd name="adj2" fmla="val 94700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3">
                    <a:lumMod val="50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F44EB858-4658-45D8-86A7-D914E41E55A3}"/>
              </a:ext>
            </a:extLst>
          </p:cNvPr>
          <p:cNvSpPr/>
          <p:nvPr/>
        </p:nvSpPr>
        <p:spPr>
          <a:xfrm>
            <a:off x="8911324" y="2359216"/>
            <a:ext cx="994337" cy="229453"/>
          </a:xfrm>
          <a:prstGeom prst="wedgeRectCallout">
            <a:avLst>
              <a:gd name="adj1" fmla="val -41605"/>
              <a:gd name="adj2" fmla="val 114939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31" name="Speech Bubble: Rectangle 30">
            <a:extLst>
              <a:ext uri="{FF2B5EF4-FFF2-40B4-BE49-F238E27FC236}">
                <a16:creationId xmlns:a16="http://schemas.microsoft.com/office/drawing/2014/main" id="{7B11340D-21F9-41F1-B2EF-C7955E6D763A}"/>
              </a:ext>
            </a:extLst>
          </p:cNvPr>
          <p:cNvSpPr/>
          <p:nvPr/>
        </p:nvSpPr>
        <p:spPr>
          <a:xfrm>
            <a:off x="3516294" y="4933029"/>
            <a:ext cx="811441" cy="323165"/>
          </a:xfrm>
          <a:prstGeom prst="wedgeRectCallout">
            <a:avLst>
              <a:gd name="adj1" fmla="val 57867"/>
              <a:gd name="adj2" fmla="val -118408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>
                <a:solidFill>
                  <a:schemeClr val="accent2">
                    <a:lumMod val="75000"/>
                  </a:schemeClr>
                </a:solidFill>
              </a:rPr>
              <a:t>Lorem Ipsum</a:t>
            </a:r>
            <a:endParaRPr lang="en-US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CE751DDF-ED00-47CA-82AF-6919F7B00137}"/>
              </a:ext>
            </a:extLst>
          </p:cNvPr>
          <p:cNvSpPr/>
          <p:nvPr/>
        </p:nvSpPr>
        <p:spPr>
          <a:xfrm>
            <a:off x="2318079" y="2351405"/>
            <a:ext cx="825500" cy="279303"/>
          </a:xfrm>
          <a:prstGeom prst="wedgeRectCallout">
            <a:avLst>
              <a:gd name="adj1" fmla="val -3744"/>
              <a:gd name="adj2" fmla="val -120703"/>
            </a:avLst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none" tIns="91440" bIns="91440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ED2C75-3268-42F1-BBD2-ACAB10B9B45C}"/>
              </a:ext>
            </a:extLst>
          </p:cNvPr>
          <p:cNvSpPr/>
          <p:nvPr/>
        </p:nvSpPr>
        <p:spPr>
          <a:xfrm>
            <a:off x="1484322" y="1155400"/>
            <a:ext cx="1366794" cy="31959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FB0D8F-CA78-4683-AEAC-00521A041B65}"/>
              </a:ext>
            </a:extLst>
          </p:cNvPr>
          <p:cNvSpPr/>
          <p:nvPr/>
        </p:nvSpPr>
        <p:spPr>
          <a:xfrm>
            <a:off x="1484322" y="5386446"/>
            <a:ext cx="1366794" cy="31959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6BEA7F-9A8E-4817-BF1E-8C202A433EEB}"/>
              </a:ext>
            </a:extLst>
          </p:cNvPr>
          <p:cNvSpPr/>
          <p:nvPr/>
        </p:nvSpPr>
        <p:spPr>
          <a:xfrm>
            <a:off x="9338610" y="1151955"/>
            <a:ext cx="1366794" cy="31959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0386A7-76DB-4BB8-A988-E427E9A644DA}"/>
              </a:ext>
            </a:extLst>
          </p:cNvPr>
          <p:cNvSpPr/>
          <p:nvPr/>
        </p:nvSpPr>
        <p:spPr>
          <a:xfrm>
            <a:off x="9338610" y="5377127"/>
            <a:ext cx="1366794" cy="31959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all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1301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119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Chart – Slide Template</vt:lpstr>
      <vt:lpstr>Quadrant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Chart</dc:title>
  <dc:creator>PresentationGO.com</dc:creator>
  <dc:description>© Copyright PresentationGO.com</dc:description>
  <dcterms:created xsi:type="dcterms:W3CDTF">2014-11-26T05:14:11Z</dcterms:created>
  <dcterms:modified xsi:type="dcterms:W3CDTF">2020-09-01T22:52:31Z</dcterms:modified>
  <cp:category>Charts &amp; Diagrams</cp:category>
</cp:coreProperties>
</file>