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6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Quadrant Clover Matrix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99C3F5D-27D7-4976-A226-4556D27525BF}"/>
              </a:ext>
            </a:extLst>
          </p:cNvPr>
          <p:cNvSpPr/>
          <p:nvPr/>
        </p:nvSpPr>
        <p:spPr>
          <a:xfrm rot="10800000">
            <a:off x="4572000" y="3635911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A2CA166-B571-4173-BB3D-7588FC24E5CB}"/>
              </a:ext>
            </a:extLst>
          </p:cNvPr>
          <p:cNvSpPr/>
          <p:nvPr/>
        </p:nvSpPr>
        <p:spPr>
          <a:xfrm rot="5400000">
            <a:off x="5584698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41D36B24-DA56-427C-A7E4-EBCA2ABD62A0}"/>
              </a:ext>
            </a:extLst>
          </p:cNvPr>
          <p:cNvSpPr/>
          <p:nvPr/>
        </p:nvSpPr>
        <p:spPr>
          <a:xfrm rot="10800000">
            <a:off x="4571999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5F2FC5F-D3D3-4570-924E-52EC19B80E46}"/>
              </a:ext>
            </a:extLst>
          </p:cNvPr>
          <p:cNvSpPr/>
          <p:nvPr/>
        </p:nvSpPr>
        <p:spPr>
          <a:xfrm rot="16200000">
            <a:off x="5584698" y="3635911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3C05E3DF-5B7F-4934-9AEF-A12C51CAC9FA}"/>
              </a:ext>
            </a:extLst>
          </p:cNvPr>
          <p:cNvSpPr/>
          <p:nvPr/>
        </p:nvSpPr>
        <p:spPr>
          <a:xfrm rot="5400000">
            <a:off x="3559302" y="1610515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3B8B5DF2-0711-466B-8DFD-A90D975C9E4F}"/>
              </a:ext>
            </a:extLst>
          </p:cNvPr>
          <p:cNvSpPr/>
          <p:nvPr/>
        </p:nvSpPr>
        <p:spPr>
          <a:xfrm rot="16200000">
            <a:off x="3559302" y="4648609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A75B8E5D-84C9-4323-A43B-A587325DA376}"/>
              </a:ext>
            </a:extLst>
          </p:cNvPr>
          <p:cNvSpPr/>
          <p:nvPr/>
        </p:nvSpPr>
        <p:spPr>
          <a:xfrm rot="16200000">
            <a:off x="4571999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B9844AA-E5C4-4189-9ECF-764BF1BB384F}"/>
              </a:ext>
            </a:extLst>
          </p:cNvPr>
          <p:cNvSpPr/>
          <p:nvPr/>
        </p:nvSpPr>
        <p:spPr>
          <a:xfrm rot="5400000">
            <a:off x="4571999" y="4648609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9BFA1DC7-2B29-45CA-9E53-5C3253AF2998}"/>
              </a:ext>
            </a:extLst>
          </p:cNvPr>
          <p:cNvSpPr/>
          <p:nvPr/>
        </p:nvSpPr>
        <p:spPr>
          <a:xfrm rot="10800000">
            <a:off x="3559302" y="3635911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811DF46-B689-44A8-8CE2-DA4CEDDC6A9B}"/>
              </a:ext>
            </a:extLst>
          </p:cNvPr>
          <p:cNvSpPr/>
          <p:nvPr/>
        </p:nvSpPr>
        <p:spPr>
          <a:xfrm rot="10800000">
            <a:off x="3559302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21A97DC8-8BDB-4C79-A0EB-E25211D00A4C}"/>
              </a:ext>
            </a:extLst>
          </p:cNvPr>
          <p:cNvSpPr/>
          <p:nvPr/>
        </p:nvSpPr>
        <p:spPr>
          <a:xfrm rot="5400000">
            <a:off x="2546604" y="3635911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7FE9F33-DA16-4500-94BF-B0E7D4A3E4D5}"/>
              </a:ext>
            </a:extLst>
          </p:cNvPr>
          <p:cNvSpPr/>
          <p:nvPr/>
        </p:nvSpPr>
        <p:spPr>
          <a:xfrm rot="16200000">
            <a:off x="2546604" y="2623213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347CFD2C-B7E7-49B3-AB18-EFDD0BC877AF}"/>
              </a:ext>
            </a:extLst>
          </p:cNvPr>
          <p:cNvSpPr/>
          <p:nvPr/>
        </p:nvSpPr>
        <p:spPr>
          <a:xfrm rot="16200000">
            <a:off x="2546604" y="4648609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FEE30CE-80E5-4752-9E82-64AF467F4A96}"/>
              </a:ext>
            </a:extLst>
          </p:cNvPr>
          <p:cNvSpPr/>
          <p:nvPr/>
        </p:nvSpPr>
        <p:spPr>
          <a:xfrm rot="5400000">
            <a:off x="5584698" y="4648609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29EADCE1-C6E7-4F70-B4C9-BD3A07DC9CDB}"/>
              </a:ext>
            </a:extLst>
          </p:cNvPr>
          <p:cNvSpPr/>
          <p:nvPr/>
        </p:nvSpPr>
        <p:spPr>
          <a:xfrm rot="5400000">
            <a:off x="2546604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27C5149F-47C2-4D61-B527-6BAFDCF91283}"/>
              </a:ext>
            </a:extLst>
          </p:cNvPr>
          <p:cNvSpPr/>
          <p:nvPr/>
        </p:nvSpPr>
        <p:spPr>
          <a:xfrm rot="16200000">
            <a:off x="5584698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781EEE65-09BD-447E-8DCC-69DE4F84F3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98102" y="2990543"/>
            <a:ext cx="509000" cy="509000"/>
          </a:xfrm>
          <a:prstGeom prst="rect">
            <a:avLst/>
          </a:prstGeom>
        </p:spPr>
      </p:pic>
      <p:pic>
        <p:nvPicPr>
          <p:cNvPr id="68" name="Graphic 67" descr="Puzzle">
            <a:extLst>
              <a:ext uri="{FF2B5EF4-FFF2-40B4-BE49-F238E27FC236}">
                <a16:creationId xmlns:a16="http://schemas.microsoft.com/office/drawing/2014/main" id="{7CA868A5-78CF-404C-8A81-1B6D7C5A37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98102" y="3768195"/>
            <a:ext cx="509000" cy="509000"/>
          </a:xfrm>
          <a:prstGeom prst="rect">
            <a:avLst/>
          </a:prstGeom>
        </p:spPr>
      </p:pic>
      <p:pic>
        <p:nvPicPr>
          <p:cNvPr id="69" name="Graphic 68" descr="Lightbulb">
            <a:extLst>
              <a:ext uri="{FF2B5EF4-FFF2-40B4-BE49-F238E27FC236}">
                <a16:creationId xmlns:a16="http://schemas.microsoft.com/office/drawing/2014/main" id="{A8B21737-E755-4C6E-9178-AE2E514F6E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39904" y="3768195"/>
            <a:ext cx="509000" cy="509000"/>
          </a:xfrm>
          <a:prstGeom prst="rect">
            <a:avLst/>
          </a:prstGeom>
        </p:spPr>
      </p:pic>
      <p:pic>
        <p:nvPicPr>
          <p:cNvPr id="70" name="Graphic 69" descr="Rocket">
            <a:extLst>
              <a:ext uri="{FF2B5EF4-FFF2-40B4-BE49-F238E27FC236}">
                <a16:creationId xmlns:a16="http://schemas.microsoft.com/office/drawing/2014/main" id="{ECB71D74-2F3A-4C08-92E6-1593BF2851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36896" y="3002044"/>
            <a:ext cx="509000" cy="5090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17394F92-F744-4B21-AC20-11E238F4C766}"/>
              </a:ext>
            </a:extLst>
          </p:cNvPr>
          <p:cNvGrpSpPr/>
          <p:nvPr/>
        </p:nvGrpSpPr>
        <p:grpSpPr>
          <a:xfrm>
            <a:off x="6883052" y="3941662"/>
            <a:ext cx="1782413" cy="1413892"/>
            <a:chOff x="8921977" y="4001571"/>
            <a:chExt cx="2926080" cy="188518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C1EA125-55F6-4666-965F-FE5494EBB30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EF39990-E287-418B-8627-B9FD7B0E131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6B859E9-6E4E-441B-8ACC-3643D38F19B1}"/>
              </a:ext>
            </a:extLst>
          </p:cNvPr>
          <p:cNvGrpSpPr/>
          <p:nvPr/>
        </p:nvGrpSpPr>
        <p:grpSpPr>
          <a:xfrm>
            <a:off x="478535" y="3941661"/>
            <a:ext cx="1782413" cy="1413892"/>
            <a:chOff x="332936" y="4580523"/>
            <a:chExt cx="2926080" cy="188518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3C43D52-1063-4FD7-B858-E972F0098E2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13CEFD4-63A8-42CF-86AC-40CA3A8DDC5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3DD043E-619B-49DD-AF48-DECD5C81DA30}"/>
              </a:ext>
            </a:extLst>
          </p:cNvPr>
          <p:cNvGrpSpPr/>
          <p:nvPr/>
        </p:nvGrpSpPr>
        <p:grpSpPr>
          <a:xfrm>
            <a:off x="6883052" y="2046640"/>
            <a:ext cx="1782413" cy="1413892"/>
            <a:chOff x="8921977" y="1394910"/>
            <a:chExt cx="2926080" cy="188518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8BA277B-A32C-4EB5-AC30-2D7C7F61D43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735DFD1-EA96-4AA3-B324-4F7A3AA9EF9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80D1E46-86EF-4A94-9BA4-BE3831C0E1F1}"/>
              </a:ext>
            </a:extLst>
          </p:cNvPr>
          <p:cNvGrpSpPr/>
          <p:nvPr/>
        </p:nvGrpSpPr>
        <p:grpSpPr>
          <a:xfrm>
            <a:off x="478535" y="1921121"/>
            <a:ext cx="1782413" cy="1413892"/>
            <a:chOff x="332936" y="2555951"/>
            <a:chExt cx="2926080" cy="188518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743EC95-688F-4BD8-92E4-ADFEE89575F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FFE5EF3-AAB5-4EB9-8F72-BD9D005D176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292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Quadrant Clover Matrix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8EF13EB-60D1-42D8-B668-70A5340CF7EE}"/>
              </a:ext>
            </a:extLst>
          </p:cNvPr>
          <p:cNvSpPr/>
          <p:nvPr/>
        </p:nvSpPr>
        <p:spPr>
          <a:xfrm rot="10800000">
            <a:off x="4572000" y="3635911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FFBA3F5-4ADB-4FA4-86F2-44D35BDC5351}"/>
              </a:ext>
            </a:extLst>
          </p:cNvPr>
          <p:cNvSpPr/>
          <p:nvPr/>
        </p:nvSpPr>
        <p:spPr>
          <a:xfrm rot="5400000">
            <a:off x="5584698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26A9F67-F30F-4FDF-8027-7D7E76B4DDBC}"/>
              </a:ext>
            </a:extLst>
          </p:cNvPr>
          <p:cNvSpPr/>
          <p:nvPr/>
        </p:nvSpPr>
        <p:spPr>
          <a:xfrm rot="10800000">
            <a:off x="4571999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A6362A2A-574C-4BCC-83B3-05B9D6FEB839}"/>
              </a:ext>
            </a:extLst>
          </p:cNvPr>
          <p:cNvSpPr/>
          <p:nvPr/>
        </p:nvSpPr>
        <p:spPr>
          <a:xfrm rot="16200000">
            <a:off x="5584698" y="3635911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31D4B38C-1264-4B3F-B6FA-5571FC43AD3A}"/>
              </a:ext>
            </a:extLst>
          </p:cNvPr>
          <p:cNvSpPr/>
          <p:nvPr/>
        </p:nvSpPr>
        <p:spPr>
          <a:xfrm rot="5400000">
            <a:off x="3559302" y="1610515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A5707F6-6C0E-4420-9213-FF1B32487989}"/>
              </a:ext>
            </a:extLst>
          </p:cNvPr>
          <p:cNvSpPr/>
          <p:nvPr/>
        </p:nvSpPr>
        <p:spPr>
          <a:xfrm rot="16200000">
            <a:off x="3559302" y="4648609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708DA25-71D7-4816-8F30-7EC6CEB3DC43}"/>
              </a:ext>
            </a:extLst>
          </p:cNvPr>
          <p:cNvSpPr/>
          <p:nvPr/>
        </p:nvSpPr>
        <p:spPr>
          <a:xfrm rot="16200000">
            <a:off x="4571999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0970A87-73E1-4EB0-AE84-CB027F7B992F}"/>
              </a:ext>
            </a:extLst>
          </p:cNvPr>
          <p:cNvSpPr/>
          <p:nvPr/>
        </p:nvSpPr>
        <p:spPr>
          <a:xfrm rot="5400000">
            <a:off x="4571999" y="4648609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4B9B87A3-E62A-4D5D-9D21-0FA83B122113}"/>
              </a:ext>
            </a:extLst>
          </p:cNvPr>
          <p:cNvSpPr/>
          <p:nvPr/>
        </p:nvSpPr>
        <p:spPr>
          <a:xfrm rot="10800000">
            <a:off x="3559302" y="3635911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583F90FE-81BD-4090-AADB-3B4FE91C5DE8}"/>
              </a:ext>
            </a:extLst>
          </p:cNvPr>
          <p:cNvSpPr/>
          <p:nvPr/>
        </p:nvSpPr>
        <p:spPr>
          <a:xfrm rot="10800000">
            <a:off x="3559302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63E78BA9-D3E4-4A22-9B70-9E011C404446}"/>
              </a:ext>
            </a:extLst>
          </p:cNvPr>
          <p:cNvSpPr/>
          <p:nvPr/>
        </p:nvSpPr>
        <p:spPr>
          <a:xfrm rot="5400000">
            <a:off x="2546604" y="3635911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B811069-F5A4-462A-95B0-3E771B3EC796}"/>
              </a:ext>
            </a:extLst>
          </p:cNvPr>
          <p:cNvSpPr/>
          <p:nvPr/>
        </p:nvSpPr>
        <p:spPr>
          <a:xfrm rot="16200000">
            <a:off x="2546604" y="2623213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A5A12844-321E-441C-A5C0-3484E343FDE2}"/>
              </a:ext>
            </a:extLst>
          </p:cNvPr>
          <p:cNvSpPr/>
          <p:nvPr/>
        </p:nvSpPr>
        <p:spPr>
          <a:xfrm rot="16200000">
            <a:off x="2546604" y="4648609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72355B4-1DF0-4E33-969A-7B9E9F811B12}"/>
              </a:ext>
            </a:extLst>
          </p:cNvPr>
          <p:cNvSpPr/>
          <p:nvPr/>
        </p:nvSpPr>
        <p:spPr>
          <a:xfrm rot="5400000">
            <a:off x="5584698" y="4648609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D1F63AEF-503D-4E1C-B7FF-B8A0031FBD28}"/>
              </a:ext>
            </a:extLst>
          </p:cNvPr>
          <p:cNvSpPr/>
          <p:nvPr/>
        </p:nvSpPr>
        <p:spPr>
          <a:xfrm rot="5400000">
            <a:off x="2546604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42DF917-89C8-4DA8-AEF6-0ABDAD461E37}"/>
              </a:ext>
            </a:extLst>
          </p:cNvPr>
          <p:cNvSpPr/>
          <p:nvPr/>
        </p:nvSpPr>
        <p:spPr>
          <a:xfrm rot="16200000">
            <a:off x="5584698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9D440E7A-73EE-49EC-9676-EC0D75062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98102" y="2990543"/>
            <a:ext cx="509000" cy="509000"/>
          </a:xfrm>
          <a:prstGeom prst="rect">
            <a:avLst/>
          </a:prstGeom>
        </p:spPr>
      </p:pic>
      <p:pic>
        <p:nvPicPr>
          <p:cNvPr id="68" name="Graphic 67" descr="Puzzle">
            <a:extLst>
              <a:ext uri="{FF2B5EF4-FFF2-40B4-BE49-F238E27FC236}">
                <a16:creationId xmlns:a16="http://schemas.microsoft.com/office/drawing/2014/main" id="{67AC9ECC-34E2-4187-B691-1886FFA6AB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98102" y="3768195"/>
            <a:ext cx="509000" cy="509000"/>
          </a:xfrm>
          <a:prstGeom prst="rect">
            <a:avLst/>
          </a:prstGeom>
        </p:spPr>
      </p:pic>
      <p:pic>
        <p:nvPicPr>
          <p:cNvPr id="69" name="Graphic 68" descr="Lightbulb">
            <a:extLst>
              <a:ext uri="{FF2B5EF4-FFF2-40B4-BE49-F238E27FC236}">
                <a16:creationId xmlns:a16="http://schemas.microsoft.com/office/drawing/2014/main" id="{A4189FFA-65F8-42CC-81C9-05746DDD7D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39904" y="3768195"/>
            <a:ext cx="509000" cy="509000"/>
          </a:xfrm>
          <a:prstGeom prst="rect">
            <a:avLst/>
          </a:prstGeom>
        </p:spPr>
      </p:pic>
      <p:pic>
        <p:nvPicPr>
          <p:cNvPr id="70" name="Graphic 69" descr="Rocket">
            <a:extLst>
              <a:ext uri="{FF2B5EF4-FFF2-40B4-BE49-F238E27FC236}">
                <a16:creationId xmlns:a16="http://schemas.microsoft.com/office/drawing/2014/main" id="{9421B0F3-73E9-439A-B800-C993444329C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36896" y="3002044"/>
            <a:ext cx="509000" cy="509000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4073126A-8980-4B57-9B46-D60C40BE7CF1}"/>
              </a:ext>
            </a:extLst>
          </p:cNvPr>
          <p:cNvGrpSpPr/>
          <p:nvPr/>
        </p:nvGrpSpPr>
        <p:grpSpPr>
          <a:xfrm>
            <a:off x="6883052" y="3941662"/>
            <a:ext cx="1782413" cy="1413892"/>
            <a:chOff x="8921977" y="4001571"/>
            <a:chExt cx="2926080" cy="188518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0E6F429-6C2C-4FD6-AA32-1EB28EBE864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1E7D1B8-F3B6-4F85-8412-9EE4C5A3A48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F134069-9743-4FD2-A497-BFCB189F7C4C}"/>
              </a:ext>
            </a:extLst>
          </p:cNvPr>
          <p:cNvGrpSpPr/>
          <p:nvPr/>
        </p:nvGrpSpPr>
        <p:grpSpPr>
          <a:xfrm>
            <a:off x="478535" y="3941661"/>
            <a:ext cx="1782413" cy="1413892"/>
            <a:chOff x="332936" y="4580523"/>
            <a:chExt cx="2926080" cy="188518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AEAF26D-59A2-4AFF-9431-34E366C7EDF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D307842-650F-4059-89CD-6A2A005538C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EE31B54-13BD-4D18-86F8-B48567657E17}"/>
              </a:ext>
            </a:extLst>
          </p:cNvPr>
          <p:cNvGrpSpPr/>
          <p:nvPr/>
        </p:nvGrpSpPr>
        <p:grpSpPr>
          <a:xfrm>
            <a:off x="6883052" y="2046640"/>
            <a:ext cx="1782413" cy="1413892"/>
            <a:chOff x="8921977" y="1394910"/>
            <a:chExt cx="2926080" cy="1885189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FB58F7E-7B8C-4A48-9461-FBB9B3BF0E5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AD712BE-0D76-45E3-80C0-774F141A955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C6D63CD-C751-49E0-BA04-451FAC7A32E8}"/>
              </a:ext>
            </a:extLst>
          </p:cNvPr>
          <p:cNvGrpSpPr/>
          <p:nvPr/>
        </p:nvGrpSpPr>
        <p:grpSpPr>
          <a:xfrm>
            <a:off x="478535" y="1921121"/>
            <a:ext cx="1782413" cy="1413892"/>
            <a:chOff x="332936" y="2555951"/>
            <a:chExt cx="2926080" cy="188518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460B809-E57C-410F-B372-6E409A8619E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D536AD-FA26-4337-A051-3302FE2268D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965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10284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Clover Matrix – Slide Template</vt:lpstr>
      <vt:lpstr>Quadrant Clover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Clover Matrix</dc:title>
  <dc:creator>PresentationGO.com</dc:creator>
  <dc:description>© Copyright PresentationGO.com</dc:description>
  <dcterms:created xsi:type="dcterms:W3CDTF">2014-11-26T05:14:11Z</dcterms:created>
  <dcterms:modified xsi:type="dcterms:W3CDTF">2021-01-12T16:19:28Z</dcterms:modified>
  <cp:category>Charts &amp; Diagrams</cp:category>
</cp:coreProperties>
</file>