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Clover Matrix – Slide Template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FB2E7EE-542D-438F-A7F7-283545BCABAC}"/>
              </a:ext>
            </a:extLst>
          </p:cNvPr>
          <p:cNvSpPr/>
          <p:nvPr/>
        </p:nvSpPr>
        <p:spPr>
          <a:xfrm rot="108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61CF51A-66F7-4631-A3A9-07A8ABFB786D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3A151D4-4B38-45FC-A495-D6FEE21FEB9B}"/>
              </a:ext>
            </a:extLst>
          </p:cNvPr>
          <p:cNvSpPr/>
          <p:nvPr/>
        </p:nvSpPr>
        <p:spPr>
          <a:xfrm rot="10800000">
            <a:off x="6095999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08FF9DE-BB9F-47AC-930B-770651755124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3EE9C74-294D-484B-A5DF-57A56AF48069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0BD7741-79CC-4A32-A686-15757ED80F20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5BA5623-A11D-4528-A6C2-2DC8794FF499}"/>
              </a:ext>
            </a:extLst>
          </p:cNvPr>
          <p:cNvSpPr/>
          <p:nvPr/>
        </p:nvSpPr>
        <p:spPr>
          <a:xfrm rot="16200000">
            <a:off x="6095999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1C64F145-52CE-4A5A-9EC9-08FEA1B393C5}"/>
              </a:ext>
            </a:extLst>
          </p:cNvPr>
          <p:cNvSpPr/>
          <p:nvPr/>
        </p:nvSpPr>
        <p:spPr>
          <a:xfrm rot="5400000">
            <a:off x="6095999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96BC340-2C4A-4588-9C95-D8C80B049BF1}"/>
              </a:ext>
            </a:extLst>
          </p:cNvPr>
          <p:cNvSpPr/>
          <p:nvPr/>
        </p:nvSpPr>
        <p:spPr>
          <a:xfrm rot="108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7EE56B9-EAA6-448B-9CF3-C08C5C2CDA20}"/>
              </a:ext>
            </a:extLst>
          </p:cNvPr>
          <p:cNvSpPr/>
          <p:nvPr/>
        </p:nvSpPr>
        <p:spPr>
          <a:xfrm rot="108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2AF8558-0CB6-49BB-9B3E-C51F113E230F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0F39F92-EC60-4567-BD46-0EE67607F716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8F33C0E-A768-4C6A-BDB0-14B859EED670}"/>
              </a:ext>
            </a:extLst>
          </p:cNvPr>
          <p:cNvSpPr/>
          <p:nvPr/>
        </p:nvSpPr>
        <p:spPr>
          <a:xfrm rot="16200000">
            <a:off x="3670300" y="48051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1341763-B58D-45DA-A069-4EF57181606B}"/>
              </a:ext>
            </a:extLst>
          </p:cNvPr>
          <p:cNvSpPr/>
          <p:nvPr/>
        </p:nvSpPr>
        <p:spPr>
          <a:xfrm rot="5400000">
            <a:off x="73088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0724474-9046-42A8-8D57-4A8DFD58CB3C}"/>
              </a:ext>
            </a:extLst>
          </p:cNvPr>
          <p:cNvSpPr/>
          <p:nvPr/>
        </p:nvSpPr>
        <p:spPr>
          <a:xfrm rot="5400000">
            <a:off x="36703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EC6380D-22B8-41E1-A349-8E02430EDE33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DD4A1008-5D4F-4038-A02D-5C5E8E386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7025" y="2819400"/>
            <a:ext cx="609600" cy="609600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B14C4135-2A9A-4C21-88E8-0226B6F203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7025" y="3750749"/>
            <a:ext cx="609600" cy="609600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F8C06C19-764D-459C-B261-D6A8D3AE5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8975" y="3750749"/>
            <a:ext cx="609600" cy="609600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A5734F12-AF19-4E08-B83F-8E1A163F5D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5373" y="2833174"/>
            <a:ext cx="609600" cy="609600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87085680-FDFE-44D7-9EDE-6AB84CACD03D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FE12B96-C201-4A8D-8831-A5CE6A123A2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0732822-92E4-4FD7-B5C1-A0F15E4F239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EF5E839-9DB6-4B0E-B120-6F97A4C4B2A3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B6FB6FB-0CDA-4DB3-A85D-007BF32B95F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12CFD8D-C186-42BA-A51A-6629F69C570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F5843E5-0326-4AB6-AD55-735B3BBB3985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DCE8299-5754-4D15-9174-1BBC420433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48434FB-FA1A-42DD-9D09-55CD6940AA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36C5D72-9171-43BD-9755-C065C5ACDB92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90395C-BC95-4017-8D4C-2724B8831D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1CC149E-16C7-47FC-ABDD-E4F9C6927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75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Clover Matrix </a:t>
            </a:r>
            <a:r>
              <a:rPr lang="en-US" dirty="0"/>
              <a:t>– Slide Template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FB2E7EE-542D-438F-A7F7-283545BCABAC}"/>
              </a:ext>
            </a:extLst>
          </p:cNvPr>
          <p:cNvSpPr/>
          <p:nvPr/>
        </p:nvSpPr>
        <p:spPr>
          <a:xfrm rot="10800000"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61CF51A-66F7-4631-A3A9-07A8ABFB786D}"/>
              </a:ext>
            </a:extLst>
          </p:cNvPr>
          <p:cNvSpPr/>
          <p:nvPr/>
        </p:nvSpPr>
        <p:spPr>
          <a:xfrm rot="5400000"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3A151D4-4B38-45FC-A495-D6FEE21FEB9B}"/>
              </a:ext>
            </a:extLst>
          </p:cNvPr>
          <p:cNvSpPr/>
          <p:nvPr/>
        </p:nvSpPr>
        <p:spPr>
          <a:xfrm rot="10800000">
            <a:off x="6095999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08FF9DE-BB9F-47AC-930B-770651755124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3EE9C74-294D-484B-A5DF-57A56AF48069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0BD7741-79CC-4A32-A686-15757ED80F20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5BA5623-A11D-4528-A6C2-2DC8794FF499}"/>
              </a:ext>
            </a:extLst>
          </p:cNvPr>
          <p:cNvSpPr/>
          <p:nvPr/>
        </p:nvSpPr>
        <p:spPr>
          <a:xfrm rot="16200000">
            <a:off x="6095999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1C64F145-52CE-4A5A-9EC9-08FEA1B393C5}"/>
              </a:ext>
            </a:extLst>
          </p:cNvPr>
          <p:cNvSpPr/>
          <p:nvPr/>
        </p:nvSpPr>
        <p:spPr>
          <a:xfrm rot="5400000">
            <a:off x="6095999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96BC340-2C4A-4588-9C95-D8C80B049BF1}"/>
              </a:ext>
            </a:extLst>
          </p:cNvPr>
          <p:cNvSpPr/>
          <p:nvPr/>
        </p:nvSpPr>
        <p:spPr>
          <a:xfrm rot="10800000"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7EE56B9-EAA6-448B-9CF3-C08C5C2CDA20}"/>
              </a:ext>
            </a:extLst>
          </p:cNvPr>
          <p:cNvSpPr/>
          <p:nvPr/>
        </p:nvSpPr>
        <p:spPr>
          <a:xfrm rot="10800000"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2AF8558-0CB6-49BB-9B3E-C51F113E230F}"/>
              </a:ext>
            </a:extLst>
          </p:cNvPr>
          <p:cNvSpPr/>
          <p:nvPr/>
        </p:nvSpPr>
        <p:spPr>
          <a:xfrm rot="5400000"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0F39F92-EC60-4567-BD46-0EE67607F716}"/>
              </a:ext>
            </a:extLst>
          </p:cNvPr>
          <p:cNvSpPr/>
          <p:nvPr/>
        </p:nvSpPr>
        <p:spPr>
          <a:xfrm rot="16200000"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8F33C0E-A768-4C6A-BDB0-14B859EED670}"/>
              </a:ext>
            </a:extLst>
          </p:cNvPr>
          <p:cNvSpPr/>
          <p:nvPr/>
        </p:nvSpPr>
        <p:spPr>
          <a:xfrm rot="16200000">
            <a:off x="3670300" y="48051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1341763-B58D-45DA-A069-4EF57181606B}"/>
              </a:ext>
            </a:extLst>
          </p:cNvPr>
          <p:cNvSpPr/>
          <p:nvPr/>
        </p:nvSpPr>
        <p:spPr>
          <a:xfrm rot="5400000">
            <a:off x="73088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0724474-9046-42A8-8D57-4A8DFD58CB3C}"/>
              </a:ext>
            </a:extLst>
          </p:cNvPr>
          <p:cNvSpPr/>
          <p:nvPr/>
        </p:nvSpPr>
        <p:spPr>
          <a:xfrm rot="5400000">
            <a:off x="36703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EC6380D-22B8-41E1-A349-8E02430EDE33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8" name="Graphic 77" descr="Users">
            <a:extLst>
              <a:ext uri="{FF2B5EF4-FFF2-40B4-BE49-F238E27FC236}">
                <a16:creationId xmlns:a16="http://schemas.microsoft.com/office/drawing/2014/main" id="{DD4A1008-5D4F-4038-A02D-5C5E8E386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7025" y="2819400"/>
            <a:ext cx="609600" cy="609600"/>
          </a:xfrm>
          <a:prstGeom prst="rect">
            <a:avLst/>
          </a:prstGeom>
        </p:spPr>
      </p:pic>
      <p:pic>
        <p:nvPicPr>
          <p:cNvPr id="79" name="Graphic 78" descr="Puzzle">
            <a:extLst>
              <a:ext uri="{FF2B5EF4-FFF2-40B4-BE49-F238E27FC236}">
                <a16:creationId xmlns:a16="http://schemas.microsoft.com/office/drawing/2014/main" id="{B14C4135-2A9A-4C21-88E8-0226B6F203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7025" y="3750749"/>
            <a:ext cx="609600" cy="609600"/>
          </a:xfrm>
          <a:prstGeom prst="rect">
            <a:avLst/>
          </a:prstGeom>
        </p:spPr>
      </p:pic>
      <p:pic>
        <p:nvPicPr>
          <p:cNvPr id="80" name="Graphic 79" descr="Lightbulb">
            <a:extLst>
              <a:ext uri="{FF2B5EF4-FFF2-40B4-BE49-F238E27FC236}">
                <a16:creationId xmlns:a16="http://schemas.microsoft.com/office/drawing/2014/main" id="{F8C06C19-764D-459C-B261-D6A8D3AE5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8975" y="3750749"/>
            <a:ext cx="609600" cy="609600"/>
          </a:xfrm>
          <a:prstGeom prst="rect">
            <a:avLst/>
          </a:prstGeom>
        </p:spPr>
      </p:pic>
      <p:pic>
        <p:nvPicPr>
          <p:cNvPr id="81" name="Graphic 80" descr="Rocket">
            <a:extLst>
              <a:ext uri="{FF2B5EF4-FFF2-40B4-BE49-F238E27FC236}">
                <a16:creationId xmlns:a16="http://schemas.microsoft.com/office/drawing/2014/main" id="{A5734F12-AF19-4E08-B83F-8E1A163F5D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5373" y="2833174"/>
            <a:ext cx="609600" cy="609600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87085680-FDFE-44D7-9EDE-6AB84CACD03D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FE12B96-C201-4A8D-8831-A5CE6A123A2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0732822-92E4-4FD7-B5C1-A0F15E4F239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EF5E839-9DB6-4B0E-B120-6F97A4C4B2A3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B6FB6FB-0CDA-4DB3-A85D-007BF32B95F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12CFD8D-C186-42BA-A51A-6629F69C570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F5843E5-0326-4AB6-AD55-735B3BBB3985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DCE8299-5754-4D15-9174-1BBC420433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48434FB-FA1A-42DD-9D09-55CD6940AA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36C5D72-9171-43BD-9755-C065C5ACDB92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90395C-BC95-4017-8D4C-2724B8831D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1CC149E-16C7-47FC-ABDD-E4F9C6927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920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8649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Clover Matrix – Slide Template</vt:lpstr>
      <vt:lpstr>Quadrant Clover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Clover Matrix</dc:title>
  <dc:creator>PresentationGO.com</dc:creator>
  <dc:description>© Copyright PresentationGO.com</dc:description>
  <dcterms:created xsi:type="dcterms:W3CDTF">2014-11-26T05:14:11Z</dcterms:created>
  <dcterms:modified xsi:type="dcterms:W3CDTF">2021-01-12T16:19:47Z</dcterms:modified>
  <cp:category>Charts &amp; Diagrams</cp:category>
</cp:coreProperties>
</file>