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306" y="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59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Quadrant Column Divergence – Slide Template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133E921-F35E-45BD-5CA2-5A07D269538B}"/>
              </a:ext>
            </a:extLst>
          </p:cNvPr>
          <p:cNvSpPr/>
          <p:nvPr/>
        </p:nvSpPr>
        <p:spPr>
          <a:xfrm>
            <a:off x="5544326" y="2884077"/>
            <a:ext cx="1090790" cy="10907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71" y="21600"/>
                </a:moveTo>
                <a:lnTo>
                  <a:pt x="4729" y="21600"/>
                </a:lnTo>
                <a:cubicBezTo>
                  <a:pt x="2118" y="21600"/>
                  <a:pt x="0" y="19482"/>
                  <a:pt x="0" y="16871"/>
                </a:cubicBezTo>
                <a:lnTo>
                  <a:pt x="0" y="4729"/>
                </a:lnTo>
                <a:cubicBezTo>
                  <a:pt x="0" y="2118"/>
                  <a:pt x="2118" y="0"/>
                  <a:pt x="4729" y="0"/>
                </a:cubicBezTo>
                <a:lnTo>
                  <a:pt x="16871" y="0"/>
                </a:lnTo>
                <a:cubicBezTo>
                  <a:pt x="19482" y="0"/>
                  <a:pt x="21600" y="2118"/>
                  <a:pt x="21600" y="4729"/>
                </a:cubicBezTo>
                <a:lnTo>
                  <a:pt x="21600" y="16871"/>
                </a:lnTo>
                <a:cubicBezTo>
                  <a:pt x="21600" y="19482"/>
                  <a:pt x="19482" y="21600"/>
                  <a:pt x="16871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 dirty="0"/>
              <a:t>Lorem Ipsum</a:t>
            </a:r>
            <a:endParaRPr sz="2000" b="1" dirty="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4849760-90C5-C28B-70CE-296A60D6B588}"/>
              </a:ext>
            </a:extLst>
          </p:cNvPr>
          <p:cNvSpPr/>
          <p:nvPr/>
        </p:nvSpPr>
        <p:spPr>
          <a:xfrm>
            <a:off x="5089219" y="4062187"/>
            <a:ext cx="922098" cy="16191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345" y="764"/>
                </a:moveTo>
                <a:cubicBezTo>
                  <a:pt x="21231" y="613"/>
                  <a:pt x="21066" y="483"/>
                  <a:pt x="20864" y="368"/>
                </a:cubicBezTo>
                <a:cubicBezTo>
                  <a:pt x="20662" y="252"/>
                  <a:pt x="20422" y="166"/>
                  <a:pt x="20156" y="101"/>
                </a:cubicBezTo>
                <a:cubicBezTo>
                  <a:pt x="19891" y="36"/>
                  <a:pt x="19588" y="0"/>
                  <a:pt x="19284" y="0"/>
                </a:cubicBezTo>
                <a:lnTo>
                  <a:pt x="12308" y="0"/>
                </a:lnTo>
                <a:cubicBezTo>
                  <a:pt x="12093" y="0"/>
                  <a:pt x="11878" y="14"/>
                  <a:pt x="11688" y="50"/>
                </a:cubicBezTo>
                <a:cubicBezTo>
                  <a:pt x="11486" y="87"/>
                  <a:pt x="11309" y="130"/>
                  <a:pt x="11145" y="187"/>
                </a:cubicBezTo>
                <a:cubicBezTo>
                  <a:pt x="10981" y="245"/>
                  <a:pt x="10829" y="317"/>
                  <a:pt x="10702" y="404"/>
                </a:cubicBezTo>
                <a:cubicBezTo>
                  <a:pt x="10601" y="468"/>
                  <a:pt x="10513" y="533"/>
                  <a:pt x="10450" y="605"/>
                </a:cubicBezTo>
                <a:cubicBezTo>
                  <a:pt x="10424" y="627"/>
                  <a:pt x="10399" y="656"/>
                  <a:pt x="10387" y="677"/>
                </a:cubicBezTo>
                <a:lnTo>
                  <a:pt x="313" y="12670"/>
                </a:lnTo>
                <a:cubicBezTo>
                  <a:pt x="326" y="12656"/>
                  <a:pt x="339" y="12649"/>
                  <a:pt x="339" y="12634"/>
                </a:cubicBezTo>
                <a:cubicBezTo>
                  <a:pt x="288" y="12692"/>
                  <a:pt x="250" y="12742"/>
                  <a:pt x="212" y="12800"/>
                </a:cubicBezTo>
                <a:cubicBezTo>
                  <a:pt x="48" y="13045"/>
                  <a:pt x="-28" y="13319"/>
                  <a:pt x="10" y="13600"/>
                </a:cubicBezTo>
                <a:lnTo>
                  <a:pt x="869" y="19733"/>
                </a:lnTo>
                <a:cubicBezTo>
                  <a:pt x="907" y="19993"/>
                  <a:pt x="1046" y="20245"/>
                  <a:pt x="1274" y="20468"/>
                </a:cubicBezTo>
                <a:cubicBezTo>
                  <a:pt x="1501" y="20692"/>
                  <a:pt x="1805" y="20894"/>
                  <a:pt x="2159" y="21059"/>
                </a:cubicBezTo>
                <a:cubicBezTo>
                  <a:pt x="2525" y="21225"/>
                  <a:pt x="2942" y="21362"/>
                  <a:pt x="3410" y="21456"/>
                </a:cubicBezTo>
                <a:cubicBezTo>
                  <a:pt x="3865" y="21550"/>
                  <a:pt x="4370" y="21600"/>
                  <a:pt x="4889" y="21600"/>
                </a:cubicBezTo>
                <a:lnTo>
                  <a:pt x="16580" y="21600"/>
                </a:lnTo>
                <a:cubicBezTo>
                  <a:pt x="17098" y="21600"/>
                  <a:pt x="17591" y="21550"/>
                  <a:pt x="18033" y="21456"/>
                </a:cubicBezTo>
                <a:cubicBezTo>
                  <a:pt x="18475" y="21362"/>
                  <a:pt x="18880" y="21225"/>
                  <a:pt x="19221" y="21059"/>
                </a:cubicBezTo>
                <a:cubicBezTo>
                  <a:pt x="19562" y="20894"/>
                  <a:pt x="19828" y="20692"/>
                  <a:pt x="20017" y="20468"/>
                </a:cubicBezTo>
                <a:cubicBezTo>
                  <a:pt x="20182" y="20274"/>
                  <a:pt x="20283" y="20058"/>
                  <a:pt x="20295" y="19834"/>
                </a:cubicBezTo>
                <a:lnTo>
                  <a:pt x="20295" y="19733"/>
                </a:lnTo>
                <a:lnTo>
                  <a:pt x="20182" y="13600"/>
                </a:lnTo>
                <a:lnTo>
                  <a:pt x="21572" y="1240"/>
                </a:lnTo>
                <a:cubicBezTo>
                  <a:pt x="21521" y="1074"/>
                  <a:pt x="21458" y="915"/>
                  <a:pt x="21345" y="76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203E996-BA5E-983E-56D1-D26D28A4DD3E}"/>
              </a:ext>
            </a:extLst>
          </p:cNvPr>
          <p:cNvSpPr/>
          <p:nvPr/>
        </p:nvSpPr>
        <p:spPr>
          <a:xfrm>
            <a:off x="5089219" y="4926604"/>
            <a:ext cx="867531" cy="754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0" h="21600" extrusionOk="0">
                <a:moveTo>
                  <a:pt x="17177" y="0"/>
                </a:moveTo>
                <a:cubicBezTo>
                  <a:pt x="17768" y="0"/>
                  <a:pt x="18319" y="124"/>
                  <a:pt x="18830" y="356"/>
                </a:cubicBezTo>
                <a:cubicBezTo>
                  <a:pt x="19340" y="588"/>
                  <a:pt x="19797" y="912"/>
                  <a:pt x="20186" y="1314"/>
                </a:cubicBezTo>
                <a:cubicBezTo>
                  <a:pt x="20576" y="1716"/>
                  <a:pt x="20885" y="2196"/>
                  <a:pt x="21100" y="2721"/>
                </a:cubicBezTo>
                <a:cubicBezTo>
                  <a:pt x="21315" y="3247"/>
                  <a:pt x="21436" y="3835"/>
                  <a:pt x="21449" y="4438"/>
                </a:cubicBezTo>
                <a:lnTo>
                  <a:pt x="21570" y="17595"/>
                </a:lnTo>
                <a:cubicBezTo>
                  <a:pt x="21570" y="18152"/>
                  <a:pt x="21463" y="18693"/>
                  <a:pt x="21274" y="19172"/>
                </a:cubicBezTo>
                <a:cubicBezTo>
                  <a:pt x="21073" y="19652"/>
                  <a:pt x="20791" y="20085"/>
                  <a:pt x="20428" y="20440"/>
                </a:cubicBezTo>
                <a:cubicBezTo>
                  <a:pt x="20066" y="20796"/>
                  <a:pt x="19649" y="21090"/>
                  <a:pt x="19166" y="21291"/>
                </a:cubicBezTo>
                <a:cubicBezTo>
                  <a:pt x="18695" y="21492"/>
                  <a:pt x="18172" y="21600"/>
                  <a:pt x="17621" y="21600"/>
                </a:cubicBezTo>
                <a:lnTo>
                  <a:pt x="5195" y="21600"/>
                </a:lnTo>
                <a:cubicBezTo>
                  <a:pt x="4645" y="21600"/>
                  <a:pt x="4121" y="21492"/>
                  <a:pt x="3624" y="21291"/>
                </a:cubicBezTo>
                <a:cubicBezTo>
                  <a:pt x="3140" y="21090"/>
                  <a:pt x="2683" y="20796"/>
                  <a:pt x="2294" y="20440"/>
                </a:cubicBezTo>
                <a:cubicBezTo>
                  <a:pt x="1904" y="20085"/>
                  <a:pt x="1582" y="19652"/>
                  <a:pt x="1354" y="19172"/>
                </a:cubicBezTo>
                <a:cubicBezTo>
                  <a:pt x="1112" y="18693"/>
                  <a:pt x="964" y="18152"/>
                  <a:pt x="924" y="17595"/>
                </a:cubicBezTo>
                <a:lnTo>
                  <a:pt x="10" y="4438"/>
                </a:lnTo>
                <a:cubicBezTo>
                  <a:pt x="-30" y="3835"/>
                  <a:pt x="51" y="3247"/>
                  <a:pt x="225" y="2721"/>
                </a:cubicBezTo>
                <a:cubicBezTo>
                  <a:pt x="400" y="2196"/>
                  <a:pt x="682" y="1716"/>
                  <a:pt x="1031" y="1314"/>
                </a:cubicBezTo>
                <a:cubicBezTo>
                  <a:pt x="1380" y="912"/>
                  <a:pt x="1824" y="588"/>
                  <a:pt x="2307" y="356"/>
                </a:cubicBezTo>
                <a:cubicBezTo>
                  <a:pt x="2804" y="124"/>
                  <a:pt x="3355" y="0"/>
                  <a:pt x="3933" y="0"/>
                </a:cubicBezTo>
                <a:lnTo>
                  <a:pt x="17177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57F2609-F273-D773-7C24-FCE60592EF2B}"/>
              </a:ext>
            </a:extLst>
          </p:cNvPr>
          <p:cNvSpPr/>
          <p:nvPr/>
        </p:nvSpPr>
        <p:spPr>
          <a:xfrm>
            <a:off x="6168125" y="4061646"/>
            <a:ext cx="922098" cy="1619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196" y="12630"/>
                </a:moveTo>
                <a:cubicBezTo>
                  <a:pt x="21208" y="12644"/>
                  <a:pt x="21221" y="12652"/>
                  <a:pt x="21221" y="12666"/>
                </a:cubicBezTo>
                <a:lnTo>
                  <a:pt x="11148" y="677"/>
                </a:lnTo>
                <a:cubicBezTo>
                  <a:pt x="11059" y="576"/>
                  <a:pt x="10958" y="483"/>
                  <a:pt x="10819" y="403"/>
                </a:cubicBezTo>
                <a:cubicBezTo>
                  <a:pt x="10693" y="317"/>
                  <a:pt x="10541" y="245"/>
                  <a:pt x="10377" y="187"/>
                </a:cubicBezTo>
                <a:cubicBezTo>
                  <a:pt x="10212" y="130"/>
                  <a:pt x="10023" y="79"/>
                  <a:pt x="9833" y="50"/>
                </a:cubicBezTo>
                <a:cubicBezTo>
                  <a:pt x="9631" y="14"/>
                  <a:pt x="9429" y="0"/>
                  <a:pt x="9214" y="0"/>
                </a:cubicBezTo>
                <a:lnTo>
                  <a:pt x="2237" y="0"/>
                </a:lnTo>
                <a:cubicBezTo>
                  <a:pt x="1934" y="0"/>
                  <a:pt x="1630" y="36"/>
                  <a:pt x="1365" y="101"/>
                </a:cubicBezTo>
                <a:cubicBezTo>
                  <a:pt x="1100" y="166"/>
                  <a:pt x="859" y="259"/>
                  <a:pt x="657" y="367"/>
                </a:cubicBezTo>
                <a:cubicBezTo>
                  <a:pt x="455" y="483"/>
                  <a:pt x="291" y="612"/>
                  <a:pt x="177" y="764"/>
                </a:cubicBezTo>
                <a:cubicBezTo>
                  <a:pt x="63" y="915"/>
                  <a:pt x="0" y="1074"/>
                  <a:pt x="0" y="1246"/>
                </a:cubicBezTo>
                <a:lnTo>
                  <a:pt x="1390" y="13603"/>
                </a:lnTo>
                <a:lnTo>
                  <a:pt x="1277" y="19734"/>
                </a:lnTo>
                <a:lnTo>
                  <a:pt x="1277" y="19835"/>
                </a:lnTo>
                <a:cubicBezTo>
                  <a:pt x="1302" y="20058"/>
                  <a:pt x="1390" y="20274"/>
                  <a:pt x="1555" y="20469"/>
                </a:cubicBezTo>
                <a:cubicBezTo>
                  <a:pt x="1744" y="20692"/>
                  <a:pt x="2010" y="20894"/>
                  <a:pt x="2351" y="21060"/>
                </a:cubicBezTo>
                <a:cubicBezTo>
                  <a:pt x="2692" y="21225"/>
                  <a:pt x="3084" y="21362"/>
                  <a:pt x="3539" y="21456"/>
                </a:cubicBezTo>
                <a:cubicBezTo>
                  <a:pt x="3981" y="21550"/>
                  <a:pt x="4474" y="21600"/>
                  <a:pt x="4992" y="21600"/>
                </a:cubicBezTo>
                <a:lnTo>
                  <a:pt x="16683" y="21600"/>
                </a:lnTo>
                <a:cubicBezTo>
                  <a:pt x="17202" y="21600"/>
                  <a:pt x="17695" y="21550"/>
                  <a:pt x="18162" y="21456"/>
                </a:cubicBezTo>
                <a:cubicBezTo>
                  <a:pt x="18617" y="21362"/>
                  <a:pt x="19047" y="21225"/>
                  <a:pt x="19413" y="21060"/>
                </a:cubicBezTo>
                <a:cubicBezTo>
                  <a:pt x="19780" y="20894"/>
                  <a:pt x="20083" y="20692"/>
                  <a:pt x="20298" y="20469"/>
                </a:cubicBezTo>
                <a:cubicBezTo>
                  <a:pt x="20526" y="20245"/>
                  <a:pt x="20665" y="19993"/>
                  <a:pt x="20703" y="19734"/>
                </a:cubicBezTo>
                <a:lnTo>
                  <a:pt x="21562" y="13603"/>
                </a:lnTo>
                <a:cubicBezTo>
                  <a:pt x="21600" y="13322"/>
                  <a:pt x="21524" y="13048"/>
                  <a:pt x="21360" y="12803"/>
                </a:cubicBezTo>
                <a:cubicBezTo>
                  <a:pt x="21284" y="12738"/>
                  <a:pt x="21233" y="12688"/>
                  <a:pt x="21196" y="1263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86487EC-2D35-6587-746F-65D53CC6171D}"/>
              </a:ext>
            </a:extLst>
          </p:cNvPr>
          <p:cNvSpPr/>
          <p:nvPr/>
        </p:nvSpPr>
        <p:spPr>
          <a:xfrm>
            <a:off x="6222647" y="4926604"/>
            <a:ext cx="867576" cy="754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17628" y="0"/>
                </a:moveTo>
                <a:cubicBezTo>
                  <a:pt x="18218" y="0"/>
                  <a:pt x="18755" y="124"/>
                  <a:pt x="19252" y="356"/>
                </a:cubicBezTo>
                <a:cubicBezTo>
                  <a:pt x="19749" y="588"/>
                  <a:pt x="20178" y="912"/>
                  <a:pt x="20527" y="1314"/>
                </a:cubicBezTo>
                <a:cubicBezTo>
                  <a:pt x="20877" y="1716"/>
                  <a:pt x="21158" y="2196"/>
                  <a:pt x="21333" y="2721"/>
                </a:cubicBezTo>
                <a:cubicBezTo>
                  <a:pt x="21507" y="3247"/>
                  <a:pt x="21588" y="3835"/>
                  <a:pt x="21548" y="4438"/>
                </a:cubicBezTo>
                <a:lnTo>
                  <a:pt x="20635" y="17595"/>
                </a:lnTo>
                <a:cubicBezTo>
                  <a:pt x="20595" y="18152"/>
                  <a:pt x="20447" y="18693"/>
                  <a:pt x="20205" y="19172"/>
                </a:cubicBezTo>
                <a:cubicBezTo>
                  <a:pt x="19964" y="19652"/>
                  <a:pt x="19641" y="20085"/>
                  <a:pt x="19266" y="20440"/>
                </a:cubicBezTo>
                <a:cubicBezTo>
                  <a:pt x="18876" y="20796"/>
                  <a:pt x="18433" y="21090"/>
                  <a:pt x="17937" y="21291"/>
                </a:cubicBezTo>
                <a:cubicBezTo>
                  <a:pt x="17453" y="21492"/>
                  <a:pt x="16916" y="21600"/>
                  <a:pt x="16366" y="21600"/>
                </a:cubicBezTo>
                <a:lnTo>
                  <a:pt x="3948" y="21600"/>
                </a:lnTo>
                <a:cubicBezTo>
                  <a:pt x="3398" y="21600"/>
                  <a:pt x="2874" y="21492"/>
                  <a:pt x="2404" y="21291"/>
                </a:cubicBezTo>
                <a:cubicBezTo>
                  <a:pt x="1935" y="21090"/>
                  <a:pt x="1505" y="20796"/>
                  <a:pt x="1143" y="20440"/>
                </a:cubicBezTo>
                <a:cubicBezTo>
                  <a:pt x="780" y="20085"/>
                  <a:pt x="498" y="19652"/>
                  <a:pt x="297" y="19172"/>
                </a:cubicBezTo>
                <a:cubicBezTo>
                  <a:pt x="95" y="18693"/>
                  <a:pt x="-12" y="18152"/>
                  <a:pt x="1" y="17595"/>
                </a:cubicBezTo>
                <a:lnTo>
                  <a:pt x="122" y="4438"/>
                </a:lnTo>
                <a:cubicBezTo>
                  <a:pt x="122" y="3835"/>
                  <a:pt x="256" y="3247"/>
                  <a:pt x="471" y="2721"/>
                </a:cubicBezTo>
                <a:cubicBezTo>
                  <a:pt x="686" y="2196"/>
                  <a:pt x="1008" y="1716"/>
                  <a:pt x="1384" y="1314"/>
                </a:cubicBezTo>
                <a:cubicBezTo>
                  <a:pt x="1773" y="912"/>
                  <a:pt x="2230" y="588"/>
                  <a:pt x="2740" y="356"/>
                </a:cubicBezTo>
                <a:cubicBezTo>
                  <a:pt x="3250" y="124"/>
                  <a:pt x="3814" y="0"/>
                  <a:pt x="4391" y="0"/>
                </a:cubicBezTo>
                <a:lnTo>
                  <a:pt x="1762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b="1" dirty="0"/>
              <a:t>03</a:t>
            </a:r>
            <a:endParaRPr b="1"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F00656E-42EE-D053-E269-B0B0F7FBC735}"/>
              </a:ext>
            </a:extLst>
          </p:cNvPr>
          <p:cNvSpPr/>
          <p:nvPr/>
        </p:nvSpPr>
        <p:spPr>
          <a:xfrm>
            <a:off x="5089219" y="1176644"/>
            <a:ext cx="921573" cy="1619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0307" y="1866"/>
                </a:moveTo>
                <a:lnTo>
                  <a:pt x="20307" y="1765"/>
                </a:lnTo>
                <a:cubicBezTo>
                  <a:pt x="20282" y="1542"/>
                  <a:pt x="20193" y="1326"/>
                  <a:pt x="20029" y="1131"/>
                </a:cubicBezTo>
                <a:cubicBezTo>
                  <a:pt x="19839" y="908"/>
                  <a:pt x="19574" y="706"/>
                  <a:pt x="19232" y="540"/>
                </a:cubicBezTo>
                <a:cubicBezTo>
                  <a:pt x="18891" y="375"/>
                  <a:pt x="18499" y="238"/>
                  <a:pt x="18043" y="144"/>
                </a:cubicBezTo>
                <a:cubicBezTo>
                  <a:pt x="17601" y="50"/>
                  <a:pt x="17108" y="0"/>
                  <a:pt x="16589" y="0"/>
                </a:cubicBezTo>
                <a:lnTo>
                  <a:pt x="4891" y="0"/>
                </a:lnTo>
                <a:cubicBezTo>
                  <a:pt x="4373" y="0"/>
                  <a:pt x="3880" y="50"/>
                  <a:pt x="3412" y="144"/>
                </a:cubicBezTo>
                <a:cubicBezTo>
                  <a:pt x="2956" y="238"/>
                  <a:pt x="2527" y="375"/>
                  <a:pt x="2160" y="540"/>
                </a:cubicBezTo>
                <a:cubicBezTo>
                  <a:pt x="1793" y="706"/>
                  <a:pt x="1490" y="908"/>
                  <a:pt x="1275" y="1131"/>
                </a:cubicBezTo>
                <a:cubicBezTo>
                  <a:pt x="1047" y="1355"/>
                  <a:pt x="908" y="1607"/>
                  <a:pt x="870" y="1866"/>
                </a:cubicBezTo>
                <a:lnTo>
                  <a:pt x="10" y="7997"/>
                </a:lnTo>
                <a:cubicBezTo>
                  <a:pt x="-28" y="8278"/>
                  <a:pt x="48" y="8552"/>
                  <a:pt x="212" y="8797"/>
                </a:cubicBezTo>
                <a:cubicBezTo>
                  <a:pt x="250" y="8855"/>
                  <a:pt x="288" y="8905"/>
                  <a:pt x="339" y="8956"/>
                </a:cubicBezTo>
                <a:cubicBezTo>
                  <a:pt x="326" y="8948"/>
                  <a:pt x="326" y="8934"/>
                  <a:pt x="313" y="8927"/>
                </a:cubicBezTo>
                <a:lnTo>
                  <a:pt x="10392" y="20915"/>
                </a:lnTo>
                <a:cubicBezTo>
                  <a:pt x="10405" y="20930"/>
                  <a:pt x="10418" y="20944"/>
                  <a:pt x="10430" y="20959"/>
                </a:cubicBezTo>
                <a:cubicBezTo>
                  <a:pt x="10443" y="20966"/>
                  <a:pt x="10443" y="20973"/>
                  <a:pt x="10456" y="20980"/>
                </a:cubicBezTo>
                <a:cubicBezTo>
                  <a:pt x="10456" y="20987"/>
                  <a:pt x="10468" y="20987"/>
                  <a:pt x="10468" y="20995"/>
                </a:cubicBezTo>
                <a:cubicBezTo>
                  <a:pt x="10468" y="20995"/>
                  <a:pt x="10468" y="21002"/>
                  <a:pt x="10481" y="21002"/>
                </a:cubicBezTo>
                <a:cubicBezTo>
                  <a:pt x="10494" y="21016"/>
                  <a:pt x="10506" y="21031"/>
                  <a:pt x="10532" y="21045"/>
                </a:cubicBezTo>
                <a:cubicBezTo>
                  <a:pt x="10532" y="21045"/>
                  <a:pt x="10544" y="21052"/>
                  <a:pt x="10544" y="21052"/>
                </a:cubicBezTo>
                <a:cubicBezTo>
                  <a:pt x="10544" y="21060"/>
                  <a:pt x="10557" y="21060"/>
                  <a:pt x="10557" y="21067"/>
                </a:cubicBezTo>
                <a:cubicBezTo>
                  <a:pt x="10570" y="21074"/>
                  <a:pt x="10570" y="21081"/>
                  <a:pt x="10582" y="21088"/>
                </a:cubicBezTo>
                <a:cubicBezTo>
                  <a:pt x="10595" y="21103"/>
                  <a:pt x="10620" y="21117"/>
                  <a:pt x="10633" y="21124"/>
                </a:cubicBezTo>
                <a:cubicBezTo>
                  <a:pt x="10633" y="21124"/>
                  <a:pt x="10633" y="21124"/>
                  <a:pt x="10633" y="21124"/>
                </a:cubicBezTo>
                <a:cubicBezTo>
                  <a:pt x="10633" y="21124"/>
                  <a:pt x="10633" y="21124"/>
                  <a:pt x="10633" y="21132"/>
                </a:cubicBezTo>
                <a:cubicBezTo>
                  <a:pt x="10645" y="21139"/>
                  <a:pt x="10658" y="21153"/>
                  <a:pt x="10671" y="21160"/>
                </a:cubicBezTo>
                <a:cubicBezTo>
                  <a:pt x="10683" y="21168"/>
                  <a:pt x="10696" y="21175"/>
                  <a:pt x="10709" y="21189"/>
                </a:cubicBezTo>
                <a:cubicBezTo>
                  <a:pt x="10709" y="21189"/>
                  <a:pt x="10709" y="21189"/>
                  <a:pt x="10721" y="21196"/>
                </a:cubicBezTo>
                <a:cubicBezTo>
                  <a:pt x="10721" y="21196"/>
                  <a:pt x="10721" y="21196"/>
                  <a:pt x="10721" y="21196"/>
                </a:cubicBezTo>
                <a:cubicBezTo>
                  <a:pt x="10721" y="21196"/>
                  <a:pt x="10721" y="21196"/>
                  <a:pt x="10721" y="21204"/>
                </a:cubicBezTo>
                <a:cubicBezTo>
                  <a:pt x="10734" y="21218"/>
                  <a:pt x="10759" y="21225"/>
                  <a:pt x="10772" y="21240"/>
                </a:cubicBezTo>
                <a:cubicBezTo>
                  <a:pt x="10785" y="21247"/>
                  <a:pt x="10785" y="21247"/>
                  <a:pt x="10797" y="21254"/>
                </a:cubicBezTo>
                <a:cubicBezTo>
                  <a:pt x="10797" y="21254"/>
                  <a:pt x="10810" y="21261"/>
                  <a:pt x="10810" y="21261"/>
                </a:cubicBezTo>
                <a:cubicBezTo>
                  <a:pt x="10810" y="21261"/>
                  <a:pt x="10822" y="21268"/>
                  <a:pt x="10822" y="21268"/>
                </a:cubicBezTo>
                <a:cubicBezTo>
                  <a:pt x="10848" y="21276"/>
                  <a:pt x="10860" y="21290"/>
                  <a:pt x="10886" y="21297"/>
                </a:cubicBezTo>
                <a:cubicBezTo>
                  <a:pt x="10898" y="21297"/>
                  <a:pt x="10898" y="21304"/>
                  <a:pt x="10911" y="21304"/>
                </a:cubicBezTo>
                <a:cubicBezTo>
                  <a:pt x="10911" y="21304"/>
                  <a:pt x="10924" y="21312"/>
                  <a:pt x="10924" y="21312"/>
                </a:cubicBezTo>
                <a:cubicBezTo>
                  <a:pt x="10936" y="21319"/>
                  <a:pt x="10936" y="21319"/>
                  <a:pt x="10949" y="21326"/>
                </a:cubicBezTo>
                <a:cubicBezTo>
                  <a:pt x="10974" y="21333"/>
                  <a:pt x="10987" y="21348"/>
                  <a:pt x="11012" y="21355"/>
                </a:cubicBezTo>
                <a:cubicBezTo>
                  <a:pt x="11012" y="21355"/>
                  <a:pt x="11025" y="21362"/>
                  <a:pt x="11025" y="21362"/>
                </a:cubicBezTo>
                <a:cubicBezTo>
                  <a:pt x="11025" y="21362"/>
                  <a:pt x="11037" y="21369"/>
                  <a:pt x="11037" y="21369"/>
                </a:cubicBezTo>
                <a:cubicBezTo>
                  <a:pt x="11050" y="21377"/>
                  <a:pt x="11063" y="21377"/>
                  <a:pt x="11075" y="21384"/>
                </a:cubicBezTo>
                <a:cubicBezTo>
                  <a:pt x="11101" y="21391"/>
                  <a:pt x="11126" y="21398"/>
                  <a:pt x="11151" y="21413"/>
                </a:cubicBezTo>
                <a:cubicBezTo>
                  <a:pt x="11151" y="21413"/>
                  <a:pt x="11151" y="21413"/>
                  <a:pt x="11151" y="21413"/>
                </a:cubicBezTo>
                <a:cubicBezTo>
                  <a:pt x="11151" y="21413"/>
                  <a:pt x="11151" y="21413"/>
                  <a:pt x="11151" y="21413"/>
                </a:cubicBezTo>
                <a:cubicBezTo>
                  <a:pt x="11151" y="21413"/>
                  <a:pt x="11151" y="21413"/>
                  <a:pt x="11151" y="21413"/>
                </a:cubicBezTo>
                <a:cubicBezTo>
                  <a:pt x="11177" y="21420"/>
                  <a:pt x="11189" y="21427"/>
                  <a:pt x="11215" y="21434"/>
                </a:cubicBezTo>
                <a:cubicBezTo>
                  <a:pt x="11227" y="21441"/>
                  <a:pt x="11252" y="21449"/>
                  <a:pt x="11265" y="21449"/>
                </a:cubicBezTo>
                <a:cubicBezTo>
                  <a:pt x="11265" y="21449"/>
                  <a:pt x="11278" y="21449"/>
                  <a:pt x="11278" y="21456"/>
                </a:cubicBezTo>
                <a:cubicBezTo>
                  <a:pt x="11278" y="21456"/>
                  <a:pt x="11278" y="21456"/>
                  <a:pt x="11290" y="21456"/>
                </a:cubicBezTo>
                <a:cubicBezTo>
                  <a:pt x="11316" y="21463"/>
                  <a:pt x="11354" y="21470"/>
                  <a:pt x="11379" y="21485"/>
                </a:cubicBezTo>
                <a:cubicBezTo>
                  <a:pt x="11392" y="21485"/>
                  <a:pt x="11392" y="21485"/>
                  <a:pt x="11404" y="21492"/>
                </a:cubicBezTo>
                <a:cubicBezTo>
                  <a:pt x="11417" y="21492"/>
                  <a:pt x="11430" y="21499"/>
                  <a:pt x="11430" y="21499"/>
                </a:cubicBezTo>
                <a:cubicBezTo>
                  <a:pt x="11442" y="21506"/>
                  <a:pt x="11455" y="21506"/>
                  <a:pt x="11480" y="21513"/>
                </a:cubicBezTo>
                <a:cubicBezTo>
                  <a:pt x="11505" y="21521"/>
                  <a:pt x="11518" y="21521"/>
                  <a:pt x="11543" y="21528"/>
                </a:cubicBezTo>
                <a:cubicBezTo>
                  <a:pt x="11556" y="21528"/>
                  <a:pt x="11556" y="21528"/>
                  <a:pt x="11569" y="21535"/>
                </a:cubicBezTo>
                <a:cubicBezTo>
                  <a:pt x="11569" y="21535"/>
                  <a:pt x="11581" y="21535"/>
                  <a:pt x="11581" y="21535"/>
                </a:cubicBezTo>
                <a:cubicBezTo>
                  <a:pt x="11619" y="21542"/>
                  <a:pt x="11645" y="21550"/>
                  <a:pt x="11682" y="21557"/>
                </a:cubicBezTo>
                <a:cubicBezTo>
                  <a:pt x="11695" y="21557"/>
                  <a:pt x="11695" y="21557"/>
                  <a:pt x="11708" y="21557"/>
                </a:cubicBezTo>
                <a:cubicBezTo>
                  <a:pt x="11708" y="21557"/>
                  <a:pt x="11708" y="21557"/>
                  <a:pt x="11720" y="21557"/>
                </a:cubicBezTo>
                <a:cubicBezTo>
                  <a:pt x="11733" y="21557"/>
                  <a:pt x="11733" y="21557"/>
                  <a:pt x="11746" y="21564"/>
                </a:cubicBezTo>
                <a:cubicBezTo>
                  <a:pt x="11758" y="21564"/>
                  <a:pt x="11771" y="21571"/>
                  <a:pt x="11784" y="21571"/>
                </a:cubicBezTo>
                <a:cubicBezTo>
                  <a:pt x="11796" y="21571"/>
                  <a:pt x="11809" y="21578"/>
                  <a:pt x="11822" y="21578"/>
                </a:cubicBezTo>
                <a:cubicBezTo>
                  <a:pt x="11834" y="21578"/>
                  <a:pt x="11834" y="21578"/>
                  <a:pt x="11847" y="21578"/>
                </a:cubicBezTo>
                <a:cubicBezTo>
                  <a:pt x="11847" y="21578"/>
                  <a:pt x="11860" y="21578"/>
                  <a:pt x="11860" y="21578"/>
                </a:cubicBezTo>
                <a:cubicBezTo>
                  <a:pt x="11872" y="21578"/>
                  <a:pt x="11885" y="21578"/>
                  <a:pt x="11897" y="21586"/>
                </a:cubicBezTo>
                <a:cubicBezTo>
                  <a:pt x="11910" y="21586"/>
                  <a:pt x="11923" y="21586"/>
                  <a:pt x="11935" y="21593"/>
                </a:cubicBezTo>
                <a:cubicBezTo>
                  <a:pt x="11948" y="21593"/>
                  <a:pt x="11961" y="21593"/>
                  <a:pt x="11986" y="21600"/>
                </a:cubicBezTo>
                <a:cubicBezTo>
                  <a:pt x="11999" y="21600"/>
                  <a:pt x="11999" y="21600"/>
                  <a:pt x="12011" y="21600"/>
                </a:cubicBezTo>
                <a:cubicBezTo>
                  <a:pt x="12011" y="21600"/>
                  <a:pt x="12011" y="21600"/>
                  <a:pt x="12024" y="21600"/>
                </a:cubicBezTo>
                <a:cubicBezTo>
                  <a:pt x="12037" y="21600"/>
                  <a:pt x="12049" y="21600"/>
                  <a:pt x="12075" y="21600"/>
                </a:cubicBezTo>
                <a:cubicBezTo>
                  <a:pt x="12087" y="21600"/>
                  <a:pt x="12100" y="21600"/>
                  <a:pt x="12112" y="21600"/>
                </a:cubicBezTo>
                <a:cubicBezTo>
                  <a:pt x="12125" y="21600"/>
                  <a:pt x="12150" y="21600"/>
                  <a:pt x="12163" y="21600"/>
                </a:cubicBezTo>
                <a:cubicBezTo>
                  <a:pt x="12176" y="21600"/>
                  <a:pt x="12188" y="21600"/>
                  <a:pt x="12188" y="21600"/>
                </a:cubicBezTo>
                <a:cubicBezTo>
                  <a:pt x="12188" y="21600"/>
                  <a:pt x="12188" y="21600"/>
                  <a:pt x="12188" y="21600"/>
                </a:cubicBezTo>
                <a:cubicBezTo>
                  <a:pt x="12201" y="21600"/>
                  <a:pt x="12226" y="21600"/>
                  <a:pt x="12239" y="21600"/>
                </a:cubicBezTo>
                <a:cubicBezTo>
                  <a:pt x="12252" y="21600"/>
                  <a:pt x="12252" y="21600"/>
                  <a:pt x="12264" y="21600"/>
                </a:cubicBezTo>
                <a:cubicBezTo>
                  <a:pt x="12289" y="21600"/>
                  <a:pt x="12315" y="21600"/>
                  <a:pt x="12353" y="21600"/>
                </a:cubicBezTo>
                <a:lnTo>
                  <a:pt x="19333" y="21600"/>
                </a:lnTo>
                <a:cubicBezTo>
                  <a:pt x="19371" y="21600"/>
                  <a:pt x="19409" y="21600"/>
                  <a:pt x="19447" y="21600"/>
                </a:cubicBezTo>
                <a:cubicBezTo>
                  <a:pt x="19460" y="21600"/>
                  <a:pt x="19472" y="21600"/>
                  <a:pt x="19485" y="21600"/>
                </a:cubicBezTo>
                <a:cubicBezTo>
                  <a:pt x="19510" y="21600"/>
                  <a:pt x="19536" y="21600"/>
                  <a:pt x="19561" y="21600"/>
                </a:cubicBezTo>
                <a:cubicBezTo>
                  <a:pt x="19561" y="21600"/>
                  <a:pt x="19561" y="21600"/>
                  <a:pt x="19574" y="21600"/>
                </a:cubicBezTo>
                <a:cubicBezTo>
                  <a:pt x="19586" y="21600"/>
                  <a:pt x="19599" y="21600"/>
                  <a:pt x="19612" y="21600"/>
                </a:cubicBezTo>
                <a:cubicBezTo>
                  <a:pt x="19637" y="21600"/>
                  <a:pt x="19662" y="21600"/>
                  <a:pt x="19687" y="21593"/>
                </a:cubicBezTo>
                <a:cubicBezTo>
                  <a:pt x="19700" y="21593"/>
                  <a:pt x="19725" y="21593"/>
                  <a:pt x="19738" y="21586"/>
                </a:cubicBezTo>
                <a:cubicBezTo>
                  <a:pt x="19763" y="21586"/>
                  <a:pt x="19776" y="21578"/>
                  <a:pt x="19801" y="21578"/>
                </a:cubicBezTo>
                <a:cubicBezTo>
                  <a:pt x="19801" y="21578"/>
                  <a:pt x="19814" y="21578"/>
                  <a:pt x="19814" y="21578"/>
                </a:cubicBezTo>
                <a:cubicBezTo>
                  <a:pt x="19827" y="21578"/>
                  <a:pt x="19839" y="21578"/>
                  <a:pt x="19852" y="21571"/>
                </a:cubicBezTo>
                <a:cubicBezTo>
                  <a:pt x="19877" y="21571"/>
                  <a:pt x="19890" y="21564"/>
                  <a:pt x="19915" y="21564"/>
                </a:cubicBezTo>
                <a:cubicBezTo>
                  <a:pt x="19928" y="21564"/>
                  <a:pt x="19953" y="21557"/>
                  <a:pt x="19966" y="21557"/>
                </a:cubicBezTo>
                <a:cubicBezTo>
                  <a:pt x="19991" y="21557"/>
                  <a:pt x="20004" y="21550"/>
                  <a:pt x="20029" y="21550"/>
                </a:cubicBezTo>
                <a:cubicBezTo>
                  <a:pt x="20029" y="21550"/>
                  <a:pt x="20042" y="21550"/>
                  <a:pt x="20042" y="21550"/>
                </a:cubicBezTo>
                <a:cubicBezTo>
                  <a:pt x="20054" y="21550"/>
                  <a:pt x="20067" y="21542"/>
                  <a:pt x="20067" y="21542"/>
                </a:cubicBezTo>
                <a:cubicBezTo>
                  <a:pt x="20092" y="21535"/>
                  <a:pt x="20105" y="21535"/>
                  <a:pt x="20130" y="21528"/>
                </a:cubicBezTo>
                <a:cubicBezTo>
                  <a:pt x="20143" y="21528"/>
                  <a:pt x="20168" y="21521"/>
                  <a:pt x="20181" y="21521"/>
                </a:cubicBezTo>
                <a:cubicBezTo>
                  <a:pt x="20193" y="21521"/>
                  <a:pt x="20206" y="21513"/>
                  <a:pt x="20206" y="21513"/>
                </a:cubicBezTo>
                <a:cubicBezTo>
                  <a:pt x="20219" y="21513"/>
                  <a:pt x="20219" y="21506"/>
                  <a:pt x="20231" y="21506"/>
                </a:cubicBezTo>
                <a:cubicBezTo>
                  <a:pt x="20244" y="21506"/>
                  <a:pt x="20244" y="21499"/>
                  <a:pt x="20257" y="21499"/>
                </a:cubicBezTo>
                <a:cubicBezTo>
                  <a:pt x="20269" y="21499"/>
                  <a:pt x="20269" y="21492"/>
                  <a:pt x="20282" y="21492"/>
                </a:cubicBezTo>
                <a:cubicBezTo>
                  <a:pt x="20294" y="21485"/>
                  <a:pt x="20307" y="21485"/>
                  <a:pt x="20332" y="21477"/>
                </a:cubicBezTo>
                <a:cubicBezTo>
                  <a:pt x="20345" y="21477"/>
                  <a:pt x="20345" y="21470"/>
                  <a:pt x="20358" y="21470"/>
                </a:cubicBezTo>
                <a:cubicBezTo>
                  <a:pt x="20370" y="21470"/>
                  <a:pt x="20370" y="21463"/>
                  <a:pt x="20383" y="21463"/>
                </a:cubicBezTo>
                <a:cubicBezTo>
                  <a:pt x="20396" y="21456"/>
                  <a:pt x="20408" y="21456"/>
                  <a:pt x="20434" y="21449"/>
                </a:cubicBezTo>
                <a:cubicBezTo>
                  <a:pt x="20446" y="21449"/>
                  <a:pt x="20446" y="21441"/>
                  <a:pt x="20459" y="21441"/>
                </a:cubicBezTo>
                <a:cubicBezTo>
                  <a:pt x="20471" y="21441"/>
                  <a:pt x="20471" y="21434"/>
                  <a:pt x="20484" y="21434"/>
                </a:cubicBezTo>
                <a:cubicBezTo>
                  <a:pt x="20497" y="21427"/>
                  <a:pt x="20509" y="21427"/>
                  <a:pt x="20522" y="21420"/>
                </a:cubicBezTo>
                <a:cubicBezTo>
                  <a:pt x="20522" y="21420"/>
                  <a:pt x="20535" y="21412"/>
                  <a:pt x="20535" y="21412"/>
                </a:cubicBezTo>
                <a:cubicBezTo>
                  <a:pt x="20547" y="21412"/>
                  <a:pt x="20560" y="21405"/>
                  <a:pt x="20560" y="21405"/>
                </a:cubicBezTo>
                <a:cubicBezTo>
                  <a:pt x="20573" y="21398"/>
                  <a:pt x="20585" y="21398"/>
                  <a:pt x="20598" y="21391"/>
                </a:cubicBezTo>
                <a:cubicBezTo>
                  <a:pt x="20598" y="21391"/>
                  <a:pt x="20611" y="21384"/>
                  <a:pt x="20611" y="21384"/>
                </a:cubicBezTo>
                <a:cubicBezTo>
                  <a:pt x="20623" y="21376"/>
                  <a:pt x="20636" y="21376"/>
                  <a:pt x="20649" y="21369"/>
                </a:cubicBezTo>
                <a:cubicBezTo>
                  <a:pt x="20661" y="21369"/>
                  <a:pt x="20661" y="21362"/>
                  <a:pt x="20674" y="21362"/>
                </a:cubicBezTo>
                <a:cubicBezTo>
                  <a:pt x="20674" y="21362"/>
                  <a:pt x="20674" y="21362"/>
                  <a:pt x="20686" y="21362"/>
                </a:cubicBezTo>
                <a:cubicBezTo>
                  <a:pt x="20712" y="21355"/>
                  <a:pt x="20737" y="21340"/>
                  <a:pt x="20750" y="21333"/>
                </a:cubicBezTo>
                <a:cubicBezTo>
                  <a:pt x="20750" y="21333"/>
                  <a:pt x="20750" y="21333"/>
                  <a:pt x="20750" y="21333"/>
                </a:cubicBezTo>
                <a:cubicBezTo>
                  <a:pt x="20750" y="21333"/>
                  <a:pt x="20750" y="21333"/>
                  <a:pt x="20762" y="21326"/>
                </a:cubicBezTo>
                <a:cubicBezTo>
                  <a:pt x="20775" y="21319"/>
                  <a:pt x="20800" y="21312"/>
                  <a:pt x="20813" y="21297"/>
                </a:cubicBezTo>
                <a:cubicBezTo>
                  <a:pt x="20813" y="21297"/>
                  <a:pt x="20826" y="21297"/>
                  <a:pt x="20826" y="21290"/>
                </a:cubicBezTo>
                <a:cubicBezTo>
                  <a:pt x="20838" y="21283"/>
                  <a:pt x="20838" y="21283"/>
                  <a:pt x="20851" y="21276"/>
                </a:cubicBezTo>
                <a:cubicBezTo>
                  <a:pt x="20864" y="21268"/>
                  <a:pt x="20876" y="21268"/>
                  <a:pt x="20876" y="21261"/>
                </a:cubicBezTo>
                <a:cubicBezTo>
                  <a:pt x="20889" y="21261"/>
                  <a:pt x="20889" y="21254"/>
                  <a:pt x="20901" y="21247"/>
                </a:cubicBezTo>
                <a:cubicBezTo>
                  <a:pt x="20901" y="21247"/>
                  <a:pt x="20914" y="21239"/>
                  <a:pt x="20914" y="21239"/>
                </a:cubicBezTo>
                <a:cubicBezTo>
                  <a:pt x="20914" y="21239"/>
                  <a:pt x="20927" y="21232"/>
                  <a:pt x="20927" y="21232"/>
                </a:cubicBezTo>
                <a:cubicBezTo>
                  <a:pt x="20927" y="21232"/>
                  <a:pt x="20939" y="21225"/>
                  <a:pt x="20939" y="21225"/>
                </a:cubicBezTo>
                <a:cubicBezTo>
                  <a:pt x="20952" y="21218"/>
                  <a:pt x="20965" y="21211"/>
                  <a:pt x="20977" y="21203"/>
                </a:cubicBezTo>
                <a:cubicBezTo>
                  <a:pt x="20977" y="21203"/>
                  <a:pt x="20990" y="21196"/>
                  <a:pt x="20990" y="21196"/>
                </a:cubicBezTo>
                <a:cubicBezTo>
                  <a:pt x="20990" y="21196"/>
                  <a:pt x="20990" y="21196"/>
                  <a:pt x="20990" y="21196"/>
                </a:cubicBezTo>
                <a:cubicBezTo>
                  <a:pt x="21003" y="21182"/>
                  <a:pt x="21028" y="21175"/>
                  <a:pt x="21041" y="21160"/>
                </a:cubicBezTo>
                <a:cubicBezTo>
                  <a:pt x="21041" y="21160"/>
                  <a:pt x="21041" y="21160"/>
                  <a:pt x="21041" y="21160"/>
                </a:cubicBezTo>
                <a:cubicBezTo>
                  <a:pt x="21041" y="21160"/>
                  <a:pt x="21053" y="21153"/>
                  <a:pt x="21053" y="21153"/>
                </a:cubicBezTo>
                <a:cubicBezTo>
                  <a:pt x="21066" y="21146"/>
                  <a:pt x="21079" y="21139"/>
                  <a:pt x="21091" y="21131"/>
                </a:cubicBezTo>
                <a:cubicBezTo>
                  <a:pt x="21091" y="21131"/>
                  <a:pt x="21104" y="21124"/>
                  <a:pt x="21104" y="21124"/>
                </a:cubicBezTo>
                <a:cubicBezTo>
                  <a:pt x="21117" y="21117"/>
                  <a:pt x="21117" y="21117"/>
                  <a:pt x="21129" y="21110"/>
                </a:cubicBezTo>
                <a:cubicBezTo>
                  <a:pt x="21129" y="21103"/>
                  <a:pt x="21142" y="21103"/>
                  <a:pt x="21142" y="21095"/>
                </a:cubicBezTo>
                <a:cubicBezTo>
                  <a:pt x="21154" y="21088"/>
                  <a:pt x="21154" y="21081"/>
                  <a:pt x="21167" y="21081"/>
                </a:cubicBezTo>
                <a:cubicBezTo>
                  <a:pt x="21167" y="21074"/>
                  <a:pt x="21180" y="21074"/>
                  <a:pt x="21180" y="21067"/>
                </a:cubicBezTo>
                <a:cubicBezTo>
                  <a:pt x="21180" y="21067"/>
                  <a:pt x="21180" y="21059"/>
                  <a:pt x="21192" y="21059"/>
                </a:cubicBezTo>
                <a:cubicBezTo>
                  <a:pt x="21205" y="21045"/>
                  <a:pt x="21218" y="21038"/>
                  <a:pt x="21230" y="21023"/>
                </a:cubicBezTo>
                <a:cubicBezTo>
                  <a:pt x="21230" y="21023"/>
                  <a:pt x="21230" y="21016"/>
                  <a:pt x="21243" y="21016"/>
                </a:cubicBezTo>
                <a:cubicBezTo>
                  <a:pt x="21243" y="21016"/>
                  <a:pt x="21243" y="21016"/>
                  <a:pt x="21243" y="21016"/>
                </a:cubicBezTo>
                <a:cubicBezTo>
                  <a:pt x="21256" y="21002"/>
                  <a:pt x="21268" y="20987"/>
                  <a:pt x="21281" y="20973"/>
                </a:cubicBezTo>
                <a:cubicBezTo>
                  <a:pt x="21281" y="20973"/>
                  <a:pt x="21281" y="20973"/>
                  <a:pt x="21281" y="20966"/>
                </a:cubicBezTo>
                <a:cubicBezTo>
                  <a:pt x="21294" y="20958"/>
                  <a:pt x="21294" y="20951"/>
                  <a:pt x="21306" y="20944"/>
                </a:cubicBezTo>
                <a:cubicBezTo>
                  <a:pt x="21319" y="20937"/>
                  <a:pt x="21319" y="20930"/>
                  <a:pt x="21332" y="20922"/>
                </a:cubicBezTo>
                <a:cubicBezTo>
                  <a:pt x="21332" y="20922"/>
                  <a:pt x="21332" y="20915"/>
                  <a:pt x="21344" y="20915"/>
                </a:cubicBezTo>
                <a:cubicBezTo>
                  <a:pt x="21357" y="20908"/>
                  <a:pt x="21357" y="20901"/>
                  <a:pt x="21357" y="20894"/>
                </a:cubicBezTo>
                <a:cubicBezTo>
                  <a:pt x="21357" y="20886"/>
                  <a:pt x="21370" y="20879"/>
                  <a:pt x="21370" y="20872"/>
                </a:cubicBezTo>
                <a:cubicBezTo>
                  <a:pt x="21370" y="20872"/>
                  <a:pt x="21370" y="20865"/>
                  <a:pt x="21382" y="20865"/>
                </a:cubicBezTo>
                <a:cubicBezTo>
                  <a:pt x="21382" y="20865"/>
                  <a:pt x="21382" y="20858"/>
                  <a:pt x="21395" y="20858"/>
                </a:cubicBezTo>
                <a:cubicBezTo>
                  <a:pt x="21395" y="20850"/>
                  <a:pt x="21408" y="20850"/>
                  <a:pt x="21408" y="20843"/>
                </a:cubicBezTo>
                <a:cubicBezTo>
                  <a:pt x="21408" y="20836"/>
                  <a:pt x="21420" y="20829"/>
                  <a:pt x="21420" y="20829"/>
                </a:cubicBezTo>
                <a:cubicBezTo>
                  <a:pt x="21420" y="20822"/>
                  <a:pt x="21420" y="20822"/>
                  <a:pt x="21433" y="20814"/>
                </a:cubicBezTo>
                <a:cubicBezTo>
                  <a:pt x="21433" y="20807"/>
                  <a:pt x="21445" y="20800"/>
                  <a:pt x="21445" y="20793"/>
                </a:cubicBezTo>
                <a:cubicBezTo>
                  <a:pt x="21445" y="20785"/>
                  <a:pt x="21458" y="20785"/>
                  <a:pt x="21458" y="20778"/>
                </a:cubicBezTo>
                <a:cubicBezTo>
                  <a:pt x="21458" y="20771"/>
                  <a:pt x="21471" y="20764"/>
                  <a:pt x="21471" y="20757"/>
                </a:cubicBezTo>
                <a:cubicBezTo>
                  <a:pt x="21471" y="20749"/>
                  <a:pt x="21483" y="20742"/>
                  <a:pt x="21483" y="20735"/>
                </a:cubicBezTo>
                <a:cubicBezTo>
                  <a:pt x="21496" y="20721"/>
                  <a:pt x="21496" y="20706"/>
                  <a:pt x="21509" y="20692"/>
                </a:cubicBezTo>
                <a:cubicBezTo>
                  <a:pt x="21509" y="20685"/>
                  <a:pt x="21509" y="20685"/>
                  <a:pt x="21521" y="20677"/>
                </a:cubicBezTo>
                <a:cubicBezTo>
                  <a:pt x="21521" y="20677"/>
                  <a:pt x="21521" y="20677"/>
                  <a:pt x="21521" y="20677"/>
                </a:cubicBezTo>
                <a:cubicBezTo>
                  <a:pt x="21534" y="20663"/>
                  <a:pt x="21534" y="20641"/>
                  <a:pt x="21547" y="20627"/>
                </a:cubicBezTo>
                <a:cubicBezTo>
                  <a:pt x="21547" y="20620"/>
                  <a:pt x="21547" y="20620"/>
                  <a:pt x="21547" y="20613"/>
                </a:cubicBezTo>
                <a:cubicBezTo>
                  <a:pt x="21547" y="20598"/>
                  <a:pt x="21559" y="20591"/>
                  <a:pt x="21559" y="20577"/>
                </a:cubicBezTo>
                <a:cubicBezTo>
                  <a:pt x="21559" y="20577"/>
                  <a:pt x="21559" y="20569"/>
                  <a:pt x="21559" y="20569"/>
                </a:cubicBezTo>
                <a:cubicBezTo>
                  <a:pt x="21559" y="20562"/>
                  <a:pt x="21559" y="20555"/>
                  <a:pt x="21559" y="20548"/>
                </a:cubicBezTo>
                <a:cubicBezTo>
                  <a:pt x="21559" y="20533"/>
                  <a:pt x="21572" y="20519"/>
                  <a:pt x="21572" y="20512"/>
                </a:cubicBezTo>
                <a:cubicBezTo>
                  <a:pt x="21572" y="20504"/>
                  <a:pt x="21572" y="20497"/>
                  <a:pt x="21572" y="20490"/>
                </a:cubicBezTo>
                <a:cubicBezTo>
                  <a:pt x="21572" y="20483"/>
                  <a:pt x="21572" y="20483"/>
                  <a:pt x="21572" y="20476"/>
                </a:cubicBezTo>
                <a:cubicBezTo>
                  <a:pt x="21572" y="20468"/>
                  <a:pt x="21572" y="20461"/>
                  <a:pt x="21572" y="20447"/>
                </a:cubicBezTo>
                <a:cubicBezTo>
                  <a:pt x="21572" y="20440"/>
                  <a:pt x="21572" y="20432"/>
                  <a:pt x="21572" y="20425"/>
                </a:cubicBezTo>
                <a:cubicBezTo>
                  <a:pt x="21572" y="20404"/>
                  <a:pt x="21572" y="20389"/>
                  <a:pt x="21572" y="20368"/>
                </a:cubicBezTo>
                <a:lnTo>
                  <a:pt x="20181" y="8012"/>
                </a:lnTo>
                <a:lnTo>
                  <a:pt x="20307" y="18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A075A31A-05AB-D0C9-0F7C-3A95AFE53B60}"/>
              </a:ext>
            </a:extLst>
          </p:cNvPr>
          <p:cNvSpPr/>
          <p:nvPr/>
        </p:nvSpPr>
        <p:spPr>
          <a:xfrm>
            <a:off x="5089219" y="1176644"/>
            <a:ext cx="866498" cy="754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17605" y="0"/>
                </a:moveTo>
                <a:cubicBezTo>
                  <a:pt x="18156" y="0"/>
                  <a:pt x="18680" y="108"/>
                  <a:pt x="19151" y="309"/>
                </a:cubicBezTo>
                <a:cubicBezTo>
                  <a:pt x="19621" y="510"/>
                  <a:pt x="20051" y="804"/>
                  <a:pt x="20414" y="1160"/>
                </a:cubicBezTo>
                <a:cubicBezTo>
                  <a:pt x="20777" y="1515"/>
                  <a:pt x="21059" y="1948"/>
                  <a:pt x="21261" y="2428"/>
                </a:cubicBezTo>
                <a:cubicBezTo>
                  <a:pt x="21462" y="2907"/>
                  <a:pt x="21570" y="3448"/>
                  <a:pt x="21557" y="4005"/>
                </a:cubicBezTo>
                <a:lnTo>
                  <a:pt x="21436" y="17162"/>
                </a:lnTo>
                <a:cubicBezTo>
                  <a:pt x="21436" y="17765"/>
                  <a:pt x="21301" y="18353"/>
                  <a:pt x="21086" y="18879"/>
                </a:cubicBezTo>
                <a:cubicBezTo>
                  <a:pt x="20871" y="19404"/>
                  <a:pt x="20548" y="19884"/>
                  <a:pt x="20172" y="20286"/>
                </a:cubicBezTo>
                <a:cubicBezTo>
                  <a:pt x="19782" y="20688"/>
                  <a:pt x="19325" y="21012"/>
                  <a:pt x="18815" y="21244"/>
                </a:cubicBezTo>
                <a:cubicBezTo>
                  <a:pt x="18304" y="21476"/>
                  <a:pt x="17739" y="21600"/>
                  <a:pt x="17161" y="21600"/>
                </a:cubicBezTo>
                <a:lnTo>
                  <a:pt x="3935" y="21600"/>
                </a:lnTo>
                <a:cubicBezTo>
                  <a:pt x="3344" y="21600"/>
                  <a:pt x="2806" y="21476"/>
                  <a:pt x="2309" y="21244"/>
                </a:cubicBezTo>
                <a:cubicBezTo>
                  <a:pt x="1811" y="21012"/>
                  <a:pt x="1381" y="20688"/>
                  <a:pt x="1032" y="20286"/>
                </a:cubicBezTo>
                <a:cubicBezTo>
                  <a:pt x="682" y="19884"/>
                  <a:pt x="400" y="19404"/>
                  <a:pt x="225" y="18879"/>
                </a:cubicBezTo>
                <a:cubicBezTo>
                  <a:pt x="51" y="18353"/>
                  <a:pt x="-30" y="17765"/>
                  <a:pt x="10" y="17162"/>
                </a:cubicBezTo>
                <a:lnTo>
                  <a:pt x="924" y="4005"/>
                </a:lnTo>
                <a:cubicBezTo>
                  <a:pt x="965" y="3448"/>
                  <a:pt x="1112" y="2907"/>
                  <a:pt x="1354" y="2428"/>
                </a:cubicBezTo>
                <a:cubicBezTo>
                  <a:pt x="1596" y="1948"/>
                  <a:pt x="1919" y="1515"/>
                  <a:pt x="2295" y="1160"/>
                </a:cubicBezTo>
                <a:cubicBezTo>
                  <a:pt x="2685" y="804"/>
                  <a:pt x="3129" y="510"/>
                  <a:pt x="3626" y="309"/>
                </a:cubicBezTo>
                <a:cubicBezTo>
                  <a:pt x="4110" y="108"/>
                  <a:pt x="4648" y="0"/>
                  <a:pt x="5199" y="0"/>
                </a:cubicBezTo>
                <a:lnTo>
                  <a:pt x="17605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3BBD08F-A152-57FA-AEC1-FAD64D566A04}"/>
              </a:ext>
            </a:extLst>
          </p:cNvPr>
          <p:cNvSpPr/>
          <p:nvPr/>
        </p:nvSpPr>
        <p:spPr>
          <a:xfrm>
            <a:off x="6168125" y="1176644"/>
            <a:ext cx="922098" cy="161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76" y="20482"/>
                </a:moveTo>
                <a:cubicBezTo>
                  <a:pt x="76" y="20489"/>
                  <a:pt x="76" y="20497"/>
                  <a:pt x="76" y="20504"/>
                </a:cubicBezTo>
                <a:cubicBezTo>
                  <a:pt x="76" y="20518"/>
                  <a:pt x="76" y="20533"/>
                  <a:pt x="88" y="20547"/>
                </a:cubicBezTo>
                <a:cubicBezTo>
                  <a:pt x="88" y="20547"/>
                  <a:pt x="88" y="20554"/>
                  <a:pt x="88" y="20554"/>
                </a:cubicBezTo>
                <a:cubicBezTo>
                  <a:pt x="88" y="20561"/>
                  <a:pt x="88" y="20569"/>
                  <a:pt x="88" y="20569"/>
                </a:cubicBezTo>
                <a:cubicBezTo>
                  <a:pt x="88" y="20583"/>
                  <a:pt x="101" y="20597"/>
                  <a:pt x="101" y="20612"/>
                </a:cubicBezTo>
                <a:cubicBezTo>
                  <a:pt x="101" y="20619"/>
                  <a:pt x="101" y="20626"/>
                  <a:pt x="114" y="20641"/>
                </a:cubicBezTo>
                <a:cubicBezTo>
                  <a:pt x="114" y="20655"/>
                  <a:pt x="126" y="20670"/>
                  <a:pt x="126" y="20677"/>
                </a:cubicBezTo>
                <a:cubicBezTo>
                  <a:pt x="126" y="20684"/>
                  <a:pt x="126" y="20684"/>
                  <a:pt x="126" y="20691"/>
                </a:cubicBezTo>
                <a:cubicBezTo>
                  <a:pt x="126" y="20698"/>
                  <a:pt x="126" y="20698"/>
                  <a:pt x="126" y="20706"/>
                </a:cubicBezTo>
                <a:cubicBezTo>
                  <a:pt x="126" y="20720"/>
                  <a:pt x="139" y="20735"/>
                  <a:pt x="139" y="20742"/>
                </a:cubicBezTo>
                <a:cubicBezTo>
                  <a:pt x="139" y="20749"/>
                  <a:pt x="152" y="20756"/>
                  <a:pt x="152" y="20763"/>
                </a:cubicBezTo>
                <a:cubicBezTo>
                  <a:pt x="164" y="20778"/>
                  <a:pt x="164" y="20792"/>
                  <a:pt x="177" y="20807"/>
                </a:cubicBezTo>
                <a:cubicBezTo>
                  <a:pt x="177" y="20814"/>
                  <a:pt x="189" y="20821"/>
                  <a:pt x="189" y="20821"/>
                </a:cubicBezTo>
                <a:cubicBezTo>
                  <a:pt x="189" y="20821"/>
                  <a:pt x="189" y="20821"/>
                  <a:pt x="189" y="20828"/>
                </a:cubicBezTo>
                <a:cubicBezTo>
                  <a:pt x="202" y="20843"/>
                  <a:pt x="215" y="20864"/>
                  <a:pt x="227" y="20879"/>
                </a:cubicBezTo>
                <a:cubicBezTo>
                  <a:pt x="227" y="20879"/>
                  <a:pt x="227" y="20886"/>
                  <a:pt x="240" y="20886"/>
                </a:cubicBezTo>
                <a:cubicBezTo>
                  <a:pt x="240" y="20886"/>
                  <a:pt x="240" y="20886"/>
                  <a:pt x="240" y="20886"/>
                </a:cubicBezTo>
                <a:cubicBezTo>
                  <a:pt x="253" y="20908"/>
                  <a:pt x="265" y="20922"/>
                  <a:pt x="291" y="20944"/>
                </a:cubicBezTo>
                <a:cubicBezTo>
                  <a:pt x="291" y="20944"/>
                  <a:pt x="291" y="20944"/>
                  <a:pt x="291" y="20944"/>
                </a:cubicBezTo>
                <a:cubicBezTo>
                  <a:pt x="303" y="20958"/>
                  <a:pt x="316" y="20965"/>
                  <a:pt x="328" y="20980"/>
                </a:cubicBezTo>
                <a:cubicBezTo>
                  <a:pt x="328" y="20987"/>
                  <a:pt x="341" y="20987"/>
                  <a:pt x="341" y="20994"/>
                </a:cubicBezTo>
                <a:cubicBezTo>
                  <a:pt x="341" y="20994"/>
                  <a:pt x="341" y="20994"/>
                  <a:pt x="341" y="20994"/>
                </a:cubicBezTo>
                <a:cubicBezTo>
                  <a:pt x="354" y="21009"/>
                  <a:pt x="379" y="21030"/>
                  <a:pt x="392" y="21045"/>
                </a:cubicBezTo>
                <a:cubicBezTo>
                  <a:pt x="392" y="21045"/>
                  <a:pt x="392" y="21045"/>
                  <a:pt x="392" y="21045"/>
                </a:cubicBezTo>
                <a:cubicBezTo>
                  <a:pt x="392" y="21052"/>
                  <a:pt x="404" y="21052"/>
                  <a:pt x="404" y="21059"/>
                </a:cubicBezTo>
                <a:cubicBezTo>
                  <a:pt x="417" y="21073"/>
                  <a:pt x="430" y="21081"/>
                  <a:pt x="442" y="21095"/>
                </a:cubicBezTo>
                <a:cubicBezTo>
                  <a:pt x="442" y="21095"/>
                  <a:pt x="442" y="21095"/>
                  <a:pt x="442" y="21095"/>
                </a:cubicBezTo>
                <a:cubicBezTo>
                  <a:pt x="455" y="21102"/>
                  <a:pt x="455" y="21109"/>
                  <a:pt x="468" y="21109"/>
                </a:cubicBezTo>
                <a:cubicBezTo>
                  <a:pt x="480" y="21117"/>
                  <a:pt x="493" y="21124"/>
                  <a:pt x="505" y="21138"/>
                </a:cubicBezTo>
                <a:cubicBezTo>
                  <a:pt x="505" y="21138"/>
                  <a:pt x="505" y="21138"/>
                  <a:pt x="518" y="21146"/>
                </a:cubicBezTo>
                <a:cubicBezTo>
                  <a:pt x="518" y="21153"/>
                  <a:pt x="531" y="21153"/>
                  <a:pt x="531" y="21160"/>
                </a:cubicBezTo>
                <a:cubicBezTo>
                  <a:pt x="543" y="21167"/>
                  <a:pt x="543" y="21174"/>
                  <a:pt x="556" y="21182"/>
                </a:cubicBezTo>
                <a:cubicBezTo>
                  <a:pt x="556" y="21182"/>
                  <a:pt x="569" y="21189"/>
                  <a:pt x="569" y="21189"/>
                </a:cubicBezTo>
                <a:cubicBezTo>
                  <a:pt x="581" y="21196"/>
                  <a:pt x="581" y="21196"/>
                  <a:pt x="594" y="21203"/>
                </a:cubicBezTo>
                <a:cubicBezTo>
                  <a:pt x="594" y="21210"/>
                  <a:pt x="607" y="21210"/>
                  <a:pt x="607" y="21218"/>
                </a:cubicBezTo>
                <a:cubicBezTo>
                  <a:pt x="619" y="21225"/>
                  <a:pt x="619" y="21232"/>
                  <a:pt x="632" y="21232"/>
                </a:cubicBezTo>
                <a:cubicBezTo>
                  <a:pt x="645" y="21239"/>
                  <a:pt x="645" y="21239"/>
                  <a:pt x="657" y="21247"/>
                </a:cubicBezTo>
                <a:cubicBezTo>
                  <a:pt x="657" y="21247"/>
                  <a:pt x="657" y="21254"/>
                  <a:pt x="670" y="21254"/>
                </a:cubicBezTo>
                <a:cubicBezTo>
                  <a:pt x="682" y="21261"/>
                  <a:pt x="708" y="21275"/>
                  <a:pt x="720" y="21283"/>
                </a:cubicBezTo>
                <a:cubicBezTo>
                  <a:pt x="720" y="21283"/>
                  <a:pt x="720" y="21283"/>
                  <a:pt x="720" y="21283"/>
                </a:cubicBezTo>
                <a:cubicBezTo>
                  <a:pt x="720" y="21283"/>
                  <a:pt x="720" y="21283"/>
                  <a:pt x="720" y="21283"/>
                </a:cubicBezTo>
                <a:cubicBezTo>
                  <a:pt x="720" y="21283"/>
                  <a:pt x="720" y="21283"/>
                  <a:pt x="720" y="21283"/>
                </a:cubicBezTo>
                <a:cubicBezTo>
                  <a:pt x="746" y="21290"/>
                  <a:pt x="758" y="21304"/>
                  <a:pt x="784" y="21311"/>
                </a:cubicBezTo>
                <a:cubicBezTo>
                  <a:pt x="784" y="21311"/>
                  <a:pt x="796" y="21311"/>
                  <a:pt x="796" y="21319"/>
                </a:cubicBezTo>
                <a:cubicBezTo>
                  <a:pt x="809" y="21326"/>
                  <a:pt x="809" y="21326"/>
                  <a:pt x="821" y="21326"/>
                </a:cubicBezTo>
                <a:cubicBezTo>
                  <a:pt x="834" y="21333"/>
                  <a:pt x="847" y="21333"/>
                  <a:pt x="847" y="21340"/>
                </a:cubicBezTo>
                <a:cubicBezTo>
                  <a:pt x="859" y="21347"/>
                  <a:pt x="859" y="21347"/>
                  <a:pt x="872" y="21355"/>
                </a:cubicBezTo>
                <a:cubicBezTo>
                  <a:pt x="885" y="21362"/>
                  <a:pt x="885" y="21362"/>
                  <a:pt x="897" y="21369"/>
                </a:cubicBezTo>
                <a:cubicBezTo>
                  <a:pt x="897" y="21369"/>
                  <a:pt x="910" y="21376"/>
                  <a:pt x="910" y="21376"/>
                </a:cubicBezTo>
                <a:cubicBezTo>
                  <a:pt x="923" y="21384"/>
                  <a:pt x="935" y="21391"/>
                  <a:pt x="960" y="21398"/>
                </a:cubicBezTo>
                <a:cubicBezTo>
                  <a:pt x="960" y="21398"/>
                  <a:pt x="973" y="21405"/>
                  <a:pt x="973" y="21405"/>
                </a:cubicBezTo>
                <a:cubicBezTo>
                  <a:pt x="973" y="21405"/>
                  <a:pt x="973" y="21405"/>
                  <a:pt x="973" y="21405"/>
                </a:cubicBezTo>
                <a:cubicBezTo>
                  <a:pt x="998" y="21412"/>
                  <a:pt x="1024" y="21427"/>
                  <a:pt x="1049" y="21434"/>
                </a:cubicBezTo>
                <a:cubicBezTo>
                  <a:pt x="1049" y="21434"/>
                  <a:pt x="1049" y="21434"/>
                  <a:pt x="1049" y="21434"/>
                </a:cubicBezTo>
                <a:cubicBezTo>
                  <a:pt x="1062" y="21434"/>
                  <a:pt x="1062" y="21441"/>
                  <a:pt x="1074" y="21441"/>
                </a:cubicBezTo>
                <a:cubicBezTo>
                  <a:pt x="1087" y="21448"/>
                  <a:pt x="1099" y="21456"/>
                  <a:pt x="1125" y="21456"/>
                </a:cubicBezTo>
                <a:cubicBezTo>
                  <a:pt x="1125" y="21456"/>
                  <a:pt x="1137" y="21463"/>
                  <a:pt x="1137" y="21463"/>
                </a:cubicBezTo>
                <a:cubicBezTo>
                  <a:pt x="1150" y="21463"/>
                  <a:pt x="1163" y="21470"/>
                  <a:pt x="1163" y="21470"/>
                </a:cubicBezTo>
                <a:cubicBezTo>
                  <a:pt x="1175" y="21470"/>
                  <a:pt x="1175" y="21477"/>
                  <a:pt x="1188" y="21477"/>
                </a:cubicBezTo>
                <a:cubicBezTo>
                  <a:pt x="1201" y="21477"/>
                  <a:pt x="1213" y="21485"/>
                  <a:pt x="1213" y="21485"/>
                </a:cubicBezTo>
                <a:cubicBezTo>
                  <a:pt x="1226" y="21485"/>
                  <a:pt x="1239" y="21492"/>
                  <a:pt x="1239" y="21492"/>
                </a:cubicBezTo>
                <a:cubicBezTo>
                  <a:pt x="1239" y="21492"/>
                  <a:pt x="1251" y="21492"/>
                  <a:pt x="1251" y="21499"/>
                </a:cubicBezTo>
                <a:cubicBezTo>
                  <a:pt x="1264" y="21506"/>
                  <a:pt x="1276" y="21506"/>
                  <a:pt x="1289" y="21506"/>
                </a:cubicBezTo>
                <a:cubicBezTo>
                  <a:pt x="1302" y="21513"/>
                  <a:pt x="1314" y="21513"/>
                  <a:pt x="1327" y="21521"/>
                </a:cubicBezTo>
                <a:cubicBezTo>
                  <a:pt x="1327" y="21521"/>
                  <a:pt x="1340" y="21521"/>
                  <a:pt x="1340" y="21521"/>
                </a:cubicBezTo>
                <a:cubicBezTo>
                  <a:pt x="1352" y="21528"/>
                  <a:pt x="1365" y="21528"/>
                  <a:pt x="1378" y="21528"/>
                </a:cubicBezTo>
                <a:cubicBezTo>
                  <a:pt x="1390" y="21528"/>
                  <a:pt x="1403" y="21535"/>
                  <a:pt x="1415" y="21535"/>
                </a:cubicBezTo>
                <a:cubicBezTo>
                  <a:pt x="1415" y="21535"/>
                  <a:pt x="1415" y="21535"/>
                  <a:pt x="1428" y="21535"/>
                </a:cubicBezTo>
                <a:cubicBezTo>
                  <a:pt x="1428" y="21535"/>
                  <a:pt x="1428" y="21535"/>
                  <a:pt x="1441" y="21535"/>
                </a:cubicBezTo>
                <a:cubicBezTo>
                  <a:pt x="1453" y="21542"/>
                  <a:pt x="1479" y="21542"/>
                  <a:pt x="1491" y="21542"/>
                </a:cubicBezTo>
                <a:cubicBezTo>
                  <a:pt x="1504" y="21542"/>
                  <a:pt x="1517" y="21549"/>
                  <a:pt x="1529" y="21549"/>
                </a:cubicBezTo>
                <a:cubicBezTo>
                  <a:pt x="1529" y="21549"/>
                  <a:pt x="1529" y="21549"/>
                  <a:pt x="1542" y="21549"/>
                </a:cubicBezTo>
                <a:cubicBezTo>
                  <a:pt x="1555" y="21557"/>
                  <a:pt x="1580" y="21557"/>
                  <a:pt x="1592" y="21557"/>
                </a:cubicBezTo>
                <a:cubicBezTo>
                  <a:pt x="1605" y="21557"/>
                  <a:pt x="1618" y="21564"/>
                  <a:pt x="1630" y="21564"/>
                </a:cubicBezTo>
                <a:cubicBezTo>
                  <a:pt x="1630" y="21564"/>
                  <a:pt x="1630" y="21564"/>
                  <a:pt x="1630" y="21564"/>
                </a:cubicBezTo>
                <a:cubicBezTo>
                  <a:pt x="1656" y="21571"/>
                  <a:pt x="1694" y="21571"/>
                  <a:pt x="1719" y="21578"/>
                </a:cubicBezTo>
                <a:cubicBezTo>
                  <a:pt x="1732" y="21578"/>
                  <a:pt x="1732" y="21578"/>
                  <a:pt x="1744" y="21578"/>
                </a:cubicBezTo>
                <a:cubicBezTo>
                  <a:pt x="1757" y="21578"/>
                  <a:pt x="1769" y="21586"/>
                  <a:pt x="1782" y="21586"/>
                </a:cubicBezTo>
                <a:cubicBezTo>
                  <a:pt x="1795" y="21586"/>
                  <a:pt x="1807" y="21586"/>
                  <a:pt x="1807" y="21586"/>
                </a:cubicBezTo>
                <a:cubicBezTo>
                  <a:pt x="1820" y="21586"/>
                  <a:pt x="1833" y="21586"/>
                  <a:pt x="1833" y="21586"/>
                </a:cubicBezTo>
                <a:cubicBezTo>
                  <a:pt x="1858" y="21586"/>
                  <a:pt x="1896" y="21593"/>
                  <a:pt x="1921" y="21593"/>
                </a:cubicBezTo>
                <a:cubicBezTo>
                  <a:pt x="1921" y="21593"/>
                  <a:pt x="1934" y="21593"/>
                  <a:pt x="1934" y="21593"/>
                </a:cubicBezTo>
                <a:cubicBezTo>
                  <a:pt x="1934" y="21593"/>
                  <a:pt x="1934" y="21593"/>
                  <a:pt x="1934" y="21593"/>
                </a:cubicBezTo>
                <a:cubicBezTo>
                  <a:pt x="1972" y="21593"/>
                  <a:pt x="1997" y="21600"/>
                  <a:pt x="2035" y="21600"/>
                </a:cubicBezTo>
                <a:cubicBezTo>
                  <a:pt x="2047" y="21600"/>
                  <a:pt x="2047" y="21600"/>
                  <a:pt x="2060" y="21600"/>
                </a:cubicBezTo>
                <a:cubicBezTo>
                  <a:pt x="2073" y="21600"/>
                  <a:pt x="2085" y="21600"/>
                  <a:pt x="2098" y="21600"/>
                </a:cubicBezTo>
                <a:cubicBezTo>
                  <a:pt x="2111" y="21600"/>
                  <a:pt x="2123" y="21600"/>
                  <a:pt x="2136" y="21600"/>
                </a:cubicBezTo>
                <a:cubicBezTo>
                  <a:pt x="2149" y="21600"/>
                  <a:pt x="2161" y="21600"/>
                  <a:pt x="2161" y="21600"/>
                </a:cubicBezTo>
                <a:cubicBezTo>
                  <a:pt x="2199" y="21600"/>
                  <a:pt x="2224" y="21600"/>
                  <a:pt x="2262" y="21600"/>
                </a:cubicBezTo>
                <a:lnTo>
                  <a:pt x="9239" y="21600"/>
                </a:lnTo>
                <a:cubicBezTo>
                  <a:pt x="9277" y="21600"/>
                  <a:pt x="9315" y="21600"/>
                  <a:pt x="9353" y="21600"/>
                </a:cubicBezTo>
                <a:cubicBezTo>
                  <a:pt x="9365" y="21600"/>
                  <a:pt x="9365" y="21600"/>
                  <a:pt x="9378" y="21600"/>
                </a:cubicBezTo>
                <a:cubicBezTo>
                  <a:pt x="9416" y="21600"/>
                  <a:pt x="9454" y="21600"/>
                  <a:pt x="9479" y="21593"/>
                </a:cubicBezTo>
                <a:cubicBezTo>
                  <a:pt x="9479" y="21593"/>
                  <a:pt x="9479" y="21593"/>
                  <a:pt x="9479" y="21593"/>
                </a:cubicBezTo>
                <a:cubicBezTo>
                  <a:pt x="9479" y="21593"/>
                  <a:pt x="9479" y="21593"/>
                  <a:pt x="9479" y="21593"/>
                </a:cubicBezTo>
                <a:cubicBezTo>
                  <a:pt x="9517" y="21593"/>
                  <a:pt x="9542" y="21586"/>
                  <a:pt x="9580" y="21586"/>
                </a:cubicBezTo>
                <a:cubicBezTo>
                  <a:pt x="9593" y="21586"/>
                  <a:pt x="9593" y="21586"/>
                  <a:pt x="9606" y="21586"/>
                </a:cubicBezTo>
                <a:cubicBezTo>
                  <a:pt x="9643" y="21586"/>
                  <a:pt x="9669" y="21578"/>
                  <a:pt x="9707" y="21571"/>
                </a:cubicBezTo>
                <a:cubicBezTo>
                  <a:pt x="9707" y="21571"/>
                  <a:pt x="9707" y="21571"/>
                  <a:pt x="9707" y="21571"/>
                </a:cubicBezTo>
                <a:cubicBezTo>
                  <a:pt x="9707" y="21571"/>
                  <a:pt x="9707" y="21571"/>
                  <a:pt x="9707" y="21571"/>
                </a:cubicBezTo>
                <a:cubicBezTo>
                  <a:pt x="9745" y="21564"/>
                  <a:pt x="9770" y="21564"/>
                  <a:pt x="9808" y="21557"/>
                </a:cubicBezTo>
                <a:cubicBezTo>
                  <a:pt x="9820" y="21557"/>
                  <a:pt x="9820" y="21557"/>
                  <a:pt x="9833" y="21549"/>
                </a:cubicBezTo>
                <a:cubicBezTo>
                  <a:pt x="9846" y="21549"/>
                  <a:pt x="9846" y="21549"/>
                  <a:pt x="9858" y="21549"/>
                </a:cubicBezTo>
                <a:cubicBezTo>
                  <a:pt x="9871" y="21549"/>
                  <a:pt x="9871" y="21549"/>
                  <a:pt x="9884" y="21542"/>
                </a:cubicBezTo>
                <a:cubicBezTo>
                  <a:pt x="9896" y="21542"/>
                  <a:pt x="9922" y="21535"/>
                  <a:pt x="9934" y="21535"/>
                </a:cubicBezTo>
                <a:cubicBezTo>
                  <a:pt x="9947" y="21535"/>
                  <a:pt x="9959" y="21528"/>
                  <a:pt x="9985" y="21528"/>
                </a:cubicBezTo>
                <a:cubicBezTo>
                  <a:pt x="9997" y="21528"/>
                  <a:pt x="10010" y="21521"/>
                  <a:pt x="10023" y="21521"/>
                </a:cubicBezTo>
                <a:cubicBezTo>
                  <a:pt x="10061" y="21513"/>
                  <a:pt x="10098" y="21506"/>
                  <a:pt x="10136" y="21492"/>
                </a:cubicBezTo>
                <a:cubicBezTo>
                  <a:pt x="10136" y="21492"/>
                  <a:pt x="10149" y="21492"/>
                  <a:pt x="10149" y="21492"/>
                </a:cubicBezTo>
                <a:cubicBezTo>
                  <a:pt x="10149" y="21492"/>
                  <a:pt x="10149" y="21492"/>
                  <a:pt x="10149" y="21492"/>
                </a:cubicBezTo>
                <a:cubicBezTo>
                  <a:pt x="10174" y="21485"/>
                  <a:pt x="10212" y="21477"/>
                  <a:pt x="10237" y="21463"/>
                </a:cubicBezTo>
                <a:cubicBezTo>
                  <a:pt x="10250" y="21463"/>
                  <a:pt x="10250" y="21456"/>
                  <a:pt x="10263" y="21456"/>
                </a:cubicBezTo>
                <a:cubicBezTo>
                  <a:pt x="10275" y="21456"/>
                  <a:pt x="10288" y="21449"/>
                  <a:pt x="10288" y="21449"/>
                </a:cubicBezTo>
                <a:cubicBezTo>
                  <a:pt x="10301" y="21441"/>
                  <a:pt x="10313" y="21441"/>
                  <a:pt x="10326" y="21434"/>
                </a:cubicBezTo>
                <a:cubicBezTo>
                  <a:pt x="10351" y="21427"/>
                  <a:pt x="10364" y="21420"/>
                  <a:pt x="10389" y="21412"/>
                </a:cubicBezTo>
                <a:cubicBezTo>
                  <a:pt x="10389" y="21412"/>
                  <a:pt x="10402" y="21412"/>
                  <a:pt x="10402" y="21405"/>
                </a:cubicBezTo>
                <a:cubicBezTo>
                  <a:pt x="10402" y="21405"/>
                  <a:pt x="10402" y="21405"/>
                  <a:pt x="10402" y="21405"/>
                </a:cubicBezTo>
                <a:cubicBezTo>
                  <a:pt x="10402" y="21405"/>
                  <a:pt x="10402" y="21405"/>
                  <a:pt x="10414" y="21405"/>
                </a:cubicBezTo>
                <a:cubicBezTo>
                  <a:pt x="10440" y="21398"/>
                  <a:pt x="10465" y="21384"/>
                  <a:pt x="10503" y="21376"/>
                </a:cubicBezTo>
                <a:cubicBezTo>
                  <a:pt x="10516" y="21376"/>
                  <a:pt x="10516" y="21369"/>
                  <a:pt x="10528" y="21369"/>
                </a:cubicBezTo>
                <a:cubicBezTo>
                  <a:pt x="10541" y="21369"/>
                  <a:pt x="10541" y="21362"/>
                  <a:pt x="10553" y="21362"/>
                </a:cubicBezTo>
                <a:cubicBezTo>
                  <a:pt x="10566" y="21355"/>
                  <a:pt x="10579" y="21355"/>
                  <a:pt x="10579" y="21348"/>
                </a:cubicBezTo>
                <a:cubicBezTo>
                  <a:pt x="10604" y="21340"/>
                  <a:pt x="10629" y="21326"/>
                  <a:pt x="10642" y="21319"/>
                </a:cubicBezTo>
                <a:cubicBezTo>
                  <a:pt x="10642" y="21319"/>
                  <a:pt x="10642" y="21319"/>
                  <a:pt x="10642" y="21319"/>
                </a:cubicBezTo>
                <a:cubicBezTo>
                  <a:pt x="10642" y="21319"/>
                  <a:pt x="10655" y="21312"/>
                  <a:pt x="10655" y="21312"/>
                </a:cubicBezTo>
                <a:cubicBezTo>
                  <a:pt x="10667" y="21304"/>
                  <a:pt x="10680" y="21297"/>
                  <a:pt x="10705" y="21290"/>
                </a:cubicBezTo>
                <a:cubicBezTo>
                  <a:pt x="10718" y="21283"/>
                  <a:pt x="10743" y="21275"/>
                  <a:pt x="10756" y="21261"/>
                </a:cubicBezTo>
                <a:cubicBezTo>
                  <a:pt x="10756" y="21261"/>
                  <a:pt x="10756" y="21261"/>
                  <a:pt x="10768" y="21254"/>
                </a:cubicBezTo>
                <a:cubicBezTo>
                  <a:pt x="10768" y="21254"/>
                  <a:pt x="10768" y="21254"/>
                  <a:pt x="10768" y="21254"/>
                </a:cubicBezTo>
                <a:cubicBezTo>
                  <a:pt x="10794" y="21247"/>
                  <a:pt x="10806" y="21232"/>
                  <a:pt x="10819" y="21218"/>
                </a:cubicBezTo>
                <a:cubicBezTo>
                  <a:pt x="10832" y="21211"/>
                  <a:pt x="10844" y="21203"/>
                  <a:pt x="10844" y="21196"/>
                </a:cubicBezTo>
                <a:cubicBezTo>
                  <a:pt x="10844" y="21196"/>
                  <a:pt x="10844" y="21196"/>
                  <a:pt x="10857" y="21189"/>
                </a:cubicBezTo>
                <a:cubicBezTo>
                  <a:pt x="10857" y="21189"/>
                  <a:pt x="10857" y="21189"/>
                  <a:pt x="10857" y="21189"/>
                </a:cubicBezTo>
                <a:cubicBezTo>
                  <a:pt x="10857" y="21189"/>
                  <a:pt x="10869" y="21182"/>
                  <a:pt x="10869" y="21182"/>
                </a:cubicBezTo>
                <a:cubicBezTo>
                  <a:pt x="10882" y="21167"/>
                  <a:pt x="10907" y="21160"/>
                  <a:pt x="10920" y="21146"/>
                </a:cubicBezTo>
                <a:cubicBezTo>
                  <a:pt x="10933" y="21138"/>
                  <a:pt x="10933" y="21138"/>
                  <a:pt x="10945" y="21131"/>
                </a:cubicBezTo>
                <a:cubicBezTo>
                  <a:pt x="10945" y="21131"/>
                  <a:pt x="10958" y="21124"/>
                  <a:pt x="10958" y="21124"/>
                </a:cubicBezTo>
                <a:cubicBezTo>
                  <a:pt x="10958" y="21117"/>
                  <a:pt x="10971" y="21117"/>
                  <a:pt x="10971" y="21110"/>
                </a:cubicBezTo>
                <a:cubicBezTo>
                  <a:pt x="10983" y="21095"/>
                  <a:pt x="11008" y="21081"/>
                  <a:pt x="11021" y="21074"/>
                </a:cubicBezTo>
                <a:cubicBezTo>
                  <a:pt x="11021" y="21074"/>
                  <a:pt x="11034" y="21066"/>
                  <a:pt x="11034" y="21066"/>
                </a:cubicBezTo>
                <a:cubicBezTo>
                  <a:pt x="11034" y="21066"/>
                  <a:pt x="11046" y="21059"/>
                  <a:pt x="11046" y="21059"/>
                </a:cubicBezTo>
                <a:cubicBezTo>
                  <a:pt x="11059" y="21052"/>
                  <a:pt x="11059" y="21045"/>
                  <a:pt x="11072" y="21038"/>
                </a:cubicBezTo>
                <a:cubicBezTo>
                  <a:pt x="11084" y="21023"/>
                  <a:pt x="11097" y="21009"/>
                  <a:pt x="11110" y="20994"/>
                </a:cubicBezTo>
                <a:cubicBezTo>
                  <a:pt x="11110" y="20994"/>
                  <a:pt x="11110" y="20994"/>
                  <a:pt x="11110" y="20994"/>
                </a:cubicBezTo>
                <a:cubicBezTo>
                  <a:pt x="11110" y="20994"/>
                  <a:pt x="11110" y="20987"/>
                  <a:pt x="11110" y="20987"/>
                </a:cubicBezTo>
                <a:cubicBezTo>
                  <a:pt x="11122" y="20980"/>
                  <a:pt x="11135" y="20965"/>
                  <a:pt x="11135" y="20958"/>
                </a:cubicBezTo>
                <a:cubicBezTo>
                  <a:pt x="11135" y="20958"/>
                  <a:pt x="11135" y="20951"/>
                  <a:pt x="11148" y="20951"/>
                </a:cubicBezTo>
                <a:cubicBezTo>
                  <a:pt x="11148" y="20951"/>
                  <a:pt x="11148" y="20944"/>
                  <a:pt x="11160" y="20944"/>
                </a:cubicBezTo>
                <a:cubicBezTo>
                  <a:pt x="11160" y="20944"/>
                  <a:pt x="11160" y="20937"/>
                  <a:pt x="11173" y="20937"/>
                </a:cubicBezTo>
                <a:cubicBezTo>
                  <a:pt x="11173" y="20937"/>
                  <a:pt x="11173" y="20929"/>
                  <a:pt x="11185" y="20929"/>
                </a:cubicBezTo>
                <a:lnTo>
                  <a:pt x="21259" y="8933"/>
                </a:lnTo>
                <a:cubicBezTo>
                  <a:pt x="21246" y="8947"/>
                  <a:pt x="21233" y="8954"/>
                  <a:pt x="21233" y="8969"/>
                </a:cubicBezTo>
                <a:cubicBezTo>
                  <a:pt x="21284" y="8911"/>
                  <a:pt x="21322" y="8861"/>
                  <a:pt x="21360" y="8803"/>
                </a:cubicBezTo>
                <a:cubicBezTo>
                  <a:pt x="21524" y="8558"/>
                  <a:pt x="21600" y="8284"/>
                  <a:pt x="21562" y="8003"/>
                </a:cubicBezTo>
                <a:lnTo>
                  <a:pt x="20703" y="1867"/>
                </a:lnTo>
                <a:cubicBezTo>
                  <a:pt x="20665" y="1608"/>
                  <a:pt x="20526" y="1355"/>
                  <a:pt x="20298" y="1132"/>
                </a:cubicBezTo>
                <a:cubicBezTo>
                  <a:pt x="20071" y="908"/>
                  <a:pt x="19767" y="707"/>
                  <a:pt x="19413" y="541"/>
                </a:cubicBezTo>
                <a:cubicBezTo>
                  <a:pt x="19047" y="375"/>
                  <a:pt x="18630" y="238"/>
                  <a:pt x="18162" y="144"/>
                </a:cubicBezTo>
                <a:cubicBezTo>
                  <a:pt x="17707" y="50"/>
                  <a:pt x="17202" y="0"/>
                  <a:pt x="16683" y="0"/>
                </a:cubicBezTo>
                <a:lnTo>
                  <a:pt x="4992" y="0"/>
                </a:lnTo>
                <a:cubicBezTo>
                  <a:pt x="4474" y="0"/>
                  <a:pt x="3981" y="50"/>
                  <a:pt x="3539" y="144"/>
                </a:cubicBezTo>
                <a:cubicBezTo>
                  <a:pt x="3097" y="238"/>
                  <a:pt x="2692" y="375"/>
                  <a:pt x="2351" y="541"/>
                </a:cubicBezTo>
                <a:cubicBezTo>
                  <a:pt x="2010" y="707"/>
                  <a:pt x="1744" y="908"/>
                  <a:pt x="1555" y="1132"/>
                </a:cubicBezTo>
                <a:cubicBezTo>
                  <a:pt x="1390" y="1327"/>
                  <a:pt x="1289" y="1543"/>
                  <a:pt x="1277" y="1766"/>
                </a:cubicBezTo>
                <a:lnTo>
                  <a:pt x="1277" y="1867"/>
                </a:lnTo>
                <a:lnTo>
                  <a:pt x="1390" y="8003"/>
                </a:lnTo>
                <a:lnTo>
                  <a:pt x="0" y="20367"/>
                </a:lnTo>
                <a:cubicBezTo>
                  <a:pt x="76" y="20432"/>
                  <a:pt x="76" y="20453"/>
                  <a:pt x="76" y="20482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47FF96B-DE24-3CD6-D134-D21B442E0C19}"/>
              </a:ext>
            </a:extLst>
          </p:cNvPr>
          <p:cNvSpPr/>
          <p:nvPr/>
        </p:nvSpPr>
        <p:spPr>
          <a:xfrm>
            <a:off x="6223769" y="1176644"/>
            <a:ext cx="866454" cy="754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0" h="21600" extrusionOk="0">
                <a:moveTo>
                  <a:pt x="16368" y="0"/>
                </a:moveTo>
                <a:cubicBezTo>
                  <a:pt x="16920" y="0"/>
                  <a:pt x="17444" y="108"/>
                  <a:pt x="17942" y="309"/>
                </a:cubicBezTo>
                <a:cubicBezTo>
                  <a:pt x="18426" y="510"/>
                  <a:pt x="18883" y="804"/>
                  <a:pt x="19273" y="1160"/>
                </a:cubicBezTo>
                <a:cubicBezTo>
                  <a:pt x="19663" y="1515"/>
                  <a:pt x="19986" y="1948"/>
                  <a:pt x="20215" y="2428"/>
                </a:cubicBezTo>
                <a:cubicBezTo>
                  <a:pt x="20457" y="2907"/>
                  <a:pt x="20605" y="3448"/>
                  <a:pt x="20645" y="4005"/>
                </a:cubicBezTo>
                <a:lnTo>
                  <a:pt x="21560" y="17162"/>
                </a:lnTo>
                <a:cubicBezTo>
                  <a:pt x="21600" y="17765"/>
                  <a:pt x="21519" y="18353"/>
                  <a:pt x="21344" y="18879"/>
                </a:cubicBezTo>
                <a:cubicBezTo>
                  <a:pt x="21170" y="19404"/>
                  <a:pt x="20887" y="19884"/>
                  <a:pt x="20537" y="20286"/>
                </a:cubicBezTo>
                <a:cubicBezTo>
                  <a:pt x="20188" y="20688"/>
                  <a:pt x="19744" y="21012"/>
                  <a:pt x="19260" y="21244"/>
                </a:cubicBezTo>
                <a:cubicBezTo>
                  <a:pt x="18762" y="21476"/>
                  <a:pt x="18211" y="21600"/>
                  <a:pt x="17632" y="21600"/>
                </a:cubicBezTo>
                <a:lnTo>
                  <a:pt x="4398" y="21600"/>
                </a:lnTo>
                <a:cubicBezTo>
                  <a:pt x="3806" y="21600"/>
                  <a:pt x="3255" y="21476"/>
                  <a:pt x="2744" y="21244"/>
                </a:cubicBezTo>
                <a:cubicBezTo>
                  <a:pt x="2233" y="21012"/>
                  <a:pt x="1775" y="20688"/>
                  <a:pt x="1385" y="20286"/>
                </a:cubicBezTo>
                <a:cubicBezTo>
                  <a:pt x="995" y="19884"/>
                  <a:pt x="686" y="19404"/>
                  <a:pt x="471" y="18879"/>
                </a:cubicBezTo>
                <a:cubicBezTo>
                  <a:pt x="256" y="18353"/>
                  <a:pt x="134" y="17765"/>
                  <a:pt x="121" y="17162"/>
                </a:cubicBezTo>
                <a:lnTo>
                  <a:pt x="0" y="4005"/>
                </a:lnTo>
                <a:cubicBezTo>
                  <a:pt x="0" y="3448"/>
                  <a:pt x="108" y="2907"/>
                  <a:pt x="296" y="2428"/>
                </a:cubicBezTo>
                <a:cubicBezTo>
                  <a:pt x="498" y="1948"/>
                  <a:pt x="780" y="1515"/>
                  <a:pt x="1143" y="1160"/>
                </a:cubicBezTo>
                <a:cubicBezTo>
                  <a:pt x="1506" y="804"/>
                  <a:pt x="1923" y="510"/>
                  <a:pt x="2407" y="309"/>
                </a:cubicBezTo>
                <a:cubicBezTo>
                  <a:pt x="2878" y="108"/>
                  <a:pt x="3403" y="0"/>
                  <a:pt x="3954" y="0"/>
                </a:cubicBezTo>
                <a:lnTo>
                  <a:pt x="16368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B4270D0-ED68-AF11-E382-4E86C74AD361}"/>
              </a:ext>
            </a:extLst>
          </p:cNvPr>
          <p:cNvSpPr/>
          <p:nvPr/>
        </p:nvSpPr>
        <p:spPr>
          <a:xfrm>
            <a:off x="3835809" y="3505176"/>
            <a:ext cx="1617012" cy="923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2" extrusionOk="0">
                <a:moveTo>
                  <a:pt x="8898" y="21235"/>
                </a:moveTo>
                <a:lnTo>
                  <a:pt x="20907" y="11179"/>
                </a:lnTo>
                <a:cubicBezTo>
                  <a:pt x="20907" y="11179"/>
                  <a:pt x="20907" y="11179"/>
                  <a:pt x="20907" y="11179"/>
                </a:cubicBezTo>
                <a:cubicBezTo>
                  <a:pt x="20907" y="11179"/>
                  <a:pt x="20907" y="11179"/>
                  <a:pt x="20907" y="11179"/>
                </a:cubicBezTo>
                <a:cubicBezTo>
                  <a:pt x="20907" y="11179"/>
                  <a:pt x="20907" y="11179"/>
                  <a:pt x="20907" y="11179"/>
                </a:cubicBezTo>
                <a:cubicBezTo>
                  <a:pt x="20907" y="11179"/>
                  <a:pt x="20907" y="11179"/>
                  <a:pt x="20907" y="11179"/>
                </a:cubicBezTo>
                <a:cubicBezTo>
                  <a:pt x="20929" y="11166"/>
                  <a:pt x="20943" y="11141"/>
                  <a:pt x="20965" y="11129"/>
                </a:cubicBezTo>
                <a:cubicBezTo>
                  <a:pt x="20972" y="11129"/>
                  <a:pt x="20972" y="11116"/>
                  <a:pt x="20979" y="11116"/>
                </a:cubicBezTo>
                <a:cubicBezTo>
                  <a:pt x="20987" y="11116"/>
                  <a:pt x="20987" y="11103"/>
                  <a:pt x="20994" y="11103"/>
                </a:cubicBezTo>
                <a:cubicBezTo>
                  <a:pt x="21008" y="11091"/>
                  <a:pt x="21030" y="11065"/>
                  <a:pt x="21044" y="11053"/>
                </a:cubicBezTo>
                <a:cubicBezTo>
                  <a:pt x="21044" y="11053"/>
                  <a:pt x="21051" y="11040"/>
                  <a:pt x="21051" y="11040"/>
                </a:cubicBezTo>
                <a:cubicBezTo>
                  <a:pt x="21059" y="11028"/>
                  <a:pt x="21066" y="11028"/>
                  <a:pt x="21073" y="11015"/>
                </a:cubicBezTo>
                <a:cubicBezTo>
                  <a:pt x="21088" y="11002"/>
                  <a:pt x="21102" y="10977"/>
                  <a:pt x="21116" y="10965"/>
                </a:cubicBezTo>
                <a:cubicBezTo>
                  <a:pt x="21116" y="10965"/>
                  <a:pt x="21124" y="10965"/>
                  <a:pt x="21124" y="10952"/>
                </a:cubicBezTo>
                <a:cubicBezTo>
                  <a:pt x="21131" y="10939"/>
                  <a:pt x="21145" y="10927"/>
                  <a:pt x="21153" y="10914"/>
                </a:cubicBezTo>
                <a:cubicBezTo>
                  <a:pt x="21160" y="10901"/>
                  <a:pt x="21160" y="10901"/>
                  <a:pt x="21167" y="10889"/>
                </a:cubicBezTo>
                <a:cubicBezTo>
                  <a:pt x="21174" y="10876"/>
                  <a:pt x="21181" y="10876"/>
                  <a:pt x="21189" y="10864"/>
                </a:cubicBezTo>
                <a:cubicBezTo>
                  <a:pt x="21196" y="10851"/>
                  <a:pt x="21203" y="10838"/>
                  <a:pt x="21210" y="10826"/>
                </a:cubicBezTo>
                <a:cubicBezTo>
                  <a:pt x="21217" y="10813"/>
                  <a:pt x="21225" y="10813"/>
                  <a:pt x="21225" y="10800"/>
                </a:cubicBezTo>
                <a:cubicBezTo>
                  <a:pt x="21232" y="10788"/>
                  <a:pt x="21232" y="10788"/>
                  <a:pt x="21239" y="10775"/>
                </a:cubicBezTo>
                <a:cubicBezTo>
                  <a:pt x="21254" y="10750"/>
                  <a:pt x="21261" y="10737"/>
                  <a:pt x="21268" y="10712"/>
                </a:cubicBezTo>
                <a:cubicBezTo>
                  <a:pt x="21275" y="10699"/>
                  <a:pt x="21282" y="10674"/>
                  <a:pt x="21297" y="10662"/>
                </a:cubicBezTo>
                <a:cubicBezTo>
                  <a:pt x="21304" y="10636"/>
                  <a:pt x="21318" y="10624"/>
                  <a:pt x="21326" y="10599"/>
                </a:cubicBezTo>
                <a:cubicBezTo>
                  <a:pt x="21333" y="10586"/>
                  <a:pt x="21340" y="10573"/>
                  <a:pt x="21340" y="10561"/>
                </a:cubicBezTo>
                <a:cubicBezTo>
                  <a:pt x="21340" y="10561"/>
                  <a:pt x="21347" y="10548"/>
                  <a:pt x="21347" y="10548"/>
                </a:cubicBezTo>
                <a:cubicBezTo>
                  <a:pt x="21355" y="10523"/>
                  <a:pt x="21369" y="10498"/>
                  <a:pt x="21376" y="10485"/>
                </a:cubicBezTo>
                <a:cubicBezTo>
                  <a:pt x="21383" y="10472"/>
                  <a:pt x="21391" y="10447"/>
                  <a:pt x="21398" y="10435"/>
                </a:cubicBezTo>
                <a:cubicBezTo>
                  <a:pt x="21398" y="10435"/>
                  <a:pt x="21405" y="10422"/>
                  <a:pt x="21405" y="10422"/>
                </a:cubicBezTo>
                <a:cubicBezTo>
                  <a:pt x="21412" y="10409"/>
                  <a:pt x="21420" y="10384"/>
                  <a:pt x="21427" y="10359"/>
                </a:cubicBezTo>
                <a:cubicBezTo>
                  <a:pt x="21434" y="10346"/>
                  <a:pt x="21434" y="10334"/>
                  <a:pt x="21441" y="10308"/>
                </a:cubicBezTo>
                <a:cubicBezTo>
                  <a:pt x="21441" y="10308"/>
                  <a:pt x="21448" y="10296"/>
                  <a:pt x="21448" y="10296"/>
                </a:cubicBezTo>
                <a:cubicBezTo>
                  <a:pt x="21448" y="10296"/>
                  <a:pt x="21448" y="10283"/>
                  <a:pt x="21456" y="10283"/>
                </a:cubicBezTo>
                <a:cubicBezTo>
                  <a:pt x="21470" y="10245"/>
                  <a:pt x="21477" y="10207"/>
                  <a:pt x="21492" y="10170"/>
                </a:cubicBezTo>
                <a:cubicBezTo>
                  <a:pt x="21492" y="10170"/>
                  <a:pt x="21492" y="10157"/>
                  <a:pt x="21499" y="10157"/>
                </a:cubicBezTo>
                <a:cubicBezTo>
                  <a:pt x="21506" y="10119"/>
                  <a:pt x="21521" y="10081"/>
                  <a:pt x="21528" y="10043"/>
                </a:cubicBezTo>
                <a:cubicBezTo>
                  <a:pt x="21528" y="10043"/>
                  <a:pt x="21528" y="10031"/>
                  <a:pt x="21528" y="10031"/>
                </a:cubicBezTo>
                <a:cubicBezTo>
                  <a:pt x="21528" y="10031"/>
                  <a:pt x="21528" y="10018"/>
                  <a:pt x="21528" y="10018"/>
                </a:cubicBezTo>
                <a:cubicBezTo>
                  <a:pt x="21535" y="9980"/>
                  <a:pt x="21542" y="9930"/>
                  <a:pt x="21549" y="9879"/>
                </a:cubicBezTo>
                <a:cubicBezTo>
                  <a:pt x="21549" y="9879"/>
                  <a:pt x="21549" y="9879"/>
                  <a:pt x="21549" y="9879"/>
                </a:cubicBezTo>
                <a:cubicBezTo>
                  <a:pt x="21549" y="9867"/>
                  <a:pt x="21557" y="9854"/>
                  <a:pt x="21557" y="9829"/>
                </a:cubicBezTo>
                <a:cubicBezTo>
                  <a:pt x="21557" y="9816"/>
                  <a:pt x="21557" y="9816"/>
                  <a:pt x="21564" y="9804"/>
                </a:cubicBezTo>
                <a:cubicBezTo>
                  <a:pt x="21564" y="9778"/>
                  <a:pt x="21571" y="9753"/>
                  <a:pt x="21571" y="9728"/>
                </a:cubicBezTo>
                <a:cubicBezTo>
                  <a:pt x="21571" y="9728"/>
                  <a:pt x="21571" y="9728"/>
                  <a:pt x="21571" y="9728"/>
                </a:cubicBezTo>
                <a:cubicBezTo>
                  <a:pt x="21571" y="9728"/>
                  <a:pt x="21571" y="9728"/>
                  <a:pt x="21571" y="9728"/>
                </a:cubicBezTo>
                <a:cubicBezTo>
                  <a:pt x="21578" y="9690"/>
                  <a:pt x="21578" y="9665"/>
                  <a:pt x="21586" y="9627"/>
                </a:cubicBezTo>
                <a:cubicBezTo>
                  <a:pt x="21586" y="9627"/>
                  <a:pt x="21586" y="9614"/>
                  <a:pt x="21586" y="9614"/>
                </a:cubicBezTo>
                <a:cubicBezTo>
                  <a:pt x="21586" y="9614"/>
                  <a:pt x="21586" y="9602"/>
                  <a:pt x="21586" y="9602"/>
                </a:cubicBezTo>
                <a:cubicBezTo>
                  <a:pt x="21586" y="9564"/>
                  <a:pt x="21593" y="9539"/>
                  <a:pt x="21593" y="9501"/>
                </a:cubicBezTo>
                <a:cubicBezTo>
                  <a:pt x="21593" y="9501"/>
                  <a:pt x="21593" y="9501"/>
                  <a:pt x="21593" y="9501"/>
                </a:cubicBezTo>
                <a:cubicBezTo>
                  <a:pt x="21593" y="9501"/>
                  <a:pt x="21593" y="9501"/>
                  <a:pt x="21593" y="9501"/>
                </a:cubicBezTo>
                <a:cubicBezTo>
                  <a:pt x="21593" y="9463"/>
                  <a:pt x="21600" y="9425"/>
                  <a:pt x="21600" y="9400"/>
                </a:cubicBezTo>
                <a:cubicBezTo>
                  <a:pt x="21600" y="9400"/>
                  <a:pt x="21600" y="9387"/>
                  <a:pt x="21600" y="9387"/>
                </a:cubicBezTo>
                <a:cubicBezTo>
                  <a:pt x="21600" y="9387"/>
                  <a:pt x="21600" y="9375"/>
                  <a:pt x="21600" y="9375"/>
                </a:cubicBezTo>
                <a:cubicBezTo>
                  <a:pt x="21600" y="9337"/>
                  <a:pt x="21600" y="9299"/>
                  <a:pt x="21600" y="9261"/>
                </a:cubicBezTo>
                <a:lnTo>
                  <a:pt x="21600" y="2272"/>
                </a:lnTo>
                <a:cubicBezTo>
                  <a:pt x="21600" y="2259"/>
                  <a:pt x="21600" y="2234"/>
                  <a:pt x="21600" y="2221"/>
                </a:cubicBezTo>
                <a:cubicBezTo>
                  <a:pt x="21600" y="2209"/>
                  <a:pt x="21600" y="2183"/>
                  <a:pt x="21600" y="2171"/>
                </a:cubicBezTo>
                <a:cubicBezTo>
                  <a:pt x="21600" y="2171"/>
                  <a:pt x="21600" y="2171"/>
                  <a:pt x="21600" y="2158"/>
                </a:cubicBezTo>
                <a:cubicBezTo>
                  <a:pt x="21600" y="2158"/>
                  <a:pt x="21600" y="2158"/>
                  <a:pt x="21600" y="2145"/>
                </a:cubicBezTo>
                <a:cubicBezTo>
                  <a:pt x="21600" y="2133"/>
                  <a:pt x="21600" y="2120"/>
                  <a:pt x="21600" y="2108"/>
                </a:cubicBezTo>
                <a:cubicBezTo>
                  <a:pt x="21600" y="2095"/>
                  <a:pt x="21600" y="2070"/>
                  <a:pt x="21600" y="2057"/>
                </a:cubicBezTo>
                <a:cubicBezTo>
                  <a:pt x="21600" y="2057"/>
                  <a:pt x="21600" y="2045"/>
                  <a:pt x="21600" y="2045"/>
                </a:cubicBezTo>
                <a:cubicBezTo>
                  <a:pt x="21600" y="2007"/>
                  <a:pt x="21593" y="1969"/>
                  <a:pt x="21593" y="1931"/>
                </a:cubicBezTo>
                <a:cubicBezTo>
                  <a:pt x="21593" y="1931"/>
                  <a:pt x="21593" y="1918"/>
                  <a:pt x="21593" y="1918"/>
                </a:cubicBezTo>
                <a:cubicBezTo>
                  <a:pt x="21593" y="1918"/>
                  <a:pt x="21593" y="1918"/>
                  <a:pt x="21593" y="1918"/>
                </a:cubicBezTo>
                <a:cubicBezTo>
                  <a:pt x="21593" y="1881"/>
                  <a:pt x="21586" y="1843"/>
                  <a:pt x="21578" y="1792"/>
                </a:cubicBezTo>
                <a:cubicBezTo>
                  <a:pt x="21578" y="1792"/>
                  <a:pt x="21578" y="1792"/>
                  <a:pt x="21578" y="1780"/>
                </a:cubicBezTo>
                <a:cubicBezTo>
                  <a:pt x="21578" y="1767"/>
                  <a:pt x="21578" y="1754"/>
                  <a:pt x="21571" y="1754"/>
                </a:cubicBezTo>
                <a:cubicBezTo>
                  <a:pt x="21571" y="1729"/>
                  <a:pt x="21564" y="1704"/>
                  <a:pt x="21557" y="1679"/>
                </a:cubicBezTo>
                <a:cubicBezTo>
                  <a:pt x="21557" y="1679"/>
                  <a:pt x="21557" y="1666"/>
                  <a:pt x="21557" y="1666"/>
                </a:cubicBezTo>
                <a:cubicBezTo>
                  <a:pt x="21557" y="1653"/>
                  <a:pt x="21557" y="1653"/>
                  <a:pt x="21549" y="1641"/>
                </a:cubicBezTo>
                <a:cubicBezTo>
                  <a:pt x="21542" y="1615"/>
                  <a:pt x="21542" y="1590"/>
                  <a:pt x="21535" y="1565"/>
                </a:cubicBezTo>
                <a:cubicBezTo>
                  <a:pt x="21535" y="1552"/>
                  <a:pt x="21535" y="1552"/>
                  <a:pt x="21528" y="1540"/>
                </a:cubicBezTo>
                <a:cubicBezTo>
                  <a:pt x="21528" y="1527"/>
                  <a:pt x="21528" y="1527"/>
                  <a:pt x="21521" y="1514"/>
                </a:cubicBezTo>
                <a:cubicBezTo>
                  <a:pt x="21513" y="1489"/>
                  <a:pt x="21506" y="1464"/>
                  <a:pt x="21506" y="1426"/>
                </a:cubicBezTo>
                <a:cubicBezTo>
                  <a:pt x="21506" y="1413"/>
                  <a:pt x="21506" y="1413"/>
                  <a:pt x="21499" y="1401"/>
                </a:cubicBezTo>
                <a:cubicBezTo>
                  <a:pt x="21499" y="1401"/>
                  <a:pt x="21499" y="1388"/>
                  <a:pt x="21499" y="1388"/>
                </a:cubicBezTo>
                <a:cubicBezTo>
                  <a:pt x="21499" y="1388"/>
                  <a:pt x="21499" y="1376"/>
                  <a:pt x="21499" y="1376"/>
                </a:cubicBezTo>
                <a:cubicBezTo>
                  <a:pt x="21492" y="1338"/>
                  <a:pt x="21485" y="1313"/>
                  <a:pt x="21470" y="1275"/>
                </a:cubicBezTo>
                <a:cubicBezTo>
                  <a:pt x="21470" y="1275"/>
                  <a:pt x="21470" y="1275"/>
                  <a:pt x="21470" y="1275"/>
                </a:cubicBezTo>
                <a:cubicBezTo>
                  <a:pt x="21470" y="1275"/>
                  <a:pt x="21470" y="1275"/>
                  <a:pt x="21470" y="1275"/>
                </a:cubicBezTo>
                <a:cubicBezTo>
                  <a:pt x="21463" y="1237"/>
                  <a:pt x="21448" y="1199"/>
                  <a:pt x="21441" y="1174"/>
                </a:cubicBezTo>
                <a:cubicBezTo>
                  <a:pt x="21441" y="1174"/>
                  <a:pt x="21441" y="1161"/>
                  <a:pt x="21441" y="1161"/>
                </a:cubicBezTo>
                <a:cubicBezTo>
                  <a:pt x="21441" y="1149"/>
                  <a:pt x="21434" y="1149"/>
                  <a:pt x="21434" y="1136"/>
                </a:cubicBezTo>
                <a:cubicBezTo>
                  <a:pt x="21427" y="1111"/>
                  <a:pt x="21420" y="1085"/>
                  <a:pt x="21412" y="1060"/>
                </a:cubicBezTo>
                <a:cubicBezTo>
                  <a:pt x="21412" y="1048"/>
                  <a:pt x="21405" y="1048"/>
                  <a:pt x="21405" y="1035"/>
                </a:cubicBezTo>
                <a:cubicBezTo>
                  <a:pt x="21405" y="1035"/>
                  <a:pt x="21398" y="1022"/>
                  <a:pt x="21398" y="1022"/>
                </a:cubicBezTo>
                <a:cubicBezTo>
                  <a:pt x="21391" y="997"/>
                  <a:pt x="21376" y="972"/>
                  <a:pt x="21369" y="947"/>
                </a:cubicBezTo>
                <a:cubicBezTo>
                  <a:pt x="21362" y="934"/>
                  <a:pt x="21362" y="934"/>
                  <a:pt x="21355" y="921"/>
                </a:cubicBezTo>
                <a:cubicBezTo>
                  <a:pt x="21340" y="883"/>
                  <a:pt x="21326" y="858"/>
                  <a:pt x="21311" y="820"/>
                </a:cubicBezTo>
                <a:cubicBezTo>
                  <a:pt x="21311" y="820"/>
                  <a:pt x="21304" y="808"/>
                  <a:pt x="21304" y="808"/>
                </a:cubicBezTo>
                <a:cubicBezTo>
                  <a:pt x="21290" y="783"/>
                  <a:pt x="21282" y="757"/>
                  <a:pt x="21268" y="732"/>
                </a:cubicBezTo>
                <a:cubicBezTo>
                  <a:pt x="21261" y="719"/>
                  <a:pt x="21261" y="707"/>
                  <a:pt x="21254" y="707"/>
                </a:cubicBezTo>
                <a:cubicBezTo>
                  <a:pt x="21246" y="694"/>
                  <a:pt x="21239" y="682"/>
                  <a:pt x="21239" y="682"/>
                </a:cubicBezTo>
                <a:cubicBezTo>
                  <a:pt x="21232" y="669"/>
                  <a:pt x="21225" y="656"/>
                  <a:pt x="21217" y="656"/>
                </a:cubicBezTo>
                <a:cubicBezTo>
                  <a:pt x="21217" y="656"/>
                  <a:pt x="21210" y="644"/>
                  <a:pt x="21210" y="644"/>
                </a:cubicBezTo>
                <a:cubicBezTo>
                  <a:pt x="21210" y="644"/>
                  <a:pt x="21203" y="631"/>
                  <a:pt x="21203" y="631"/>
                </a:cubicBezTo>
                <a:cubicBezTo>
                  <a:pt x="21189" y="606"/>
                  <a:pt x="21174" y="581"/>
                  <a:pt x="21160" y="555"/>
                </a:cubicBezTo>
                <a:cubicBezTo>
                  <a:pt x="21160" y="555"/>
                  <a:pt x="21152" y="543"/>
                  <a:pt x="21152" y="543"/>
                </a:cubicBezTo>
                <a:cubicBezTo>
                  <a:pt x="21138" y="517"/>
                  <a:pt x="21116" y="492"/>
                  <a:pt x="21095" y="467"/>
                </a:cubicBezTo>
                <a:cubicBezTo>
                  <a:pt x="21088" y="454"/>
                  <a:pt x="21088" y="454"/>
                  <a:pt x="21080" y="442"/>
                </a:cubicBezTo>
                <a:cubicBezTo>
                  <a:pt x="21066" y="429"/>
                  <a:pt x="21051" y="404"/>
                  <a:pt x="21037" y="391"/>
                </a:cubicBezTo>
                <a:cubicBezTo>
                  <a:pt x="21030" y="379"/>
                  <a:pt x="21023" y="379"/>
                  <a:pt x="21015" y="366"/>
                </a:cubicBezTo>
                <a:cubicBezTo>
                  <a:pt x="21001" y="353"/>
                  <a:pt x="20987" y="328"/>
                  <a:pt x="20972" y="316"/>
                </a:cubicBezTo>
                <a:cubicBezTo>
                  <a:pt x="20965" y="316"/>
                  <a:pt x="20965" y="303"/>
                  <a:pt x="20958" y="303"/>
                </a:cubicBezTo>
                <a:cubicBezTo>
                  <a:pt x="20958" y="303"/>
                  <a:pt x="20958" y="303"/>
                  <a:pt x="20950" y="303"/>
                </a:cubicBezTo>
                <a:cubicBezTo>
                  <a:pt x="20929" y="278"/>
                  <a:pt x="20907" y="265"/>
                  <a:pt x="20885" y="240"/>
                </a:cubicBezTo>
                <a:cubicBezTo>
                  <a:pt x="20885" y="240"/>
                  <a:pt x="20878" y="240"/>
                  <a:pt x="20878" y="227"/>
                </a:cubicBezTo>
                <a:cubicBezTo>
                  <a:pt x="20864" y="215"/>
                  <a:pt x="20849" y="202"/>
                  <a:pt x="20835" y="189"/>
                </a:cubicBezTo>
                <a:cubicBezTo>
                  <a:pt x="20835" y="189"/>
                  <a:pt x="20828" y="189"/>
                  <a:pt x="20828" y="177"/>
                </a:cubicBezTo>
                <a:cubicBezTo>
                  <a:pt x="20820" y="177"/>
                  <a:pt x="20813" y="164"/>
                  <a:pt x="20806" y="164"/>
                </a:cubicBezTo>
                <a:cubicBezTo>
                  <a:pt x="20792" y="151"/>
                  <a:pt x="20777" y="139"/>
                  <a:pt x="20763" y="139"/>
                </a:cubicBezTo>
                <a:cubicBezTo>
                  <a:pt x="20756" y="139"/>
                  <a:pt x="20748" y="126"/>
                  <a:pt x="20741" y="126"/>
                </a:cubicBezTo>
                <a:cubicBezTo>
                  <a:pt x="20727" y="114"/>
                  <a:pt x="20705" y="101"/>
                  <a:pt x="20691" y="101"/>
                </a:cubicBezTo>
                <a:cubicBezTo>
                  <a:pt x="20683" y="101"/>
                  <a:pt x="20683" y="101"/>
                  <a:pt x="20676" y="88"/>
                </a:cubicBezTo>
                <a:cubicBezTo>
                  <a:pt x="20676" y="88"/>
                  <a:pt x="20676" y="88"/>
                  <a:pt x="20676" y="88"/>
                </a:cubicBezTo>
                <a:cubicBezTo>
                  <a:pt x="20654" y="76"/>
                  <a:pt x="20633" y="63"/>
                  <a:pt x="20604" y="63"/>
                </a:cubicBezTo>
                <a:cubicBezTo>
                  <a:pt x="20597" y="63"/>
                  <a:pt x="20590" y="63"/>
                  <a:pt x="20590" y="63"/>
                </a:cubicBezTo>
                <a:cubicBezTo>
                  <a:pt x="20575" y="63"/>
                  <a:pt x="20553" y="50"/>
                  <a:pt x="20539" y="50"/>
                </a:cubicBezTo>
                <a:cubicBezTo>
                  <a:pt x="20532" y="50"/>
                  <a:pt x="20525" y="50"/>
                  <a:pt x="20517" y="50"/>
                </a:cubicBezTo>
                <a:cubicBezTo>
                  <a:pt x="20503" y="50"/>
                  <a:pt x="20481" y="38"/>
                  <a:pt x="20467" y="38"/>
                </a:cubicBezTo>
                <a:cubicBezTo>
                  <a:pt x="20460" y="38"/>
                  <a:pt x="20452" y="38"/>
                  <a:pt x="20445" y="38"/>
                </a:cubicBezTo>
                <a:cubicBezTo>
                  <a:pt x="20424" y="38"/>
                  <a:pt x="20395" y="38"/>
                  <a:pt x="20373" y="38"/>
                </a:cubicBezTo>
                <a:lnTo>
                  <a:pt x="16591" y="0"/>
                </a:lnTo>
                <a:cubicBezTo>
                  <a:pt x="16584" y="0"/>
                  <a:pt x="16577" y="0"/>
                  <a:pt x="16577" y="0"/>
                </a:cubicBezTo>
                <a:cubicBezTo>
                  <a:pt x="16570" y="0"/>
                  <a:pt x="16563" y="0"/>
                  <a:pt x="16563" y="0"/>
                </a:cubicBezTo>
                <a:cubicBezTo>
                  <a:pt x="16555" y="0"/>
                  <a:pt x="16555" y="0"/>
                  <a:pt x="16548" y="0"/>
                </a:cubicBezTo>
                <a:cubicBezTo>
                  <a:pt x="16541" y="0"/>
                  <a:pt x="16541" y="0"/>
                  <a:pt x="16534" y="0"/>
                </a:cubicBezTo>
                <a:lnTo>
                  <a:pt x="1761" y="1312"/>
                </a:lnTo>
                <a:cubicBezTo>
                  <a:pt x="1761" y="1312"/>
                  <a:pt x="1761" y="1312"/>
                  <a:pt x="1768" y="1312"/>
                </a:cubicBezTo>
                <a:cubicBezTo>
                  <a:pt x="1544" y="1325"/>
                  <a:pt x="1328" y="1426"/>
                  <a:pt x="1133" y="1590"/>
                </a:cubicBezTo>
                <a:cubicBezTo>
                  <a:pt x="909" y="1779"/>
                  <a:pt x="707" y="2044"/>
                  <a:pt x="541" y="2385"/>
                </a:cubicBezTo>
                <a:cubicBezTo>
                  <a:pt x="375" y="2725"/>
                  <a:pt x="238" y="3116"/>
                  <a:pt x="144" y="3571"/>
                </a:cubicBezTo>
                <a:cubicBezTo>
                  <a:pt x="51" y="4012"/>
                  <a:pt x="0" y="4504"/>
                  <a:pt x="0" y="5021"/>
                </a:cubicBezTo>
                <a:lnTo>
                  <a:pt x="0" y="16692"/>
                </a:lnTo>
                <a:cubicBezTo>
                  <a:pt x="0" y="17209"/>
                  <a:pt x="51" y="17701"/>
                  <a:pt x="144" y="18168"/>
                </a:cubicBezTo>
                <a:cubicBezTo>
                  <a:pt x="238" y="18622"/>
                  <a:pt x="375" y="19051"/>
                  <a:pt x="541" y="19417"/>
                </a:cubicBezTo>
                <a:cubicBezTo>
                  <a:pt x="707" y="19783"/>
                  <a:pt x="909" y="20086"/>
                  <a:pt x="1133" y="20300"/>
                </a:cubicBezTo>
                <a:cubicBezTo>
                  <a:pt x="1357" y="20528"/>
                  <a:pt x="1609" y="20666"/>
                  <a:pt x="1869" y="20704"/>
                </a:cubicBezTo>
                <a:lnTo>
                  <a:pt x="8011" y="21562"/>
                </a:lnTo>
                <a:cubicBezTo>
                  <a:pt x="8292" y="21600"/>
                  <a:pt x="8566" y="21524"/>
                  <a:pt x="8812" y="21360"/>
                </a:cubicBezTo>
                <a:cubicBezTo>
                  <a:pt x="8869" y="21322"/>
                  <a:pt x="8927" y="21272"/>
                  <a:pt x="8978" y="21234"/>
                </a:cubicBezTo>
                <a:cubicBezTo>
                  <a:pt x="8978" y="21234"/>
                  <a:pt x="8978" y="21234"/>
                  <a:pt x="8978" y="21234"/>
                </a:cubicBezTo>
                <a:cubicBezTo>
                  <a:pt x="8920" y="21209"/>
                  <a:pt x="8906" y="21222"/>
                  <a:pt x="8898" y="21235"/>
                </a:cubicBezTo>
                <a:close/>
                <a:moveTo>
                  <a:pt x="1725" y="1300"/>
                </a:moveTo>
                <a:cubicBezTo>
                  <a:pt x="1732" y="1300"/>
                  <a:pt x="1739" y="1300"/>
                  <a:pt x="1747" y="1300"/>
                </a:cubicBezTo>
                <a:cubicBezTo>
                  <a:pt x="1754" y="1300"/>
                  <a:pt x="1761" y="1300"/>
                  <a:pt x="1775" y="1300"/>
                </a:cubicBezTo>
                <a:cubicBezTo>
                  <a:pt x="1783" y="1300"/>
                  <a:pt x="1790" y="1300"/>
                  <a:pt x="1804" y="1300"/>
                </a:cubicBezTo>
                <a:cubicBezTo>
                  <a:pt x="1811" y="1300"/>
                  <a:pt x="1819" y="1300"/>
                  <a:pt x="1833" y="1300"/>
                </a:cubicBezTo>
                <a:cubicBezTo>
                  <a:pt x="1790" y="1300"/>
                  <a:pt x="1761" y="1300"/>
                  <a:pt x="1725" y="13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62123983-6ACB-1263-8FCD-E22791441AAF}"/>
              </a:ext>
            </a:extLst>
          </p:cNvPr>
          <p:cNvSpPr/>
          <p:nvPr/>
        </p:nvSpPr>
        <p:spPr>
          <a:xfrm>
            <a:off x="3835809" y="3561318"/>
            <a:ext cx="754748" cy="867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8" extrusionOk="0">
                <a:moveTo>
                  <a:pt x="17162" y="149"/>
                </a:moveTo>
                <a:cubicBezTo>
                  <a:pt x="17765" y="149"/>
                  <a:pt x="18353" y="283"/>
                  <a:pt x="18879" y="498"/>
                </a:cubicBezTo>
                <a:cubicBezTo>
                  <a:pt x="19404" y="713"/>
                  <a:pt x="19884" y="1035"/>
                  <a:pt x="20286" y="1411"/>
                </a:cubicBezTo>
                <a:cubicBezTo>
                  <a:pt x="20688" y="1800"/>
                  <a:pt x="21012" y="2257"/>
                  <a:pt x="21244" y="2767"/>
                </a:cubicBezTo>
                <a:cubicBezTo>
                  <a:pt x="21476" y="3277"/>
                  <a:pt x="21600" y="3841"/>
                  <a:pt x="21600" y="4418"/>
                </a:cubicBezTo>
                <a:lnTo>
                  <a:pt x="21600" y="17628"/>
                </a:lnTo>
                <a:cubicBezTo>
                  <a:pt x="21600" y="18218"/>
                  <a:pt x="21476" y="18755"/>
                  <a:pt x="21244" y="19252"/>
                </a:cubicBezTo>
                <a:cubicBezTo>
                  <a:pt x="21012" y="19749"/>
                  <a:pt x="20688" y="20178"/>
                  <a:pt x="20286" y="20527"/>
                </a:cubicBezTo>
                <a:cubicBezTo>
                  <a:pt x="19884" y="20877"/>
                  <a:pt x="19404" y="21158"/>
                  <a:pt x="18879" y="21333"/>
                </a:cubicBezTo>
                <a:cubicBezTo>
                  <a:pt x="18353" y="21507"/>
                  <a:pt x="17765" y="21588"/>
                  <a:pt x="17162" y="21548"/>
                </a:cubicBezTo>
                <a:lnTo>
                  <a:pt x="4005" y="20635"/>
                </a:lnTo>
                <a:cubicBezTo>
                  <a:pt x="3448" y="20595"/>
                  <a:pt x="2907" y="20447"/>
                  <a:pt x="2427" y="20205"/>
                </a:cubicBezTo>
                <a:cubicBezTo>
                  <a:pt x="1948" y="19964"/>
                  <a:pt x="1515" y="19641"/>
                  <a:pt x="1160" y="19266"/>
                </a:cubicBezTo>
                <a:cubicBezTo>
                  <a:pt x="804" y="18876"/>
                  <a:pt x="510" y="18433"/>
                  <a:pt x="309" y="17937"/>
                </a:cubicBezTo>
                <a:cubicBezTo>
                  <a:pt x="108" y="17453"/>
                  <a:pt x="0" y="16916"/>
                  <a:pt x="0" y="16366"/>
                </a:cubicBezTo>
                <a:lnTo>
                  <a:pt x="0" y="3948"/>
                </a:lnTo>
                <a:cubicBezTo>
                  <a:pt x="0" y="3398"/>
                  <a:pt x="108" y="2874"/>
                  <a:pt x="309" y="2404"/>
                </a:cubicBezTo>
                <a:cubicBezTo>
                  <a:pt x="510" y="1934"/>
                  <a:pt x="804" y="1505"/>
                  <a:pt x="1160" y="1142"/>
                </a:cubicBezTo>
                <a:cubicBezTo>
                  <a:pt x="1515" y="780"/>
                  <a:pt x="1948" y="498"/>
                  <a:pt x="2427" y="297"/>
                </a:cubicBezTo>
                <a:cubicBezTo>
                  <a:pt x="2907" y="95"/>
                  <a:pt x="3448" y="-12"/>
                  <a:pt x="4005" y="1"/>
                </a:cubicBezTo>
                <a:lnTo>
                  <a:pt x="17162" y="14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7F8826D-66C3-3033-336E-544AA7547A3B}"/>
              </a:ext>
            </a:extLst>
          </p:cNvPr>
          <p:cNvSpPr/>
          <p:nvPr/>
        </p:nvSpPr>
        <p:spPr>
          <a:xfrm>
            <a:off x="3835809" y="2430053"/>
            <a:ext cx="1619712" cy="921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2" extrusionOk="0">
                <a:moveTo>
                  <a:pt x="555" y="19180"/>
                </a:moveTo>
                <a:cubicBezTo>
                  <a:pt x="720" y="19522"/>
                  <a:pt x="922" y="19788"/>
                  <a:pt x="1146" y="19978"/>
                </a:cubicBezTo>
                <a:cubicBezTo>
                  <a:pt x="1340" y="20142"/>
                  <a:pt x="1556" y="20243"/>
                  <a:pt x="1780" y="20256"/>
                </a:cubicBezTo>
                <a:cubicBezTo>
                  <a:pt x="1780" y="20256"/>
                  <a:pt x="1780" y="20256"/>
                  <a:pt x="1772" y="20256"/>
                </a:cubicBezTo>
                <a:cubicBezTo>
                  <a:pt x="1772" y="20256"/>
                  <a:pt x="1772" y="20256"/>
                  <a:pt x="1772" y="20256"/>
                </a:cubicBezTo>
                <a:lnTo>
                  <a:pt x="16521" y="21572"/>
                </a:lnTo>
                <a:cubicBezTo>
                  <a:pt x="16528" y="21572"/>
                  <a:pt x="16528" y="21572"/>
                  <a:pt x="16535" y="21572"/>
                </a:cubicBezTo>
                <a:cubicBezTo>
                  <a:pt x="16542" y="21572"/>
                  <a:pt x="16542" y="21572"/>
                  <a:pt x="16549" y="21572"/>
                </a:cubicBezTo>
                <a:cubicBezTo>
                  <a:pt x="16557" y="21572"/>
                  <a:pt x="16557" y="21572"/>
                  <a:pt x="16564" y="21572"/>
                </a:cubicBezTo>
                <a:cubicBezTo>
                  <a:pt x="16571" y="21572"/>
                  <a:pt x="16578" y="21572"/>
                  <a:pt x="16578" y="21572"/>
                </a:cubicBezTo>
                <a:lnTo>
                  <a:pt x="20353" y="21534"/>
                </a:lnTo>
                <a:cubicBezTo>
                  <a:pt x="20375" y="21534"/>
                  <a:pt x="20404" y="21534"/>
                  <a:pt x="20426" y="21534"/>
                </a:cubicBezTo>
                <a:cubicBezTo>
                  <a:pt x="20426" y="21534"/>
                  <a:pt x="20433" y="21534"/>
                  <a:pt x="20433" y="21534"/>
                </a:cubicBezTo>
                <a:cubicBezTo>
                  <a:pt x="20440" y="21534"/>
                  <a:pt x="20447" y="21534"/>
                  <a:pt x="20447" y="21534"/>
                </a:cubicBezTo>
                <a:cubicBezTo>
                  <a:pt x="20462" y="21534"/>
                  <a:pt x="20476" y="21534"/>
                  <a:pt x="20498" y="21521"/>
                </a:cubicBezTo>
                <a:cubicBezTo>
                  <a:pt x="20505" y="21521"/>
                  <a:pt x="20505" y="21521"/>
                  <a:pt x="20512" y="21521"/>
                </a:cubicBezTo>
                <a:cubicBezTo>
                  <a:pt x="20519" y="21521"/>
                  <a:pt x="20519" y="21521"/>
                  <a:pt x="20526" y="21521"/>
                </a:cubicBezTo>
                <a:cubicBezTo>
                  <a:pt x="20541" y="21521"/>
                  <a:pt x="20555" y="21509"/>
                  <a:pt x="20570" y="21509"/>
                </a:cubicBezTo>
                <a:cubicBezTo>
                  <a:pt x="20577" y="21509"/>
                  <a:pt x="20577" y="21509"/>
                  <a:pt x="20584" y="21509"/>
                </a:cubicBezTo>
                <a:cubicBezTo>
                  <a:pt x="20584" y="21509"/>
                  <a:pt x="20591" y="21509"/>
                  <a:pt x="20591" y="21509"/>
                </a:cubicBezTo>
                <a:cubicBezTo>
                  <a:pt x="20606" y="21509"/>
                  <a:pt x="20627" y="21496"/>
                  <a:pt x="20642" y="21483"/>
                </a:cubicBezTo>
                <a:cubicBezTo>
                  <a:pt x="20649" y="21483"/>
                  <a:pt x="20649" y="21483"/>
                  <a:pt x="20656" y="21483"/>
                </a:cubicBezTo>
                <a:cubicBezTo>
                  <a:pt x="20656" y="21483"/>
                  <a:pt x="20656" y="21483"/>
                  <a:pt x="20663" y="21483"/>
                </a:cubicBezTo>
                <a:cubicBezTo>
                  <a:pt x="20685" y="21471"/>
                  <a:pt x="20707" y="21458"/>
                  <a:pt x="20728" y="21445"/>
                </a:cubicBezTo>
                <a:cubicBezTo>
                  <a:pt x="20728" y="21445"/>
                  <a:pt x="20728" y="21445"/>
                  <a:pt x="20728" y="21445"/>
                </a:cubicBezTo>
                <a:cubicBezTo>
                  <a:pt x="20728" y="21445"/>
                  <a:pt x="20735" y="21445"/>
                  <a:pt x="20735" y="21445"/>
                </a:cubicBezTo>
                <a:cubicBezTo>
                  <a:pt x="20750" y="21433"/>
                  <a:pt x="20771" y="21420"/>
                  <a:pt x="20786" y="21408"/>
                </a:cubicBezTo>
                <a:cubicBezTo>
                  <a:pt x="20786" y="21408"/>
                  <a:pt x="20793" y="21408"/>
                  <a:pt x="20793" y="21408"/>
                </a:cubicBezTo>
                <a:cubicBezTo>
                  <a:pt x="20800" y="21408"/>
                  <a:pt x="20800" y="21395"/>
                  <a:pt x="20807" y="21395"/>
                </a:cubicBezTo>
                <a:cubicBezTo>
                  <a:pt x="20815" y="21382"/>
                  <a:pt x="20829" y="21382"/>
                  <a:pt x="20836" y="21370"/>
                </a:cubicBezTo>
                <a:cubicBezTo>
                  <a:pt x="20843" y="21370"/>
                  <a:pt x="20843" y="21357"/>
                  <a:pt x="20851" y="21357"/>
                </a:cubicBezTo>
                <a:cubicBezTo>
                  <a:pt x="20851" y="21357"/>
                  <a:pt x="20858" y="21357"/>
                  <a:pt x="20858" y="21344"/>
                </a:cubicBezTo>
                <a:cubicBezTo>
                  <a:pt x="20865" y="21344"/>
                  <a:pt x="20865" y="21332"/>
                  <a:pt x="20872" y="21332"/>
                </a:cubicBezTo>
                <a:cubicBezTo>
                  <a:pt x="20887" y="21319"/>
                  <a:pt x="20901" y="21306"/>
                  <a:pt x="20908" y="21294"/>
                </a:cubicBezTo>
                <a:cubicBezTo>
                  <a:pt x="20915" y="21294"/>
                  <a:pt x="20915" y="21281"/>
                  <a:pt x="20923" y="21281"/>
                </a:cubicBezTo>
                <a:cubicBezTo>
                  <a:pt x="20930" y="21281"/>
                  <a:pt x="20930" y="21268"/>
                  <a:pt x="20937" y="21268"/>
                </a:cubicBezTo>
                <a:cubicBezTo>
                  <a:pt x="20944" y="21268"/>
                  <a:pt x="20951" y="21256"/>
                  <a:pt x="20951" y="21256"/>
                </a:cubicBezTo>
                <a:cubicBezTo>
                  <a:pt x="20966" y="21243"/>
                  <a:pt x="20973" y="21230"/>
                  <a:pt x="20987" y="21218"/>
                </a:cubicBezTo>
                <a:cubicBezTo>
                  <a:pt x="20995" y="21218"/>
                  <a:pt x="20995" y="21205"/>
                  <a:pt x="21002" y="21205"/>
                </a:cubicBezTo>
                <a:cubicBezTo>
                  <a:pt x="21002" y="21205"/>
                  <a:pt x="21009" y="21205"/>
                  <a:pt x="21009" y="21192"/>
                </a:cubicBezTo>
                <a:cubicBezTo>
                  <a:pt x="21024" y="21180"/>
                  <a:pt x="21038" y="21167"/>
                  <a:pt x="21052" y="21142"/>
                </a:cubicBezTo>
                <a:cubicBezTo>
                  <a:pt x="21052" y="21142"/>
                  <a:pt x="21052" y="21142"/>
                  <a:pt x="21052" y="21142"/>
                </a:cubicBezTo>
                <a:cubicBezTo>
                  <a:pt x="21067" y="21129"/>
                  <a:pt x="21074" y="21116"/>
                  <a:pt x="21088" y="21091"/>
                </a:cubicBezTo>
                <a:cubicBezTo>
                  <a:pt x="21088" y="21091"/>
                  <a:pt x="21088" y="21091"/>
                  <a:pt x="21096" y="21091"/>
                </a:cubicBezTo>
                <a:cubicBezTo>
                  <a:pt x="21117" y="21066"/>
                  <a:pt x="21139" y="21028"/>
                  <a:pt x="21160" y="21003"/>
                </a:cubicBezTo>
                <a:cubicBezTo>
                  <a:pt x="21160" y="21003"/>
                  <a:pt x="21168" y="21003"/>
                  <a:pt x="21168" y="20990"/>
                </a:cubicBezTo>
                <a:cubicBezTo>
                  <a:pt x="21168" y="20990"/>
                  <a:pt x="21175" y="20977"/>
                  <a:pt x="21175" y="20977"/>
                </a:cubicBezTo>
                <a:cubicBezTo>
                  <a:pt x="21196" y="20952"/>
                  <a:pt x="21211" y="20914"/>
                  <a:pt x="21232" y="20876"/>
                </a:cubicBezTo>
                <a:cubicBezTo>
                  <a:pt x="21232" y="20876"/>
                  <a:pt x="21232" y="20876"/>
                  <a:pt x="21240" y="20876"/>
                </a:cubicBezTo>
                <a:cubicBezTo>
                  <a:pt x="21240" y="20876"/>
                  <a:pt x="21240" y="20876"/>
                  <a:pt x="21240" y="20876"/>
                </a:cubicBezTo>
                <a:cubicBezTo>
                  <a:pt x="21240" y="20876"/>
                  <a:pt x="21240" y="20876"/>
                  <a:pt x="21240" y="20876"/>
                </a:cubicBezTo>
                <a:cubicBezTo>
                  <a:pt x="21254" y="20838"/>
                  <a:pt x="21276" y="20813"/>
                  <a:pt x="21290" y="20775"/>
                </a:cubicBezTo>
                <a:cubicBezTo>
                  <a:pt x="21297" y="20762"/>
                  <a:pt x="21297" y="20762"/>
                  <a:pt x="21305" y="20749"/>
                </a:cubicBezTo>
                <a:cubicBezTo>
                  <a:pt x="21319" y="20724"/>
                  <a:pt x="21333" y="20686"/>
                  <a:pt x="21348" y="20648"/>
                </a:cubicBezTo>
                <a:cubicBezTo>
                  <a:pt x="21348" y="20648"/>
                  <a:pt x="21348" y="20636"/>
                  <a:pt x="21355" y="20636"/>
                </a:cubicBezTo>
                <a:cubicBezTo>
                  <a:pt x="21355" y="20636"/>
                  <a:pt x="21355" y="20636"/>
                  <a:pt x="21355" y="20636"/>
                </a:cubicBezTo>
                <a:cubicBezTo>
                  <a:pt x="21369" y="20598"/>
                  <a:pt x="21384" y="20560"/>
                  <a:pt x="21398" y="20522"/>
                </a:cubicBezTo>
                <a:cubicBezTo>
                  <a:pt x="21398" y="20509"/>
                  <a:pt x="21405" y="20496"/>
                  <a:pt x="21405" y="20496"/>
                </a:cubicBezTo>
                <a:cubicBezTo>
                  <a:pt x="21420" y="20458"/>
                  <a:pt x="21427" y="20433"/>
                  <a:pt x="21441" y="20395"/>
                </a:cubicBezTo>
                <a:cubicBezTo>
                  <a:pt x="21441" y="20395"/>
                  <a:pt x="21441" y="20383"/>
                  <a:pt x="21449" y="20383"/>
                </a:cubicBezTo>
                <a:cubicBezTo>
                  <a:pt x="21449" y="20383"/>
                  <a:pt x="21449" y="20383"/>
                  <a:pt x="21449" y="20370"/>
                </a:cubicBezTo>
                <a:cubicBezTo>
                  <a:pt x="21449" y="20357"/>
                  <a:pt x="21456" y="20357"/>
                  <a:pt x="21456" y="20345"/>
                </a:cubicBezTo>
                <a:cubicBezTo>
                  <a:pt x="21463" y="20319"/>
                  <a:pt x="21470" y="20294"/>
                  <a:pt x="21477" y="20281"/>
                </a:cubicBezTo>
                <a:cubicBezTo>
                  <a:pt x="21477" y="20269"/>
                  <a:pt x="21485" y="20269"/>
                  <a:pt x="21485" y="20256"/>
                </a:cubicBezTo>
                <a:cubicBezTo>
                  <a:pt x="21492" y="20231"/>
                  <a:pt x="21499" y="20205"/>
                  <a:pt x="21506" y="20180"/>
                </a:cubicBezTo>
                <a:cubicBezTo>
                  <a:pt x="21506" y="20180"/>
                  <a:pt x="21506" y="20167"/>
                  <a:pt x="21506" y="20167"/>
                </a:cubicBezTo>
                <a:cubicBezTo>
                  <a:pt x="21506" y="20167"/>
                  <a:pt x="21506" y="20167"/>
                  <a:pt x="21506" y="20167"/>
                </a:cubicBezTo>
                <a:cubicBezTo>
                  <a:pt x="21514" y="20142"/>
                  <a:pt x="21521" y="20117"/>
                  <a:pt x="21521" y="20091"/>
                </a:cubicBezTo>
                <a:cubicBezTo>
                  <a:pt x="21521" y="20091"/>
                  <a:pt x="21521" y="20079"/>
                  <a:pt x="21521" y="20079"/>
                </a:cubicBezTo>
                <a:cubicBezTo>
                  <a:pt x="21521" y="20066"/>
                  <a:pt x="21521" y="20066"/>
                  <a:pt x="21528" y="20053"/>
                </a:cubicBezTo>
                <a:cubicBezTo>
                  <a:pt x="21535" y="20028"/>
                  <a:pt x="21535" y="20003"/>
                  <a:pt x="21542" y="19977"/>
                </a:cubicBezTo>
                <a:cubicBezTo>
                  <a:pt x="21542" y="19965"/>
                  <a:pt x="21542" y="19965"/>
                  <a:pt x="21550" y="19952"/>
                </a:cubicBezTo>
                <a:cubicBezTo>
                  <a:pt x="21557" y="19927"/>
                  <a:pt x="21557" y="19889"/>
                  <a:pt x="21564" y="19863"/>
                </a:cubicBezTo>
                <a:cubicBezTo>
                  <a:pt x="21564" y="19863"/>
                  <a:pt x="21564" y="19863"/>
                  <a:pt x="21564" y="19851"/>
                </a:cubicBezTo>
                <a:cubicBezTo>
                  <a:pt x="21571" y="19826"/>
                  <a:pt x="21571" y="19800"/>
                  <a:pt x="21578" y="19775"/>
                </a:cubicBezTo>
                <a:cubicBezTo>
                  <a:pt x="21578" y="19775"/>
                  <a:pt x="21578" y="19762"/>
                  <a:pt x="21578" y="19762"/>
                </a:cubicBezTo>
                <a:cubicBezTo>
                  <a:pt x="21578" y="19737"/>
                  <a:pt x="21586" y="19724"/>
                  <a:pt x="21586" y="19699"/>
                </a:cubicBezTo>
                <a:cubicBezTo>
                  <a:pt x="21586" y="19686"/>
                  <a:pt x="21586" y="19674"/>
                  <a:pt x="21593" y="19661"/>
                </a:cubicBezTo>
                <a:cubicBezTo>
                  <a:pt x="21593" y="19661"/>
                  <a:pt x="21593" y="19661"/>
                  <a:pt x="21593" y="19648"/>
                </a:cubicBezTo>
                <a:cubicBezTo>
                  <a:pt x="21593" y="19623"/>
                  <a:pt x="21593" y="19598"/>
                  <a:pt x="21600" y="19585"/>
                </a:cubicBezTo>
                <a:cubicBezTo>
                  <a:pt x="21600" y="19572"/>
                  <a:pt x="21600" y="19560"/>
                  <a:pt x="21600" y="19547"/>
                </a:cubicBezTo>
                <a:cubicBezTo>
                  <a:pt x="21600" y="19547"/>
                  <a:pt x="21600" y="19547"/>
                  <a:pt x="21600" y="19547"/>
                </a:cubicBezTo>
                <a:cubicBezTo>
                  <a:pt x="21600" y="19522"/>
                  <a:pt x="21600" y="19497"/>
                  <a:pt x="21600" y="19471"/>
                </a:cubicBezTo>
                <a:cubicBezTo>
                  <a:pt x="21600" y="19459"/>
                  <a:pt x="21600" y="19446"/>
                  <a:pt x="21600" y="19433"/>
                </a:cubicBezTo>
                <a:cubicBezTo>
                  <a:pt x="21600" y="19433"/>
                  <a:pt x="21600" y="19433"/>
                  <a:pt x="21600" y="19433"/>
                </a:cubicBezTo>
                <a:cubicBezTo>
                  <a:pt x="21600" y="19395"/>
                  <a:pt x="21600" y="19357"/>
                  <a:pt x="21600" y="19319"/>
                </a:cubicBezTo>
                <a:lnTo>
                  <a:pt x="21600" y="12335"/>
                </a:lnTo>
                <a:cubicBezTo>
                  <a:pt x="21600" y="12322"/>
                  <a:pt x="21600" y="12297"/>
                  <a:pt x="21600" y="12284"/>
                </a:cubicBezTo>
                <a:cubicBezTo>
                  <a:pt x="21600" y="12271"/>
                  <a:pt x="21600" y="12271"/>
                  <a:pt x="21600" y="12259"/>
                </a:cubicBezTo>
                <a:cubicBezTo>
                  <a:pt x="21600" y="12259"/>
                  <a:pt x="21600" y="12246"/>
                  <a:pt x="21600" y="12246"/>
                </a:cubicBezTo>
                <a:cubicBezTo>
                  <a:pt x="21600" y="12246"/>
                  <a:pt x="21600" y="12233"/>
                  <a:pt x="21600" y="12233"/>
                </a:cubicBezTo>
                <a:cubicBezTo>
                  <a:pt x="21600" y="12221"/>
                  <a:pt x="21600" y="12195"/>
                  <a:pt x="21600" y="12183"/>
                </a:cubicBezTo>
                <a:cubicBezTo>
                  <a:pt x="21600" y="12183"/>
                  <a:pt x="21600" y="12183"/>
                  <a:pt x="21600" y="12183"/>
                </a:cubicBezTo>
                <a:cubicBezTo>
                  <a:pt x="21600" y="12183"/>
                  <a:pt x="21600" y="12183"/>
                  <a:pt x="21600" y="12170"/>
                </a:cubicBezTo>
                <a:cubicBezTo>
                  <a:pt x="21600" y="12157"/>
                  <a:pt x="21600" y="12145"/>
                  <a:pt x="21600" y="12132"/>
                </a:cubicBezTo>
                <a:cubicBezTo>
                  <a:pt x="21600" y="12132"/>
                  <a:pt x="21600" y="12119"/>
                  <a:pt x="21600" y="12119"/>
                </a:cubicBezTo>
                <a:cubicBezTo>
                  <a:pt x="21600" y="12081"/>
                  <a:pt x="21593" y="12043"/>
                  <a:pt x="21593" y="12006"/>
                </a:cubicBezTo>
                <a:cubicBezTo>
                  <a:pt x="21593" y="12006"/>
                  <a:pt x="21593" y="12006"/>
                  <a:pt x="21593" y="12006"/>
                </a:cubicBezTo>
                <a:cubicBezTo>
                  <a:pt x="21593" y="12006"/>
                  <a:pt x="21593" y="11993"/>
                  <a:pt x="21593" y="11993"/>
                </a:cubicBezTo>
                <a:cubicBezTo>
                  <a:pt x="21593" y="11955"/>
                  <a:pt x="21586" y="11917"/>
                  <a:pt x="21578" y="11879"/>
                </a:cubicBezTo>
                <a:cubicBezTo>
                  <a:pt x="21578" y="11879"/>
                  <a:pt x="21578" y="11879"/>
                  <a:pt x="21578" y="11866"/>
                </a:cubicBezTo>
                <a:cubicBezTo>
                  <a:pt x="21578" y="11866"/>
                  <a:pt x="21578" y="11866"/>
                  <a:pt x="21578" y="11866"/>
                </a:cubicBezTo>
                <a:cubicBezTo>
                  <a:pt x="21571" y="11828"/>
                  <a:pt x="21571" y="11790"/>
                  <a:pt x="21564" y="11752"/>
                </a:cubicBezTo>
                <a:cubicBezTo>
                  <a:pt x="21564" y="11752"/>
                  <a:pt x="21564" y="11740"/>
                  <a:pt x="21564" y="11740"/>
                </a:cubicBezTo>
                <a:cubicBezTo>
                  <a:pt x="21564" y="11740"/>
                  <a:pt x="21564" y="11727"/>
                  <a:pt x="21564" y="11727"/>
                </a:cubicBezTo>
                <a:cubicBezTo>
                  <a:pt x="21564" y="11714"/>
                  <a:pt x="21564" y="11714"/>
                  <a:pt x="21564" y="11702"/>
                </a:cubicBezTo>
                <a:cubicBezTo>
                  <a:pt x="21564" y="11689"/>
                  <a:pt x="21557" y="11676"/>
                  <a:pt x="21557" y="11664"/>
                </a:cubicBezTo>
                <a:cubicBezTo>
                  <a:pt x="21557" y="11639"/>
                  <a:pt x="21550" y="11626"/>
                  <a:pt x="21550" y="11601"/>
                </a:cubicBezTo>
                <a:cubicBezTo>
                  <a:pt x="21550" y="11588"/>
                  <a:pt x="21542" y="11575"/>
                  <a:pt x="21542" y="11575"/>
                </a:cubicBezTo>
                <a:cubicBezTo>
                  <a:pt x="21535" y="11550"/>
                  <a:pt x="21535" y="11537"/>
                  <a:pt x="21528" y="11525"/>
                </a:cubicBezTo>
                <a:cubicBezTo>
                  <a:pt x="21528" y="11512"/>
                  <a:pt x="21521" y="11499"/>
                  <a:pt x="21521" y="11487"/>
                </a:cubicBezTo>
                <a:cubicBezTo>
                  <a:pt x="21521" y="11474"/>
                  <a:pt x="21514" y="11461"/>
                  <a:pt x="21514" y="11449"/>
                </a:cubicBezTo>
                <a:cubicBezTo>
                  <a:pt x="21506" y="11436"/>
                  <a:pt x="21506" y="11411"/>
                  <a:pt x="21499" y="11398"/>
                </a:cubicBezTo>
                <a:cubicBezTo>
                  <a:pt x="21499" y="11386"/>
                  <a:pt x="21492" y="11373"/>
                  <a:pt x="21492" y="11373"/>
                </a:cubicBezTo>
                <a:cubicBezTo>
                  <a:pt x="21485" y="11360"/>
                  <a:pt x="21485" y="11348"/>
                  <a:pt x="21477" y="11322"/>
                </a:cubicBezTo>
                <a:cubicBezTo>
                  <a:pt x="21470" y="11310"/>
                  <a:pt x="21470" y="11284"/>
                  <a:pt x="21463" y="11272"/>
                </a:cubicBezTo>
                <a:cubicBezTo>
                  <a:pt x="21463" y="11259"/>
                  <a:pt x="21456" y="11259"/>
                  <a:pt x="21456" y="11246"/>
                </a:cubicBezTo>
                <a:cubicBezTo>
                  <a:pt x="21449" y="11234"/>
                  <a:pt x="21441" y="11208"/>
                  <a:pt x="21434" y="11196"/>
                </a:cubicBezTo>
                <a:cubicBezTo>
                  <a:pt x="21427" y="11183"/>
                  <a:pt x="21427" y="11170"/>
                  <a:pt x="21420" y="11158"/>
                </a:cubicBezTo>
                <a:cubicBezTo>
                  <a:pt x="21420" y="11158"/>
                  <a:pt x="21420" y="11145"/>
                  <a:pt x="21413" y="11145"/>
                </a:cubicBezTo>
                <a:cubicBezTo>
                  <a:pt x="21413" y="11145"/>
                  <a:pt x="21413" y="11132"/>
                  <a:pt x="21405" y="11132"/>
                </a:cubicBezTo>
                <a:cubicBezTo>
                  <a:pt x="21398" y="11120"/>
                  <a:pt x="21391" y="11094"/>
                  <a:pt x="21384" y="11082"/>
                </a:cubicBezTo>
                <a:cubicBezTo>
                  <a:pt x="21377" y="11069"/>
                  <a:pt x="21369" y="11044"/>
                  <a:pt x="21362" y="11031"/>
                </a:cubicBezTo>
                <a:cubicBezTo>
                  <a:pt x="21355" y="11006"/>
                  <a:pt x="21341" y="10993"/>
                  <a:pt x="21333" y="10968"/>
                </a:cubicBezTo>
                <a:cubicBezTo>
                  <a:pt x="21326" y="10955"/>
                  <a:pt x="21319" y="10930"/>
                  <a:pt x="21312" y="10917"/>
                </a:cubicBezTo>
                <a:cubicBezTo>
                  <a:pt x="21312" y="10917"/>
                  <a:pt x="21312" y="10917"/>
                  <a:pt x="21305" y="10905"/>
                </a:cubicBezTo>
                <a:cubicBezTo>
                  <a:pt x="21297" y="10892"/>
                  <a:pt x="21290" y="10867"/>
                  <a:pt x="21276" y="10854"/>
                </a:cubicBezTo>
                <a:cubicBezTo>
                  <a:pt x="21269" y="10841"/>
                  <a:pt x="21261" y="10816"/>
                  <a:pt x="21247" y="10803"/>
                </a:cubicBezTo>
                <a:cubicBezTo>
                  <a:pt x="21240" y="10778"/>
                  <a:pt x="21225" y="10766"/>
                  <a:pt x="21211" y="10753"/>
                </a:cubicBezTo>
                <a:cubicBezTo>
                  <a:pt x="21204" y="10740"/>
                  <a:pt x="21196" y="10728"/>
                  <a:pt x="21189" y="10715"/>
                </a:cubicBezTo>
                <a:cubicBezTo>
                  <a:pt x="21189" y="10715"/>
                  <a:pt x="21189" y="10715"/>
                  <a:pt x="21189" y="10715"/>
                </a:cubicBezTo>
                <a:cubicBezTo>
                  <a:pt x="21189" y="10715"/>
                  <a:pt x="21189" y="10715"/>
                  <a:pt x="21189" y="10715"/>
                </a:cubicBezTo>
                <a:cubicBezTo>
                  <a:pt x="21182" y="10702"/>
                  <a:pt x="21168" y="10677"/>
                  <a:pt x="21153" y="10664"/>
                </a:cubicBezTo>
                <a:cubicBezTo>
                  <a:pt x="21146" y="10652"/>
                  <a:pt x="21132" y="10639"/>
                  <a:pt x="21124" y="10626"/>
                </a:cubicBezTo>
                <a:cubicBezTo>
                  <a:pt x="21110" y="10614"/>
                  <a:pt x="21096" y="10588"/>
                  <a:pt x="21081" y="10576"/>
                </a:cubicBezTo>
                <a:cubicBezTo>
                  <a:pt x="21074" y="10563"/>
                  <a:pt x="21067" y="10550"/>
                  <a:pt x="21052" y="10538"/>
                </a:cubicBezTo>
                <a:cubicBezTo>
                  <a:pt x="21052" y="10538"/>
                  <a:pt x="21052" y="10538"/>
                  <a:pt x="21052" y="10538"/>
                </a:cubicBezTo>
                <a:cubicBezTo>
                  <a:pt x="21038" y="10525"/>
                  <a:pt x="21024" y="10500"/>
                  <a:pt x="21009" y="10487"/>
                </a:cubicBezTo>
                <a:cubicBezTo>
                  <a:pt x="21002" y="10475"/>
                  <a:pt x="20995" y="10475"/>
                  <a:pt x="20988" y="10462"/>
                </a:cubicBezTo>
                <a:cubicBezTo>
                  <a:pt x="20966" y="10437"/>
                  <a:pt x="20937" y="10411"/>
                  <a:pt x="20915" y="10399"/>
                </a:cubicBezTo>
                <a:lnTo>
                  <a:pt x="8927" y="314"/>
                </a:lnTo>
                <a:cubicBezTo>
                  <a:pt x="8941" y="326"/>
                  <a:pt x="8948" y="339"/>
                  <a:pt x="8963" y="339"/>
                </a:cubicBezTo>
                <a:cubicBezTo>
                  <a:pt x="8905" y="288"/>
                  <a:pt x="8855" y="250"/>
                  <a:pt x="8797" y="212"/>
                </a:cubicBezTo>
                <a:cubicBezTo>
                  <a:pt x="8552" y="48"/>
                  <a:pt x="8278" y="-28"/>
                  <a:pt x="7997" y="10"/>
                </a:cubicBezTo>
                <a:lnTo>
                  <a:pt x="1866" y="870"/>
                </a:lnTo>
                <a:cubicBezTo>
                  <a:pt x="1607" y="908"/>
                  <a:pt x="1354" y="1048"/>
                  <a:pt x="1131" y="1275"/>
                </a:cubicBezTo>
                <a:cubicBezTo>
                  <a:pt x="908" y="1503"/>
                  <a:pt x="706" y="1807"/>
                  <a:pt x="540" y="2161"/>
                </a:cubicBezTo>
                <a:cubicBezTo>
                  <a:pt x="375" y="2528"/>
                  <a:pt x="238" y="2946"/>
                  <a:pt x="144" y="3414"/>
                </a:cubicBezTo>
                <a:cubicBezTo>
                  <a:pt x="50" y="3869"/>
                  <a:pt x="0" y="4375"/>
                  <a:pt x="0" y="4894"/>
                </a:cubicBezTo>
                <a:lnTo>
                  <a:pt x="0" y="16599"/>
                </a:lnTo>
                <a:cubicBezTo>
                  <a:pt x="0" y="17118"/>
                  <a:pt x="50" y="17611"/>
                  <a:pt x="144" y="18054"/>
                </a:cubicBezTo>
                <a:cubicBezTo>
                  <a:pt x="252" y="18447"/>
                  <a:pt x="389" y="18839"/>
                  <a:pt x="555" y="19180"/>
                </a:cubicBezTo>
                <a:close/>
                <a:moveTo>
                  <a:pt x="1880" y="20256"/>
                </a:moveTo>
                <a:cubicBezTo>
                  <a:pt x="1873" y="20256"/>
                  <a:pt x="1866" y="20256"/>
                  <a:pt x="1852" y="20256"/>
                </a:cubicBezTo>
                <a:cubicBezTo>
                  <a:pt x="1844" y="20256"/>
                  <a:pt x="1837" y="20256"/>
                  <a:pt x="1823" y="20256"/>
                </a:cubicBezTo>
                <a:cubicBezTo>
                  <a:pt x="1816" y="20256"/>
                  <a:pt x="1808" y="20256"/>
                  <a:pt x="1794" y="20256"/>
                </a:cubicBezTo>
                <a:cubicBezTo>
                  <a:pt x="1787" y="20256"/>
                  <a:pt x="1780" y="20256"/>
                  <a:pt x="1772" y="20256"/>
                </a:cubicBezTo>
                <a:cubicBezTo>
                  <a:pt x="1823" y="20256"/>
                  <a:pt x="1852" y="20256"/>
                  <a:pt x="1880" y="2025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22B5718B-319B-3006-492F-0DA642678E54}"/>
              </a:ext>
            </a:extLst>
          </p:cNvPr>
          <p:cNvSpPr/>
          <p:nvPr/>
        </p:nvSpPr>
        <p:spPr>
          <a:xfrm>
            <a:off x="3835809" y="2430053"/>
            <a:ext cx="754748" cy="866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0" extrusionOk="0">
                <a:moveTo>
                  <a:pt x="17162" y="10"/>
                </a:moveTo>
                <a:cubicBezTo>
                  <a:pt x="17765" y="-30"/>
                  <a:pt x="18353" y="51"/>
                  <a:pt x="18879" y="226"/>
                </a:cubicBezTo>
                <a:cubicBezTo>
                  <a:pt x="19404" y="400"/>
                  <a:pt x="19884" y="683"/>
                  <a:pt x="20286" y="1033"/>
                </a:cubicBezTo>
                <a:cubicBezTo>
                  <a:pt x="20688" y="1382"/>
                  <a:pt x="21012" y="1826"/>
                  <a:pt x="21244" y="2310"/>
                </a:cubicBezTo>
                <a:cubicBezTo>
                  <a:pt x="21476" y="2808"/>
                  <a:pt x="21600" y="3359"/>
                  <a:pt x="21600" y="3938"/>
                </a:cubicBezTo>
                <a:lnTo>
                  <a:pt x="21600" y="17172"/>
                </a:lnTo>
                <a:cubicBezTo>
                  <a:pt x="21600" y="17764"/>
                  <a:pt x="21476" y="18315"/>
                  <a:pt x="21244" y="18826"/>
                </a:cubicBezTo>
                <a:cubicBezTo>
                  <a:pt x="21012" y="19337"/>
                  <a:pt x="20688" y="19795"/>
                  <a:pt x="20286" y="20185"/>
                </a:cubicBezTo>
                <a:cubicBezTo>
                  <a:pt x="19884" y="20575"/>
                  <a:pt x="19404" y="20884"/>
                  <a:pt x="18879" y="21099"/>
                </a:cubicBezTo>
                <a:cubicBezTo>
                  <a:pt x="18353" y="21314"/>
                  <a:pt x="17765" y="21436"/>
                  <a:pt x="17162" y="21449"/>
                </a:cubicBezTo>
                <a:lnTo>
                  <a:pt x="4005" y="21570"/>
                </a:lnTo>
                <a:cubicBezTo>
                  <a:pt x="3448" y="21570"/>
                  <a:pt x="2907" y="21462"/>
                  <a:pt x="2427" y="21274"/>
                </a:cubicBezTo>
                <a:cubicBezTo>
                  <a:pt x="1948" y="21072"/>
                  <a:pt x="1515" y="20790"/>
                  <a:pt x="1160" y="20427"/>
                </a:cubicBezTo>
                <a:cubicBezTo>
                  <a:pt x="804" y="20064"/>
                  <a:pt x="510" y="19647"/>
                  <a:pt x="309" y="19163"/>
                </a:cubicBezTo>
                <a:cubicBezTo>
                  <a:pt x="108" y="18692"/>
                  <a:pt x="0" y="18167"/>
                  <a:pt x="0" y="17616"/>
                </a:cubicBezTo>
                <a:lnTo>
                  <a:pt x="0" y="5202"/>
                </a:lnTo>
                <a:cubicBezTo>
                  <a:pt x="0" y="4650"/>
                  <a:pt x="108" y="4126"/>
                  <a:pt x="309" y="3628"/>
                </a:cubicBezTo>
                <a:cubicBezTo>
                  <a:pt x="510" y="3144"/>
                  <a:pt x="804" y="2687"/>
                  <a:pt x="1160" y="2297"/>
                </a:cubicBezTo>
                <a:cubicBezTo>
                  <a:pt x="1515" y="1907"/>
                  <a:pt x="1948" y="1584"/>
                  <a:pt x="2427" y="1355"/>
                </a:cubicBezTo>
                <a:cubicBezTo>
                  <a:pt x="2907" y="1113"/>
                  <a:pt x="3448" y="965"/>
                  <a:pt x="4005" y="925"/>
                </a:cubicBezTo>
                <a:lnTo>
                  <a:pt x="17162" y="1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A69DF26-FF33-5FB1-F39A-2A0A05ED7C9D}"/>
              </a:ext>
            </a:extLst>
          </p:cNvPr>
          <p:cNvSpPr/>
          <p:nvPr/>
        </p:nvSpPr>
        <p:spPr>
          <a:xfrm>
            <a:off x="6738639" y="3507055"/>
            <a:ext cx="1617551" cy="919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2" extrusionOk="0">
                <a:moveTo>
                  <a:pt x="21073" y="2394"/>
                </a:moveTo>
                <a:cubicBezTo>
                  <a:pt x="20907" y="2052"/>
                  <a:pt x="20705" y="1786"/>
                  <a:pt x="20482" y="1596"/>
                </a:cubicBezTo>
                <a:cubicBezTo>
                  <a:pt x="20287" y="1432"/>
                  <a:pt x="20070" y="1330"/>
                  <a:pt x="19847" y="1317"/>
                </a:cubicBezTo>
                <a:cubicBezTo>
                  <a:pt x="19847" y="1317"/>
                  <a:pt x="19847" y="1317"/>
                  <a:pt x="19854" y="1317"/>
                </a:cubicBezTo>
                <a:lnTo>
                  <a:pt x="5086" y="0"/>
                </a:lnTo>
                <a:cubicBezTo>
                  <a:pt x="5079" y="0"/>
                  <a:pt x="5079" y="0"/>
                  <a:pt x="5072" y="0"/>
                </a:cubicBezTo>
                <a:cubicBezTo>
                  <a:pt x="5065" y="0"/>
                  <a:pt x="5065" y="0"/>
                  <a:pt x="5057" y="0"/>
                </a:cubicBezTo>
                <a:cubicBezTo>
                  <a:pt x="5050" y="0"/>
                  <a:pt x="5050" y="0"/>
                  <a:pt x="5043" y="0"/>
                </a:cubicBezTo>
                <a:cubicBezTo>
                  <a:pt x="5036" y="0"/>
                  <a:pt x="5029" y="0"/>
                  <a:pt x="5029" y="0"/>
                </a:cubicBezTo>
                <a:lnTo>
                  <a:pt x="1248" y="38"/>
                </a:lnTo>
                <a:cubicBezTo>
                  <a:pt x="1227" y="38"/>
                  <a:pt x="1212" y="38"/>
                  <a:pt x="1190" y="38"/>
                </a:cubicBezTo>
                <a:cubicBezTo>
                  <a:pt x="1183" y="38"/>
                  <a:pt x="1176" y="38"/>
                  <a:pt x="1176" y="38"/>
                </a:cubicBezTo>
                <a:cubicBezTo>
                  <a:pt x="1162" y="38"/>
                  <a:pt x="1147" y="38"/>
                  <a:pt x="1133" y="38"/>
                </a:cubicBezTo>
                <a:cubicBezTo>
                  <a:pt x="1126" y="38"/>
                  <a:pt x="1118" y="38"/>
                  <a:pt x="1118" y="38"/>
                </a:cubicBezTo>
                <a:cubicBezTo>
                  <a:pt x="1097" y="38"/>
                  <a:pt x="1082" y="51"/>
                  <a:pt x="1061" y="51"/>
                </a:cubicBezTo>
                <a:cubicBezTo>
                  <a:pt x="1061" y="51"/>
                  <a:pt x="1061" y="51"/>
                  <a:pt x="1061" y="51"/>
                </a:cubicBezTo>
                <a:cubicBezTo>
                  <a:pt x="1046" y="51"/>
                  <a:pt x="1025" y="63"/>
                  <a:pt x="1010" y="63"/>
                </a:cubicBezTo>
                <a:cubicBezTo>
                  <a:pt x="1003" y="63"/>
                  <a:pt x="996" y="63"/>
                  <a:pt x="996" y="76"/>
                </a:cubicBezTo>
                <a:cubicBezTo>
                  <a:pt x="981" y="76"/>
                  <a:pt x="967" y="89"/>
                  <a:pt x="952" y="89"/>
                </a:cubicBezTo>
                <a:cubicBezTo>
                  <a:pt x="945" y="89"/>
                  <a:pt x="945" y="89"/>
                  <a:pt x="938" y="101"/>
                </a:cubicBezTo>
                <a:cubicBezTo>
                  <a:pt x="924" y="114"/>
                  <a:pt x="902" y="114"/>
                  <a:pt x="887" y="127"/>
                </a:cubicBezTo>
                <a:cubicBezTo>
                  <a:pt x="887" y="127"/>
                  <a:pt x="887" y="127"/>
                  <a:pt x="887" y="127"/>
                </a:cubicBezTo>
                <a:cubicBezTo>
                  <a:pt x="887" y="127"/>
                  <a:pt x="887" y="127"/>
                  <a:pt x="880" y="127"/>
                </a:cubicBezTo>
                <a:cubicBezTo>
                  <a:pt x="866" y="139"/>
                  <a:pt x="851" y="139"/>
                  <a:pt x="830" y="152"/>
                </a:cubicBezTo>
                <a:cubicBezTo>
                  <a:pt x="823" y="152"/>
                  <a:pt x="823" y="165"/>
                  <a:pt x="815" y="165"/>
                </a:cubicBezTo>
                <a:cubicBezTo>
                  <a:pt x="801" y="177"/>
                  <a:pt x="786" y="177"/>
                  <a:pt x="779" y="190"/>
                </a:cubicBezTo>
                <a:cubicBezTo>
                  <a:pt x="779" y="190"/>
                  <a:pt x="772" y="190"/>
                  <a:pt x="772" y="203"/>
                </a:cubicBezTo>
                <a:cubicBezTo>
                  <a:pt x="772" y="203"/>
                  <a:pt x="772" y="203"/>
                  <a:pt x="765" y="203"/>
                </a:cubicBezTo>
                <a:cubicBezTo>
                  <a:pt x="750" y="216"/>
                  <a:pt x="729" y="228"/>
                  <a:pt x="714" y="241"/>
                </a:cubicBezTo>
                <a:cubicBezTo>
                  <a:pt x="714" y="241"/>
                  <a:pt x="707" y="241"/>
                  <a:pt x="707" y="241"/>
                </a:cubicBezTo>
                <a:cubicBezTo>
                  <a:pt x="693" y="253"/>
                  <a:pt x="678" y="266"/>
                  <a:pt x="664" y="279"/>
                </a:cubicBezTo>
                <a:cubicBezTo>
                  <a:pt x="657" y="279"/>
                  <a:pt x="657" y="291"/>
                  <a:pt x="649" y="291"/>
                </a:cubicBezTo>
                <a:cubicBezTo>
                  <a:pt x="635" y="304"/>
                  <a:pt x="628" y="317"/>
                  <a:pt x="613" y="329"/>
                </a:cubicBezTo>
                <a:cubicBezTo>
                  <a:pt x="606" y="329"/>
                  <a:pt x="606" y="342"/>
                  <a:pt x="599" y="342"/>
                </a:cubicBezTo>
                <a:cubicBezTo>
                  <a:pt x="584" y="355"/>
                  <a:pt x="570" y="380"/>
                  <a:pt x="556" y="393"/>
                </a:cubicBezTo>
                <a:cubicBezTo>
                  <a:pt x="556" y="393"/>
                  <a:pt x="556" y="393"/>
                  <a:pt x="556" y="393"/>
                </a:cubicBezTo>
                <a:cubicBezTo>
                  <a:pt x="534" y="418"/>
                  <a:pt x="512" y="443"/>
                  <a:pt x="491" y="481"/>
                </a:cubicBezTo>
                <a:cubicBezTo>
                  <a:pt x="483" y="494"/>
                  <a:pt x="483" y="494"/>
                  <a:pt x="476" y="507"/>
                </a:cubicBezTo>
                <a:cubicBezTo>
                  <a:pt x="455" y="532"/>
                  <a:pt x="440" y="558"/>
                  <a:pt x="418" y="596"/>
                </a:cubicBezTo>
                <a:cubicBezTo>
                  <a:pt x="418" y="596"/>
                  <a:pt x="411" y="596"/>
                  <a:pt x="411" y="608"/>
                </a:cubicBezTo>
                <a:cubicBezTo>
                  <a:pt x="397" y="634"/>
                  <a:pt x="382" y="659"/>
                  <a:pt x="368" y="684"/>
                </a:cubicBezTo>
                <a:cubicBezTo>
                  <a:pt x="361" y="697"/>
                  <a:pt x="361" y="697"/>
                  <a:pt x="354" y="710"/>
                </a:cubicBezTo>
                <a:cubicBezTo>
                  <a:pt x="346" y="722"/>
                  <a:pt x="346" y="722"/>
                  <a:pt x="339" y="735"/>
                </a:cubicBezTo>
                <a:cubicBezTo>
                  <a:pt x="325" y="760"/>
                  <a:pt x="310" y="798"/>
                  <a:pt x="289" y="836"/>
                </a:cubicBezTo>
                <a:cubicBezTo>
                  <a:pt x="289" y="836"/>
                  <a:pt x="289" y="849"/>
                  <a:pt x="281" y="849"/>
                </a:cubicBezTo>
                <a:cubicBezTo>
                  <a:pt x="281" y="849"/>
                  <a:pt x="281" y="849"/>
                  <a:pt x="281" y="849"/>
                </a:cubicBezTo>
                <a:cubicBezTo>
                  <a:pt x="267" y="887"/>
                  <a:pt x="245" y="925"/>
                  <a:pt x="231" y="963"/>
                </a:cubicBezTo>
                <a:cubicBezTo>
                  <a:pt x="224" y="976"/>
                  <a:pt x="224" y="988"/>
                  <a:pt x="216" y="988"/>
                </a:cubicBezTo>
                <a:cubicBezTo>
                  <a:pt x="202" y="1026"/>
                  <a:pt x="188" y="1064"/>
                  <a:pt x="180" y="1090"/>
                </a:cubicBezTo>
                <a:cubicBezTo>
                  <a:pt x="180" y="1090"/>
                  <a:pt x="173" y="1102"/>
                  <a:pt x="173" y="1102"/>
                </a:cubicBezTo>
                <a:cubicBezTo>
                  <a:pt x="159" y="1140"/>
                  <a:pt x="144" y="1178"/>
                  <a:pt x="137" y="1229"/>
                </a:cubicBezTo>
                <a:cubicBezTo>
                  <a:pt x="137" y="1242"/>
                  <a:pt x="130" y="1254"/>
                  <a:pt x="130" y="1254"/>
                </a:cubicBezTo>
                <a:cubicBezTo>
                  <a:pt x="123" y="1292"/>
                  <a:pt x="108" y="1330"/>
                  <a:pt x="101" y="1368"/>
                </a:cubicBezTo>
                <a:cubicBezTo>
                  <a:pt x="101" y="1368"/>
                  <a:pt x="101" y="1381"/>
                  <a:pt x="94" y="1381"/>
                </a:cubicBezTo>
                <a:cubicBezTo>
                  <a:pt x="94" y="1381"/>
                  <a:pt x="94" y="1381"/>
                  <a:pt x="94" y="1394"/>
                </a:cubicBezTo>
                <a:cubicBezTo>
                  <a:pt x="94" y="1394"/>
                  <a:pt x="94" y="1394"/>
                  <a:pt x="94" y="1394"/>
                </a:cubicBezTo>
                <a:cubicBezTo>
                  <a:pt x="94" y="1394"/>
                  <a:pt x="94" y="1406"/>
                  <a:pt x="87" y="1406"/>
                </a:cubicBezTo>
                <a:cubicBezTo>
                  <a:pt x="79" y="1432"/>
                  <a:pt x="79" y="1457"/>
                  <a:pt x="72" y="1482"/>
                </a:cubicBezTo>
                <a:cubicBezTo>
                  <a:pt x="72" y="1495"/>
                  <a:pt x="65" y="1508"/>
                  <a:pt x="65" y="1508"/>
                </a:cubicBezTo>
                <a:cubicBezTo>
                  <a:pt x="65" y="1521"/>
                  <a:pt x="58" y="1521"/>
                  <a:pt x="58" y="1533"/>
                </a:cubicBezTo>
                <a:cubicBezTo>
                  <a:pt x="58" y="1546"/>
                  <a:pt x="51" y="1559"/>
                  <a:pt x="51" y="1571"/>
                </a:cubicBezTo>
                <a:cubicBezTo>
                  <a:pt x="51" y="1584"/>
                  <a:pt x="51" y="1584"/>
                  <a:pt x="43" y="1597"/>
                </a:cubicBezTo>
                <a:cubicBezTo>
                  <a:pt x="36" y="1622"/>
                  <a:pt x="36" y="1660"/>
                  <a:pt x="29" y="1698"/>
                </a:cubicBezTo>
                <a:cubicBezTo>
                  <a:pt x="29" y="1698"/>
                  <a:pt x="29" y="1698"/>
                  <a:pt x="29" y="1698"/>
                </a:cubicBezTo>
                <a:cubicBezTo>
                  <a:pt x="29" y="1698"/>
                  <a:pt x="29" y="1698"/>
                  <a:pt x="29" y="1698"/>
                </a:cubicBezTo>
                <a:cubicBezTo>
                  <a:pt x="22" y="1723"/>
                  <a:pt x="22" y="1761"/>
                  <a:pt x="14" y="1787"/>
                </a:cubicBezTo>
                <a:cubicBezTo>
                  <a:pt x="14" y="1799"/>
                  <a:pt x="14" y="1812"/>
                  <a:pt x="14" y="1812"/>
                </a:cubicBezTo>
                <a:cubicBezTo>
                  <a:pt x="14" y="1825"/>
                  <a:pt x="14" y="1837"/>
                  <a:pt x="7" y="1850"/>
                </a:cubicBezTo>
                <a:cubicBezTo>
                  <a:pt x="7" y="1863"/>
                  <a:pt x="7" y="1875"/>
                  <a:pt x="7" y="1888"/>
                </a:cubicBezTo>
                <a:cubicBezTo>
                  <a:pt x="7" y="1901"/>
                  <a:pt x="7" y="1913"/>
                  <a:pt x="7" y="1926"/>
                </a:cubicBezTo>
                <a:cubicBezTo>
                  <a:pt x="7" y="1951"/>
                  <a:pt x="0" y="1977"/>
                  <a:pt x="0" y="2002"/>
                </a:cubicBezTo>
                <a:cubicBezTo>
                  <a:pt x="0" y="2015"/>
                  <a:pt x="0" y="2015"/>
                  <a:pt x="0" y="2027"/>
                </a:cubicBezTo>
                <a:cubicBezTo>
                  <a:pt x="0" y="2027"/>
                  <a:pt x="0" y="2027"/>
                  <a:pt x="0" y="2027"/>
                </a:cubicBezTo>
                <a:cubicBezTo>
                  <a:pt x="0" y="2040"/>
                  <a:pt x="0" y="2065"/>
                  <a:pt x="0" y="2078"/>
                </a:cubicBezTo>
                <a:cubicBezTo>
                  <a:pt x="0" y="2091"/>
                  <a:pt x="0" y="2103"/>
                  <a:pt x="0" y="2129"/>
                </a:cubicBezTo>
                <a:cubicBezTo>
                  <a:pt x="0" y="2129"/>
                  <a:pt x="0" y="2129"/>
                  <a:pt x="0" y="2129"/>
                </a:cubicBezTo>
                <a:cubicBezTo>
                  <a:pt x="0" y="2129"/>
                  <a:pt x="0" y="2129"/>
                  <a:pt x="0" y="2129"/>
                </a:cubicBezTo>
                <a:cubicBezTo>
                  <a:pt x="0" y="2141"/>
                  <a:pt x="0" y="2167"/>
                  <a:pt x="0" y="2179"/>
                </a:cubicBezTo>
                <a:cubicBezTo>
                  <a:pt x="0" y="2192"/>
                  <a:pt x="0" y="2217"/>
                  <a:pt x="0" y="2230"/>
                </a:cubicBezTo>
                <a:lnTo>
                  <a:pt x="0" y="9223"/>
                </a:lnTo>
                <a:cubicBezTo>
                  <a:pt x="0" y="9248"/>
                  <a:pt x="0" y="9273"/>
                  <a:pt x="0" y="9299"/>
                </a:cubicBezTo>
                <a:cubicBezTo>
                  <a:pt x="0" y="9312"/>
                  <a:pt x="0" y="9312"/>
                  <a:pt x="0" y="9324"/>
                </a:cubicBezTo>
                <a:cubicBezTo>
                  <a:pt x="0" y="9337"/>
                  <a:pt x="0" y="9362"/>
                  <a:pt x="0" y="9375"/>
                </a:cubicBezTo>
                <a:cubicBezTo>
                  <a:pt x="0" y="9375"/>
                  <a:pt x="0" y="9375"/>
                  <a:pt x="0" y="9375"/>
                </a:cubicBezTo>
                <a:cubicBezTo>
                  <a:pt x="0" y="9388"/>
                  <a:pt x="0" y="9400"/>
                  <a:pt x="0" y="9413"/>
                </a:cubicBezTo>
                <a:cubicBezTo>
                  <a:pt x="0" y="9426"/>
                  <a:pt x="0" y="9438"/>
                  <a:pt x="0" y="9464"/>
                </a:cubicBezTo>
                <a:cubicBezTo>
                  <a:pt x="0" y="9476"/>
                  <a:pt x="0" y="9489"/>
                  <a:pt x="0" y="9501"/>
                </a:cubicBezTo>
                <a:cubicBezTo>
                  <a:pt x="0" y="9514"/>
                  <a:pt x="0" y="9527"/>
                  <a:pt x="0" y="9539"/>
                </a:cubicBezTo>
                <a:cubicBezTo>
                  <a:pt x="0" y="9539"/>
                  <a:pt x="0" y="9539"/>
                  <a:pt x="0" y="9539"/>
                </a:cubicBezTo>
                <a:cubicBezTo>
                  <a:pt x="7" y="9590"/>
                  <a:pt x="7" y="9628"/>
                  <a:pt x="14" y="9679"/>
                </a:cubicBezTo>
                <a:cubicBezTo>
                  <a:pt x="14" y="9679"/>
                  <a:pt x="14" y="9679"/>
                  <a:pt x="14" y="9692"/>
                </a:cubicBezTo>
                <a:cubicBezTo>
                  <a:pt x="14" y="9692"/>
                  <a:pt x="14" y="9692"/>
                  <a:pt x="14" y="9692"/>
                </a:cubicBezTo>
                <a:cubicBezTo>
                  <a:pt x="22" y="9742"/>
                  <a:pt x="29" y="9780"/>
                  <a:pt x="36" y="9831"/>
                </a:cubicBezTo>
                <a:cubicBezTo>
                  <a:pt x="36" y="9831"/>
                  <a:pt x="36" y="9831"/>
                  <a:pt x="36" y="9844"/>
                </a:cubicBezTo>
                <a:cubicBezTo>
                  <a:pt x="36" y="9844"/>
                  <a:pt x="36" y="9844"/>
                  <a:pt x="36" y="9856"/>
                </a:cubicBezTo>
                <a:cubicBezTo>
                  <a:pt x="36" y="9856"/>
                  <a:pt x="36" y="9856"/>
                  <a:pt x="36" y="9869"/>
                </a:cubicBezTo>
                <a:cubicBezTo>
                  <a:pt x="36" y="9869"/>
                  <a:pt x="36" y="9882"/>
                  <a:pt x="36" y="9882"/>
                </a:cubicBezTo>
                <a:cubicBezTo>
                  <a:pt x="43" y="9920"/>
                  <a:pt x="50" y="9970"/>
                  <a:pt x="58" y="10008"/>
                </a:cubicBezTo>
                <a:cubicBezTo>
                  <a:pt x="58" y="10008"/>
                  <a:pt x="58" y="10008"/>
                  <a:pt x="58" y="10008"/>
                </a:cubicBezTo>
                <a:cubicBezTo>
                  <a:pt x="65" y="10046"/>
                  <a:pt x="79" y="10097"/>
                  <a:pt x="87" y="10135"/>
                </a:cubicBezTo>
                <a:cubicBezTo>
                  <a:pt x="87" y="10135"/>
                  <a:pt x="87" y="10148"/>
                  <a:pt x="94" y="10148"/>
                </a:cubicBezTo>
                <a:cubicBezTo>
                  <a:pt x="94" y="10148"/>
                  <a:pt x="94" y="10160"/>
                  <a:pt x="94" y="10160"/>
                </a:cubicBezTo>
                <a:cubicBezTo>
                  <a:pt x="101" y="10198"/>
                  <a:pt x="115" y="10224"/>
                  <a:pt x="123" y="10262"/>
                </a:cubicBezTo>
                <a:cubicBezTo>
                  <a:pt x="123" y="10274"/>
                  <a:pt x="130" y="10274"/>
                  <a:pt x="130" y="10287"/>
                </a:cubicBezTo>
                <a:cubicBezTo>
                  <a:pt x="144" y="10325"/>
                  <a:pt x="152" y="10363"/>
                  <a:pt x="166" y="10401"/>
                </a:cubicBezTo>
                <a:cubicBezTo>
                  <a:pt x="166" y="10401"/>
                  <a:pt x="166" y="10401"/>
                  <a:pt x="166" y="10414"/>
                </a:cubicBezTo>
                <a:cubicBezTo>
                  <a:pt x="166" y="10414"/>
                  <a:pt x="166" y="10426"/>
                  <a:pt x="173" y="10426"/>
                </a:cubicBezTo>
                <a:cubicBezTo>
                  <a:pt x="180" y="10439"/>
                  <a:pt x="180" y="10452"/>
                  <a:pt x="188" y="10464"/>
                </a:cubicBezTo>
                <a:cubicBezTo>
                  <a:pt x="195" y="10477"/>
                  <a:pt x="195" y="10490"/>
                  <a:pt x="202" y="10490"/>
                </a:cubicBezTo>
                <a:cubicBezTo>
                  <a:pt x="209" y="10515"/>
                  <a:pt x="224" y="10540"/>
                  <a:pt x="231" y="10566"/>
                </a:cubicBezTo>
                <a:cubicBezTo>
                  <a:pt x="238" y="10578"/>
                  <a:pt x="245" y="10604"/>
                  <a:pt x="253" y="10616"/>
                </a:cubicBezTo>
                <a:cubicBezTo>
                  <a:pt x="267" y="10642"/>
                  <a:pt x="274" y="10667"/>
                  <a:pt x="289" y="10692"/>
                </a:cubicBezTo>
                <a:cubicBezTo>
                  <a:pt x="296" y="10705"/>
                  <a:pt x="296" y="10718"/>
                  <a:pt x="303" y="10718"/>
                </a:cubicBezTo>
                <a:cubicBezTo>
                  <a:pt x="303" y="10718"/>
                  <a:pt x="310" y="10730"/>
                  <a:pt x="310" y="10730"/>
                </a:cubicBezTo>
                <a:cubicBezTo>
                  <a:pt x="325" y="10756"/>
                  <a:pt x="339" y="10781"/>
                  <a:pt x="346" y="10794"/>
                </a:cubicBezTo>
                <a:cubicBezTo>
                  <a:pt x="354" y="10806"/>
                  <a:pt x="361" y="10819"/>
                  <a:pt x="368" y="10832"/>
                </a:cubicBezTo>
                <a:cubicBezTo>
                  <a:pt x="368" y="10832"/>
                  <a:pt x="375" y="10844"/>
                  <a:pt x="375" y="10844"/>
                </a:cubicBezTo>
                <a:cubicBezTo>
                  <a:pt x="390" y="10870"/>
                  <a:pt x="404" y="10882"/>
                  <a:pt x="411" y="10908"/>
                </a:cubicBezTo>
                <a:cubicBezTo>
                  <a:pt x="418" y="10920"/>
                  <a:pt x="426" y="10920"/>
                  <a:pt x="426" y="10933"/>
                </a:cubicBezTo>
                <a:cubicBezTo>
                  <a:pt x="426" y="10933"/>
                  <a:pt x="426" y="10933"/>
                  <a:pt x="433" y="10933"/>
                </a:cubicBezTo>
                <a:cubicBezTo>
                  <a:pt x="440" y="10933"/>
                  <a:pt x="440" y="10946"/>
                  <a:pt x="447" y="10946"/>
                </a:cubicBezTo>
                <a:cubicBezTo>
                  <a:pt x="462" y="10959"/>
                  <a:pt x="469" y="10971"/>
                  <a:pt x="483" y="10997"/>
                </a:cubicBezTo>
                <a:cubicBezTo>
                  <a:pt x="491" y="10997"/>
                  <a:pt x="491" y="11009"/>
                  <a:pt x="498" y="11009"/>
                </a:cubicBezTo>
                <a:cubicBezTo>
                  <a:pt x="505" y="11022"/>
                  <a:pt x="512" y="11022"/>
                  <a:pt x="519" y="11035"/>
                </a:cubicBezTo>
                <a:cubicBezTo>
                  <a:pt x="527" y="11047"/>
                  <a:pt x="534" y="11047"/>
                  <a:pt x="541" y="11060"/>
                </a:cubicBezTo>
                <a:cubicBezTo>
                  <a:pt x="548" y="11073"/>
                  <a:pt x="556" y="11073"/>
                  <a:pt x="570" y="11085"/>
                </a:cubicBezTo>
                <a:cubicBezTo>
                  <a:pt x="577" y="11098"/>
                  <a:pt x="584" y="11098"/>
                  <a:pt x="592" y="11111"/>
                </a:cubicBezTo>
                <a:cubicBezTo>
                  <a:pt x="592" y="11111"/>
                  <a:pt x="599" y="11123"/>
                  <a:pt x="599" y="11123"/>
                </a:cubicBezTo>
                <a:cubicBezTo>
                  <a:pt x="620" y="11136"/>
                  <a:pt x="635" y="11161"/>
                  <a:pt x="657" y="11174"/>
                </a:cubicBezTo>
                <a:lnTo>
                  <a:pt x="12661" y="21271"/>
                </a:lnTo>
                <a:cubicBezTo>
                  <a:pt x="12654" y="21271"/>
                  <a:pt x="12647" y="21258"/>
                  <a:pt x="12640" y="21245"/>
                </a:cubicBezTo>
                <a:cubicBezTo>
                  <a:pt x="12690" y="21283"/>
                  <a:pt x="12741" y="21334"/>
                  <a:pt x="12791" y="21359"/>
                </a:cubicBezTo>
                <a:cubicBezTo>
                  <a:pt x="13036" y="21524"/>
                  <a:pt x="13311" y="21600"/>
                  <a:pt x="13592" y="21562"/>
                </a:cubicBezTo>
                <a:lnTo>
                  <a:pt x="19731" y="20701"/>
                </a:lnTo>
                <a:cubicBezTo>
                  <a:pt x="19991" y="20663"/>
                  <a:pt x="20244" y="20523"/>
                  <a:pt x="20467" y="20295"/>
                </a:cubicBezTo>
                <a:cubicBezTo>
                  <a:pt x="20691" y="20067"/>
                  <a:pt x="20893" y="19763"/>
                  <a:pt x="21059" y="19408"/>
                </a:cubicBezTo>
                <a:cubicBezTo>
                  <a:pt x="21225" y="19041"/>
                  <a:pt x="21362" y="18623"/>
                  <a:pt x="21456" y="18154"/>
                </a:cubicBezTo>
                <a:cubicBezTo>
                  <a:pt x="21549" y="17698"/>
                  <a:pt x="21600" y="17191"/>
                  <a:pt x="21600" y="16672"/>
                </a:cubicBezTo>
                <a:lnTo>
                  <a:pt x="21600" y="4954"/>
                </a:lnTo>
                <a:cubicBezTo>
                  <a:pt x="21600" y="4434"/>
                  <a:pt x="21549" y="3940"/>
                  <a:pt x="21456" y="3497"/>
                </a:cubicBezTo>
                <a:cubicBezTo>
                  <a:pt x="21376" y="3129"/>
                  <a:pt x="21239" y="2736"/>
                  <a:pt x="21073" y="2394"/>
                </a:cubicBezTo>
                <a:close/>
                <a:moveTo>
                  <a:pt x="12589" y="21257"/>
                </a:moveTo>
                <a:cubicBezTo>
                  <a:pt x="12582" y="21257"/>
                  <a:pt x="12575" y="21245"/>
                  <a:pt x="12568" y="21245"/>
                </a:cubicBezTo>
                <a:cubicBezTo>
                  <a:pt x="12568" y="21245"/>
                  <a:pt x="12560" y="21245"/>
                  <a:pt x="12560" y="21232"/>
                </a:cubicBezTo>
                <a:cubicBezTo>
                  <a:pt x="12575" y="21245"/>
                  <a:pt x="12589" y="21257"/>
                  <a:pt x="12596" y="21270"/>
                </a:cubicBezTo>
                <a:cubicBezTo>
                  <a:pt x="12596" y="21257"/>
                  <a:pt x="12589" y="21257"/>
                  <a:pt x="12589" y="21257"/>
                </a:cubicBezTo>
                <a:close/>
                <a:moveTo>
                  <a:pt x="19746" y="1317"/>
                </a:moveTo>
                <a:cubicBezTo>
                  <a:pt x="19753" y="1317"/>
                  <a:pt x="19760" y="1317"/>
                  <a:pt x="19775" y="1317"/>
                </a:cubicBezTo>
                <a:cubicBezTo>
                  <a:pt x="19782" y="1317"/>
                  <a:pt x="19789" y="1317"/>
                  <a:pt x="19804" y="1317"/>
                </a:cubicBezTo>
                <a:cubicBezTo>
                  <a:pt x="19818" y="1317"/>
                  <a:pt x="19818" y="1317"/>
                  <a:pt x="19832" y="1317"/>
                </a:cubicBezTo>
                <a:cubicBezTo>
                  <a:pt x="19840" y="1317"/>
                  <a:pt x="19847" y="1317"/>
                  <a:pt x="19854" y="1317"/>
                </a:cubicBezTo>
                <a:cubicBezTo>
                  <a:pt x="19811" y="1317"/>
                  <a:pt x="19775" y="1317"/>
                  <a:pt x="19746" y="131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AB6A08C3-6F32-F062-7523-90AA257DE807}"/>
              </a:ext>
            </a:extLst>
          </p:cNvPr>
          <p:cNvSpPr/>
          <p:nvPr/>
        </p:nvSpPr>
        <p:spPr>
          <a:xfrm>
            <a:off x="7601439" y="3559482"/>
            <a:ext cx="754751" cy="867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0" extrusionOk="0">
                <a:moveTo>
                  <a:pt x="17595" y="0"/>
                </a:moveTo>
                <a:cubicBezTo>
                  <a:pt x="18152" y="0"/>
                  <a:pt x="18693" y="107"/>
                  <a:pt x="19172" y="296"/>
                </a:cubicBezTo>
                <a:cubicBezTo>
                  <a:pt x="19652" y="497"/>
                  <a:pt x="20085" y="779"/>
                  <a:pt x="20440" y="1142"/>
                </a:cubicBezTo>
                <a:cubicBezTo>
                  <a:pt x="20796" y="1505"/>
                  <a:pt x="21090" y="1921"/>
                  <a:pt x="21291" y="2404"/>
                </a:cubicBezTo>
                <a:cubicBezTo>
                  <a:pt x="21492" y="2875"/>
                  <a:pt x="21600" y="3398"/>
                  <a:pt x="21600" y="3949"/>
                </a:cubicBezTo>
                <a:lnTo>
                  <a:pt x="21600" y="16375"/>
                </a:lnTo>
                <a:cubicBezTo>
                  <a:pt x="21600" y="16925"/>
                  <a:pt x="21492" y="17449"/>
                  <a:pt x="21291" y="17946"/>
                </a:cubicBezTo>
                <a:cubicBezTo>
                  <a:pt x="21090" y="18430"/>
                  <a:pt x="20796" y="18887"/>
                  <a:pt x="20440" y="19276"/>
                </a:cubicBezTo>
                <a:cubicBezTo>
                  <a:pt x="20085" y="19666"/>
                  <a:pt x="19652" y="19988"/>
                  <a:pt x="19172" y="20216"/>
                </a:cubicBezTo>
                <a:cubicBezTo>
                  <a:pt x="18693" y="20458"/>
                  <a:pt x="18152" y="20606"/>
                  <a:pt x="17595" y="20646"/>
                </a:cubicBezTo>
                <a:lnTo>
                  <a:pt x="4438" y="21560"/>
                </a:lnTo>
                <a:cubicBezTo>
                  <a:pt x="3835" y="21600"/>
                  <a:pt x="3247" y="21519"/>
                  <a:pt x="2721" y="21345"/>
                </a:cubicBezTo>
                <a:cubicBezTo>
                  <a:pt x="2196" y="21170"/>
                  <a:pt x="1716" y="20888"/>
                  <a:pt x="1314" y="20539"/>
                </a:cubicBezTo>
                <a:cubicBezTo>
                  <a:pt x="912" y="20190"/>
                  <a:pt x="588" y="19746"/>
                  <a:pt x="356" y="19263"/>
                </a:cubicBezTo>
                <a:cubicBezTo>
                  <a:pt x="124" y="18766"/>
                  <a:pt x="0" y="18215"/>
                  <a:pt x="0" y="17637"/>
                </a:cubicBezTo>
                <a:lnTo>
                  <a:pt x="0" y="4419"/>
                </a:lnTo>
                <a:cubicBezTo>
                  <a:pt x="0" y="3828"/>
                  <a:pt x="124" y="3278"/>
                  <a:pt x="356" y="2767"/>
                </a:cubicBezTo>
                <a:cubicBezTo>
                  <a:pt x="588" y="2257"/>
                  <a:pt x="912" y="1800"/>
                  <a:pt x="1314" y="1410"/>
                </a:cubicBezTo>
                <a:cubicBezTo>
                  <a:pt x="1716" y="1021"/>
                  <a:pt x="2196" y="712"/>
                  <a:pt x="2721" y="497"/>
                </a:cubicBezTo>
                <a:cubicBezTo>
                  <a:pt x="3247" y="282"/>
                  <a:pt x="3834" y="161"/>
                  <a:pt x="4438" y="148"/>
                </a:cubicBezTo>
                <a:lnTo>
                  <a:pt x="17595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2D813E5-C9AD-E90A-7031-DEED4BFA67AF}"/>
              </a:ext>
            </a:extLst>
          </p:cNvPr>
          <p:cNvSpPr/>
          <p:nvPr/>
        </p:nvSpPr>
        <p:spPr>
          <a:xfrm>
            <a:off x="6737560" y="2431932"/>
            <a:ext cx="1618630" cy="920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2" extrusionOk="0">
                <a:moveTo>
                  <a:pt x="21449" y="3416"/>
                </a:moveTo>
                <a:cubicBezTo>
                  <a:pt x="21355" y="2960"/>
                  <a:pt x="21218" y="2529"/>
                  <a:pt x="21052" y="2162"/>
                </a:cubicBezTo>
                <a:cubicBezTo>
                  <a:pt x="20886" y="1795"/>
                  <a:pt x="20684" y="1491"/>
                  <a:pt x="20461" y="1276"/>
                </a:cubicBezTo>
                <a:cubicBezTo>
                  <a:pt x="20237" y="1048"/>
                  <a:pt x="19985" y="909"/>
                  <a:pt x="19725" y="871"/>
                </a:cubicBezTo>
                <a:lnTo>
                  <a:pt x="13590" y="10"/>
                </a:lnTo>
                <a:cubicBezTo>
                  <a:pt x="13309" y="-28"/>
                  <a:pt x="13035" y="48"/>
                  <a:pt x="12790" y="213"/>
                </a:cubicBezTo>
                <a:lnTo>
                  <a:pt x="12660" y="314"/>
                </a:lnTo>
                <a:lnTo>
                  <a:pt x="663" y="10404"/>
                </a:lnTo>
                <a:cubicBezTo>
                  <a:pt x="642" y="10417"/>
                  <a:pt x="620" y="10442"/>
                  <a:pt x="599" y="10468"/>
                </a:cubicBezTo>
                <a:cubicBezTo>
                  <a:pt x="591" y="10468"/>
                  <a:pt x="591" y="10480"/>
                  <a:pt x="584" y="10480"/>
                </a:cubicBezTo>
                <a:cubicBezTo>
                  <a:pt x="562" y="10506"/>
                  <a:pt x="541" y="10518"/>
                  <a:pt x="519" y="10544"/>
                </a:cubicBezTo>
                <a:cubicBezTo>
                  <a:pt x="519" y="10544"/>
                  <a:pt x="512" y="10556"/>
                  <a:pt x="512" y="10556"/>
                </a:cubicBezTo>
                <a:cubicBezTo>
                  <a:pt x="498" y="10569"/>
                  <a:pt x="490" y="10582"/>
                  <a:pt x="483" y="10594"/>
                </a:cubicBezTo>
                <a:cubicBezTo>
                  <a:pt x="476" y="10607"/>
                  <a:pt x="469" y="10620"/>
                  <a:pt x="462" y="10620"/>
                </a:cubicBezTo>
                <a:cubicBezTo>
                  <a:pt x="454" y="10620"/>
                  <a:pt x="454" y="10632"/>
                  <a:pt x="447" y="10632"/>
                </a:cubicBezTo>
                <a:cubicBezTo>
                  <a:pt x="425" y="10658"/>
                  <a:pt x="411" y="10683"/>
                  <a:pt x="389" y="10708"/>
                </a:cubicBezTo>
                <a:cubicBezTo>
                  <a:pt x="389" y="10708"/>
                  <a:pt x="389" y="10708"/>
                  <a:pt x="382" y="10708"/>
                </a:cubicBezTo>
                <a:cubicBezTo>
                  <a:pt x="382" y="10708"/>
                  <a:pt x="375" y="10721"/>
                  <a:pt x="375" y="10721"/>
                </a:cubicBezTo>
                <a:cubicBezTo>
                  <a:pt x="361" y="10746"/>
                  <a:pt x="346" y="10772"/>
                  <a:pt x="325" y="10797"/>
                </a:cubicBezTo>
                <a:cubicBezTo>
                  <a:pt x="325" y="10797"/>
                  <a:pt x="317" y="10810"/>
                  <a:pt x="317" y="10810"/>
                </a:cubicBezTo>
                <a:cubicBezTo>
                  <a:pt x="317" y="10810"/>
                  <a:pt x="317" y="10810"/>
                  <a:pt x="310" y="10822"/>
                </a:cubicBezTo>
                <a:cubicBezTo>
                  <a:pt x="296" y="10848"/>
                  <a:pt x="281" y="10886"/>
                  <a:pt x="267" y="10911"/>
                </a:cubicBezTo>
                <a:cubicBezTo>
                  <a:pt x="267" y="10924"/>
                  <a:pt x="260" y="10924"/>
                  <a:pt x="260" y="10936"/>
                </a:cubicBezTo>
                <a:cubicBezTo>
                  <a:pt x="245" y="10962"/>
                  <a:pt x="231" y="11000"/>
                  <a:pt x="216" y="11038"/>
                </a:cubicBezTo>
                <a:cubicBezTo>
                  <a:pt x="216" y="11038"/>
                  <a:pt x="216" y="11038"/>
                  <a:pt x="216" y="11050"/>
                </a:cubicBezTo>
                <a:cubicBezTo>
                  <a:pt x="202" y="11076"/>
                  <a:pt x="195" y="11101"/>
                  <a:pt x="188" y="11126"/>
                </a:cubicBezTo>
                <a:cubicBezTo>
                  <a:pt x="188" y="11139"/>
                  <a:pt x="180" y="11139"/>
                  <a:pt x="180" y="11152"/>
                </a:cubicBezTo>
                <a:cubicBezTo>
                  <a:pt x="180" y="11152"/>
                  <a:pt x="180" y="11164"/>
                  <a:pt x="173" y="11164"/>
                </a:cubicBezTo>
                <a:cubicBezTo>
                  <a:pt x="173" y="11164"/>
                  <a:pt x="173" y="11177"/>
                  <a:pt x="166" y="11177"/>
                </a:cubicBezTo>
                <a:cubicBezTo>
                  <a:pt x="151" y="11215"/>
                  <a:pt x="137" y="11253"/>
                  <a:pt x="130" y="11291"/>
                </a:cubicBezTo>
                <a:cubicBezTo>
                  <a:pt x="130" y="11291"/>
                  <a:pt x="130" y="11304"/>
                  <a:pt x="130" y="11304"/>
                </a:cubicBezTo>
                <a:cubicBezTo>
                  <a:pt x="115" y="11342"/>
                  <a:pt x="108" y="11380"/>
                  <a:pt x="101" y="11417"/>
                </a:cubicBezTo>
                <a:cubicBezTo>
                  <a:pt x="101" y="11430"/>
                  <a:pt x="94" y="11430"/>
                  <a:pt x="94" y="11443"/>
                </a:cubicBezTo>
                <a:cubicBezTo>
                  <a:pt x="94" y="11456"/>
                  <a:pt x="87" y="11456"/>
                  <a:pt x="87" y="11468"/>
                </a:cubicBezTo>
                <a:cubicBezTo>
                  <a:pt x="79" y="11506"/>
                  <a:pt x="72" y="11531"/>
                  <a:pt x="65" y="11569"/>
                </a:cubicBezTo>
                <a:cubicBezTo>
                  <a:pt x="65" y="11582"/>
                  <a:pt x="65" y="11582"/>
                  <a:pt x="58" y="11595"/>
                </a:cubicBezTo>
                <a:cubicBezTo>
                  <a:pt x="58" y="11607"/>
                  <a:pt x="50" y="11620"/>
                  <a:pt x="50" y="11633"/>
                </a:cubicBezTo>
                <a:cubicBezTo>
                  <a:pt x="43" y="11658"/>
                  <a:pt x="36" y="11696"/>
                  <a:pt x="36" y="11721"/>
                </a:cubicBezTo>
                <a:cubicBezTo>
                  <a:pt x="36" y="11721"/>
                  <a:pt x="36" y="11721"/>
                  <a:pt x="36" y="11721"/>
                </a:cubicBezTo>
                <a:cubicBezTo>
                  <a:pt x="36" y="11734"/>
                  <a:pt x="29" y="11747"/>
                  <a:pt x="29" y="11759"/>
                </a:cubicBezTo>
                <a:cubicBezTo>
                  <a:pt x="29" y="11772"/>
                  <a:pt x="29" y="11772"/>
                  <a:pt x="22" y="11785"/>
                </a:cubicBezTo>
                <a:cubicBezTo>
                  <a:pt x="22" y="11785"/>
                  <a:pt x="22" y="11785"/>
                  <a:pt x="22" y="11785"/>
                </a:cubicBezTo>
                <a:cubicBezTo>
                  <a:pt x="22" y="11810"/>
                  <a:pt x="14" y="11835"/>
                  <a:pt x="14" y="11848"/>
                </a:cubicBezTo>
                <a:cubicBezTo>
                  <a:pt x="14" y="11848"/>
                  <a:pt x="14" y="11861"/>
                  <a:pt x="14" y="11861"/>
                </a:cubicBezTo>
                <a:cubicBezTo>
                  <a:pt x="14" y="11886"/>
                  <a:pt x="7" y="11911"/>
                  <a:pt x="7" y="11937"/>
                </a:cubicBezTo>
                <a:cubicBezTo>
                  <a:pt x="7" y="11937"/>
                  <a:pt x="7" y="11937"/>
                  <a:pt x="7" y="11937"/>
                </a:cubicBezTo>
                <a:cubicBezTo>
                  <a:pt x="7" y="11949"/>
                  <a:pt x="7" y="11949"/>
                  <a:pt x="7" y="11962"/>
                </a:cubicBezTo>
                <a:cubicBezTo>
                  <a:pt x="7" y="11975"/>
                  <a:pt x="7" y="12000"/>
                  <a:pt x="0" y="12013"/>
                </a:cubicBezTo>
                <a:cubicBezTo>
                  <a:pt x="0" y="12025"/>
                  <a:pt x="0" y="12038"/>
                  <a:pt x="0" y="12051"/>
                </a:cubicBezTo>
                <a:cubicBezTo>
                  <a:pt x="0" y="12063"/>
                  <a:pt x="0" y="12089"/>
                  <a:pt x="0" y="12101"/>
                </a:cubicBezTo>
                <a:cubicBezTo>
                  <a:pt x="0" y="12101"/>
                  <a:pt x="0" y="12114"/>
                  <a:pt x="0" y="12114"/>
                </a:cubicBezTo>
                <a:cubicBezTo>
                  <a:pt x="0" y="12127"/>
                  <a:pt x="0" y="12152"/>
                  <a:pt x="0" y="12165"/>
                </a:cubicBezTo>
                <a:cubicBezTo>
                  <a:pt x="0" y="12165"/>
                  <a:pt x="0" y="12165"/>
                  <a:pt x="0" y="12165"/>
                </a:cubicBezTo>
                <a:cubicBezTo>
                  <a:pt x="0" y="12165"/>
                  <a:pt x="0" y="12165"/>
                  <a:pt x="0" y="12165"/>
                </a:cubicBezTo>
                <a:cubicBezTo>
                  <a:pt x="0" y="12177"/>
                  <a:pt x="0" y="12190"/>
                  <a:pt x="0" y="12215"/>
                </a:cubicBezTo>
                <a:cubicBezTo>
                  <a:pt x="0" y="12228"/>
                  <a:pt x="0" y="12228"/>
                  <a:pt x="0" y="12241"/>
                </a:cubicBezTo>
                <a:cubicBezTo>
                  <a:pt x="0" y="12241"/>
                  <a:pt x="0" y="12253"/>
                  <a:pt x="0" y="12253"/>
                </a:cubicBezTo>
                <a:cubicBezTo>
                  <a:pt x="0" y="12253"/>
                  <a:pt x="0" y="12266"/>
                  <a:pt x="0" y="12266"/>
                </a:cubicBezTo>
                <a:cubicBezTo>
                  <a:pt x="0" y="12279"/>
                  <a:pt x="0" y="12304"/>
                  <a:pt x="0" y="12316"/>
                </a:cubicBezTo>
                <a:lnTo>
                  <a:pt x="0" y="19305"/>
                </a:lnTo>
                <a:cubicBezTo>
                  <a:pt x="0" y="19343"/>
                  <a:pt x="0" y="19369"/>
                  <a:pt x="0" y="19407"/>
                </a:cubicBezTo>
                <a:cubicBezTo>
                  <a:pt x="0" y="19419"/>
                  <a:pt x="0" y="19419"/>
                  <a:pt x="0" y="19432"/>
                </a:cubicBezTo>
                <a:cubicBezTo>
                  <a:pt x="0" y="19445"/>
                  <a:pt x="0" y="19457"/>
                  <a:pt x="0" y="19457"/>
                </a:cubicBezTo>
                <a:cubicBezTo>
                  <a:pt x="0" y="19483"/>
                  <a:pt x="0" y="19495"/>
                  <a:pt x="0" y="19520"/>
                </a:cubicBezTo>
                <a:cubicBezTo>
                  <a:pt x="0" y="19520"/>
                  <a:pt x="0" y="19533"/>
                  <a:pt x="0" y="19533"/>
                </a:cubicBezTo>
                <a:cubicBezTo>
                  <a:pt x="0" y="19559"/>
                  <a:pt x="0" y="19584"/>
                  <a:pt x="7" y="19609"/>
                </a:cubicBezTo>
                <a:cubicBezTo>
                  <a:pt x="7" y="19609"/>
                  <a:pt x="7" y="19622"/>
                  <a:pt x="7" y="19622"/>
                </a:cubicBezTo>
                <a:cubicBezTo>
                  <a:pt x="14" y="19672"/>
                  <a:pt x="14" y="19710"/>
                  <a:pt x="22" y="19761"/>
                </a:cubicBezTo>
                <a:cubicBezTo>
                  <a:pt x="22" y="19761"/>
                  <a:pt x="22" y="19761"/>
                  <a:pt x="22" y="19761"/>
                </a:cubicBezTo>
                <a:cubicBezTo>
                  <a:pt x="22" y="19774"/>
                  <a:pt x="22" y="19774"/>
                  <a:pt x="22" y="19774"/>
                </a:cubicBezTo>
                <a:cubicBezTo>
                  <a:pt x="29" y="19812"/>
                  <a:pt x="29" y="19850"/>
                  <a:pt x="36" y="19888"/>
                </a:cubicBezTo>
                <a:cubicBezTo>
                  <a:pt x="36" y="19900"/>
                  <a:pt x="36" y="19900"/>
                  <a:pt x="36" y="19913"/>
                </a:cubicBezTo>
                <a:cubicBezTo>
                  <a:pt x="36" y="19926"/>
                  <a:pt x="43" y="19938"/>
                  <a:pt x="43" y="19951"/>
                </a:cubicBezTo>
                <a:cubicBezTo>
                  <a:pt x="43" y="19964"/>
                  <a:pt x="50" y="19976"/>
                  <a:pt x="50" y="19989"/>
                </a:cubicBezTo>
                <a:cubicBezTo>
                  <a:pt x="58" y="20014"/>
                  <a:pt x="58" y="20040"/>
                  <a:pt x="65" y="20065"/>
                </a:cubicBezTo>
                <a:cubicBezTo>
                  <a:pt x="65" y="20078"/>
                  <a:pt x="65" y="20078"/>
                  <a:pt x="72" y="20090"/>
                </a:cubicBezTo>
                <a:cubicBezTo>
                  <a:pt x="79" y="20116"/>
                  <a:pt x="87" y="20154"/>
                  <a:pt x="94" y="20179"/>
                </a:cubicBezTo>
                <a:cubicBezTo>
                  <a:pt x="94" y="20179"/>
                  <a:pt x="94" y="20179"/>
                  <a:pt x="94" y="20179"/>
                </a:cubicBezTo>
                <a:cubicBezTo>
                  <a:pt x="94" y="20179"/>
                  <a:pt x="94" y="20192"/>
                  <a:pt x="101" y="20192"/>
                </a:cubicBezTo>
                <a:cubicBezTo>
                  <a:pt x="108" y="20204"/>
                  <a:pt x="108" y="20230"/>
                  <a:pt x="115" y="20242"/>
                </a:cubicBezTo>
                <a:cubicBezTo>
                  <a:pt x="115" y="20255"/>
                  <a:pt x="115" y="20255"/>
                  <a:pt x="123" y="20268"/>
                </a:cubicBezTo>
                <a:cubicBezTo>
                  <a:pt x="123" y="20280"/>
                  <a:pt x="130" y="20293"/>
                  <a:pt x="130" y="20293"/>
                </a:cubicBezTo>
                <a:cubicBezTo>
                  <a:pt x="137" y="20318"/>
                  <a:pt x="144" y="20331"/>
                  <a:pt x="144" y="20356"/>
                </a:cubicBezTo>
                <a:cubicBezTo>
                  <a:pt x="144" y="20369"/>
                  <a:pt x="151" y="20382"/>
                  <a:pt x="151" y="20382"/>
                </a:cubicBezTo>
                <a:cubicBezTo>
                  <a:pt x="159" y="20407"/>
                  <a:pt x="166" y="20432"/>
                  <a:pt x="173" y="20458"/>
                </a:cubicBezTo>
                <a:cubicBezTo>
                  <a:pt x="173" y="20458"/>
                  <a:pt x="173" y="20470"/>
                  <a:pt x="180" y="20470"/>
                </a:cubicBezTo>
                <a:cubicBezTo>
                  <a:pt x="188" y="20496"/>
                  <a:pt x="195" y="20521"/>
                  <a:pt x="209" y="20546"/>
                </a:cubicBezTo>
                <a:cubicBezTo>
                  <a:pt x="209" y="20546"/>
                  <a:pt x="209" y="20546"/>
                  <a:pt x="209" y="20546"/>
                </a:cubicBezTo>
                <a:cubicBezTo>
                  <a:pt x="224" y="20584"/>
                  <a:pt x="238" y="20622"/>
                  <a:pt x="260" y="20673"/>
                </a:cubicBezTo>
                <a:cubicBezTo>
                  <a:pt x="267" y="20685"/>
                  <a:pt x="267" y="20685"/>
                  <a:pt x="274" y="20698"/>
                </a:cubicBezTo>
                <a:cubicBezTo>
                  <a:pt x="288" y="20736"/>
                  <a:pt x="310" y="20774"/>
                  <a:pt x="332" y="20812"/>
                </a:cubicBezTo>
                <a:cubicBezTo>
                  <a:pt x="332" y="20812"/>
                  <a:pt x="332" y="20812"/>
                  <a:pt x="332" y="20812"/>
                </a:cubicBezTo>
                <a:cubicBezTo>
                  <a:pt x="332" y="20812"/>
                  <a:pt x="332" y="20812"/>
                  <a:pt x="332" y="20812"/>
                </a:cubicBezTo>
                <a:cubicBezTo>
                  <a:pt x="346" y="20837"/>
                  <a:pt x="361" y="20863"/>
                  <a:pt x="375" y="20888"/>
                </a:cubicBezTo>
                <a:cubicBezTo>
                  <a:pt x="382" y="20901"/>
                  <a:pt x="389" y="20913"/>
                  <a:pt x="389" y="20913"/>
                </a:cubicBezTo>
                <a:cubicBezTo>
                  <a:pt x="397" y="20926"/>
                  <a:pt x="397" y="20926"/>
                  <a:pt x="404" y="20939"/>
                </a:cubicBezTo>
                <a:cubicBezTo>
                  <a:pt x="425" y="20977"/>
                  <a:pt x="447" y="21002"/>
                  <a:pt x="469" y="21040"/>
                </a:cubicBezTo>
                <a:cubicBezTo>
                  <a:pt x="469" y="21040"/>
                  <a:pt x="469" y="21040"/>
                  <a:pt x="469" y="21040"/>
                </a:cubicBezTo>
                <a:cubicBezTo>
                  <a:pt x="476" y="21053"/>
                  <a:pt x="483" y="21065"/>
                  <a:pt x="490" y="21065"/>
                </a:cubicBezTo>
                <a:cubicBezTo>
                  <a:pt x="498" y="21078"/>
                  <a:pt x="505" y="21091"/>
                  <a:pt x="512" y="21091"/>
                </a:cubicBezTo>
                <a:cubicBezTo>
                  <a:pt x="519" y="21103"/>
                  <a:pt x="534" y="21116"/>
                  <a:pt x="541" y="21129"/>
                </a:cubicBezTo>
                <a:cubicBezTo>
                  <a:pt x="548" y="21141"/>
                  <a:pt x="555" y="21141"/>
                  <a:pt x="562" y="21154"/>
                </a:cubicBezTo>
                <a:cubicBezTo>
                  <a:pt x="562" y="21154"/>
                  <a:pt x="562" y="21154"/>
                  <a:pt x="562" y="21154"/>
                </a:cubicBezTo>
                <a:cubicBezTo>
                  <a:pt x="570" y="21167"/>
                  <a:pt x="584" y="21179"/>
                  <a:pt x="591" y="21192"/>
                </a:cubicBezTo>
                <a:cubicBezTo>
                  <a:pt x="598" y="21205"/>
                  <a:pt x="606" y="21205"/>
                  <a:pt x="613" y="21217"/>
                </a:cubicBezTo>
                <a:cubicBezTo>
                  <a:pt x="627" y="21230"/>
                  <a:pt x="642" y="21243"/>
                  <a:pt x="656" y="21268"/>
                </a:cubicBezTo>
                <a:cubicBezTo>
                  <a:pt x="656" y="21268"/>
                  <a:pt x="663" y="21268"/>
                  <a:pt x="663" y="21281"/>
                </a:cubicBezTo>
                <a:cubicBezTo>
                  <a:pt x="663" y="21281"/>
                  <a:pt x="663" y="21281"/>
                  <a:pt x="663" y="21281"/>
                </a:cubicBezTo>
                <a:cubicBezTo>
                  <a:pt x="678" y="21293"/>
                  <a:pt x="699" y="21319"/>
                  <a:pt x="714" y="21331"/>
                </a:cubicBezTo>
                <a:cubicBezTo>
                  <a:pt x="721" y="21331"/>
                  <a:pt x="728" y="21344"/>
                  <a:pt x="728" y="21344"/>
                </a:cubicBezTo>
                <a:cubicBezTo>
                  <a:pt x="743" y="21357"/>
                  <a:pt x="750" y="21369"/>
                  <a:pt x="764" y="21369"/>
                </a:cubicBezTo>
                <a:cubicBezTo>
                  <a:pt x="764" y="21369"/>
                  <a:pt x="764" y="21369"/>
                  <a:pt x="764" y="21369"/>
                </a:cubicBezTo>
                <a:cubicBezTo>
                  <a:pt x="764" y="21369"/>
                  <a:pt x="764" y="21369"/>
                  <a:pt x="764" y="21369"/>
                </a:cubicBezTo>
                <a:cubicBezTo>
                  <a:pt x="771" y="21369"/>
                  <a:pt x="779" y="21382"/>
                  <a:pt x="786" y="21382"/>
                </a:cubicBezTo>
                <a:cubicBezTo>
                  <a:pt x="800" y="21395"/>
                  <a:pt x="808" y="21395"/>
                  <a:pt x="822" y="21407"/>
                </a:cubicBezTo>
                <a:cubicBezTo>
                  <a:pt x="829" y="21407"/>
                  <a:pt x="836" y="21420"/>
                  <a:pt x="844" y="21420"/>
                </a:cubicBezTo>
                <a:cubicBezTo>
                  <a:pt x="851" y="21420"/>
                  <a:pt x="865" y="21433"/>
                  <a:pt x="872" y="21433"/>
                </a:cubicBezTo>
                <a:cubicBezTo>
                  <a:pt x="872" y="21433"/>
                  <a:pt x="872" y="21433"/>
                  <a:pt x="880" y="21433"/>
                </a:cubicBezTo>
                <a:cubicBezTo>
                  <a:pt x="887" y="21433"/>
                  <a:pt x="887" y="21433"/>
                  <a:pt x="894" y="21445"/>
                </a:cubicBezTo>
                <a:cubicBezTo>
                  <a:pt x="908" y="21458"/>
                  <a:pt x="923" y="21458"/>
                  <a:pt x="937" y="21471"/>
                </a:cubicBezTo>
                <a:cubicBezTo>
                  <a:pt x="945" y="21471"/>
                  <a:pt x="952" y="21471"/>
                  <a:pt x="952" y="21483"/>
                </a:cubicBezTo>
                <a:cubicBezTo>
                  <a:pt x="959" y="21483"/>
                  <a:pt x="959" y="21483"/>
                  <a:pt x="966" y="21496"/>
                </a:cubicBezTo>
                <a:cubicBezTo>
                  <a:pt x="973" y="21496"/>
                  <a:pt x="981" y="21509"/>
                  <a:pt x="995" y="21509"/>
                </a:cubicBezTo>
                <a:cubicBezTo>
                  <a:pt x="1002" y="21509"/>
                  <a:pt x="1002" y="21509"/>
                  <a:pt x="1009" y="21509"/>
                </a:cubicBezTo>
                <a:cubicBezTo>
                  <a:pt x="1024" y="21521"/>
                  <a:pt x="1045" y="21521"/>
                  <a:pt x="1060" y="21521"/>
                </a:cubicBezTo>
                <a:cubicBezTo>
                  <a:pt x="1060" y="21521"/>
                  <a:pt x="1060" y="21521"/>
                  <a:pt x="1060" y="21521"/>
                </a:cubicBezTo>
                <a:cubicBezTo>
                  <a:pt x="1060" y="21521"/>
                  <a:pt x="1067" y="21521"/>
                  <a:pt x="1067" y="21521"/>
                </a:cubicBezTo>
                <a:cubicBezTo>
                  <a:pt x="1081" y="21521"/>
                  <a:pt x="1096" y="21534"/>
                  <a:pt x="1110" y="21534"/>
                </a:cubicBezTo>
                <a:cubicBezTo>
                  <a:pt x="1118" y="21534"/>
                  <a:pt x="1125" y="21534"/>
                  <a:pt x="1132" y="21534"/>
                </a:cubicBezTo>
                <a:cubicBezTo>
                  <a:pt x="1139" y="21534"/>
                  <a:pt x="1146" y="21534"/>
                  <a:pt x="1154" y="21534"/>
                </a:cubicBezTo>
                <a:cubicBezTo>
                  <a:pt x="1161" y="21534"/>
                  <a:pt x="1168" y="21534"/>
                  <a:pt x="1175" y="21534"/>
                </a:cubicBezTo>
                <a:cubicBezTo>
                  <a:pt x="1182" y="21534"/>
                  <a:pt x="1190" y="21534"/>
                  <a:pt x="1190" y="21534"/>
                </a:cubicBezTo>
                <a:cubicBezTo>
                  <a:pt x="1211" y="21534"/>
                  <a:pt x="1226" y="21534"/>
                  <a:pt x="1247" y="21534"/>
                </a:cubicBezTo>
                <a:lnTo>
                  <a:pt x="5025" y="21572"/>
                </a:lnTo>
                <a:cubicBezTo>
                  <a:pt x="5032" y="21572"/>
                  <a:pt x="5040" y="21572"/>
                  <a:pt x="5040" y="21572"/>
                </a:cubicBezTo>
                <a:cubicBezTo>
                  <a:pt x="5047" y="21572"/>
                  <a:pt x="5047" y="21572"/>
                  <a:pt x="5054" y="21572"/>
                </a:cubicBezTo>
                <a:cubicBezTo>
                  <a:pt x="5061" y="21572"/>
                  <a:pt x="5061" y="21572"/>
                  <a:pt x="5068" y="21572"/>
                </a:cubicBezTo>
                <a:cubicBezTo>
                  <a:pt x="5076" y="21572"/>
                  <a:pt x="5076" y="21572"/>
                  <a:pt x="5083" y="21572"/>
                </a:cubicBezTo>
                <a:lnTo>
                  <a:pt x="19841" y="20255"/>
                </a:lnTo>
                <a:cubicBezTo>
                  <a:pt x="19841" y="20255"/>
                  <a:pt x="19841" y="20255"/>
                  <a:pt x="19834" y="20255"/>
                </a:cubicBezTo>
                <a:cubicBezTo>
                  <a:pt x="20057" y="20243"/>
                  <a:pt x="20273" y="20141"/>
                  <a:pt x="20468" y="19977"/>
                </a:cubicBezTo>
                <a:cubicBezTo>
                  <a:pt x="20691" y="19787"/>
                  <a:pt x="20893" y="19521"/>
                  <a:pt x="21059" y="19179"/>
                </a:cubicBezTo>
                <a:cubicBezTo>
                  <a:pt x="21225" y="18837"/>
                  <a:pt x="21362" y="18445"/>
                  <a:pt x="21456" y="17989"/>
                </a:cubicBezTo>
                <a:cubicBezTo>
                  <a:pt x="21549" y="17546"/>
                  <a:pt x="21600" y="17052"/>
                  <a:pt x="21600" y="16533"/>
                </a:cubicBezTo>
                <a:lnTo>
                  <a:pt x="21600" y="4897"/>
                </a:lnTo>
                <a:cubicBezTo>
                  <a:pt x="21600" y="4378"/>
                  <a:pt x="21542" y="3871"/>
                  <a:pt x="21449" y="3416"/>
                </a:cubicBezTo>
                <a:close/>
                <a:moveTo>
                  <a:pt x="19805" y="20318"/>
                </a:moveTo>
                <a:cubicBezTo>
                  <a:pt x="19798" y="20318"/>
                  <a:pt x="19790" y="20318"/>
                  <a:pt x="19776" y="20318"/>
                </a:cubicBezTo>
                <a:cubicBezTo>
                  <a:pt x="19762" y="20318"/>
                  <a:pt x="19762" y="20318"/>
                  <a:pt x="19747" y="20318"/>
                </a:cubicBezTo>
                <a:cubicBezTo>
                  <a:pt x="19740" y="20318"/>
                  <a:pt x="19733" y="20318"/>
                  <a:pt x="19718" y="20318"/>
                </a:cubicBezTo>
                <a:cubicBezTo>
                  <a:pt x="19747" y="20318"/>
                  <a:pt x="19783" y="20318"/>
                  <a:pt x="19812" y="20318"/>
                </a:cubicBezTo>
                <a:cubicBezTo>
                  <a:pt x="19812" y="20318"/>
                  <a:pt x="19805" y="20318"/>
                  <a:pt x="19805" y="2031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167F8FD5-8C5E-FDBC-4883-B5E32149EA2D}"/>
              </a:ext>
            </a:extLst>
          </p:cNvPr>
          <p:cNvSpPr/>
          <p:nvPr/>
        </p:nvSpPr>
        <p:spPr>
          <a:xfrm>
            <a:off x="7601439" y="2431932"/>
            <a:ext cx="754751" cy="866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8" extrusionOk="0">
                <a:moveTo>
                  <a:pt x="17595" y="897"/>
                </a:moveTo>
                <a:cubicBezTo>
                  <a:pt x="18152" y="938"/>
                  <a:pt x="18693" y="1086"/>
                  <a:pt x="19172" y="1328"/>
                </a:cubicBezTo>
                <a:cubicBezTo>
                  <a:pt x="19652" y="1569"/>
                  <a:pt x="20085" y="1892"/>
                  <a:pt x="20440" y="2268"/>
                </a:cubicBezTo>
                <a:cubicBezTo>
                  <a:pt x="20796" y="2658"/>
                  <a:pt x="21090" y="3102"/>
                  <a:pt x="21291" y="3599"/>
                </a:cubicBezTo>
                <a:cubicBezTo>
                  <a:pt x="21492" y="4083"/>
                  <a:pt x="21600" y="4621"/>
                  <a:pt x="21600" y="5172"/>
                </a:cubicBezTo>
                <a:lnTo>
                  <a:pt x="21600" y="17605"/>
                </a:lnTo>
                <a:cubicBezTo>
                  <a:pt x="21600" y="18156"/>
                  <a:pt x="21492" y="18680"/>
                  <a:pt x="21291" y="19151"/>
                </a:cubicBezTo>
                <a:cubicBezTo>
                  <a:pt x="21090" y="19621"/>
                  <a:pt x="20796" y="20051"/>
                  <a:pt x="20440" y="20414"/>
                </a:cubicBezTo>
                <a:cubicBezTo>
                  <a:pt x="20085" y="20777"/>
                  <a:pt x="19652" y="21059"/>
                  <a:pt x="19172" y="21261"/>
                </a:cubicBezTo>
                <a:cubicBezTo>
                  <a:pt x="18693" y="21462"/>
                  <a:pt x="18152" y="21570"/>
                  <a:pt x="17595" y="21557"/>
                </a:cubicBezTo>
                <a:lnTo>
                  <a:pt x="4438" y="21436"/>
                </a:lnTo>
                <a:cubicBezTo>
                  <a:pt x="3835" y="21436"/>
                  <a:pt x="3247" y="21301"/>
                  <a:pt x="2721" y="21086"/>
                </a:cubicBezTo>
                <a:cubicBezTo>
                  <a:pt x="2196" y="20871"/>
                  <a:pt x="1716" y="20549"/>
                  <a:pt x="1314" y="20172"/>
                </a:cubicBezTo>
                <a:cubicBezTo>
                  <a:pt x="912" y="19782"/>
                  <a:pt x="588" y="19325"/>
                  <a:pt x="356" y="18815"/>
                </a:cubicBezTo>
                <a:cubicBezTo>
                  <a:pt x="124" y="18304"/>
                  <a:pt x="0" y="17739"/>
                  <a:pt x="0" y="17161"/>
                </a:cubicBezTo>
                <a:lnTo>
                  <a:pt x="0" y="3935"/>
                </a:lnTo>
                <a:cubicBezTo>
                  <a:pt x="0" y="3344"/>
                  <a:pt x="124" y="2806"/>
                  <a:pt x="356" y="2309"/>
                </a:cubicBezTo>
                <a:cubicBezTo>
                  <a:pt x="588" y="1811"/>
                  <a:pt x="912" y="1381"/>
                  <a:pt x="1314" y="1032"/>
                </a:cubicBezTo>
                <a:cubicBezTo>
                  <a:pt x="1716" y="682"/>
                  <a:pt x="2196" y="400"/>
                  <a:pt x="2721" y="225"/>
                </a:cubicBezTo>
                <a:cubicBezTo>
                  <a:pt x="3247" y="51"/>
                  <a:pt x="3834" y="-30"/>
                  <a:pt x="4438" y="10"/>
                </a:cubicBezTo>
                <a:lnTo>
                  <a:pt x="17595" y="89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E710888-B9FE-01E9-529D-A74137378DBE}"/>
              </a:ext>
            </a:extLst>
          </p:cNvPr>
          <p:cNvGrpSpPr/>
          <p:nvPr/>
        </p:nvGrpSpPr>
        <p:grpSpPr>
          <a:xfrm>
            <a:off x="8927481" y="3636451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ADF444E-1803-6D16-4A73-DAE593E71D1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AE7B12E-FA8E-C6DA-604A-FBF2578C466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032DDBC-C2D5-7CCA-FF86-15EDF79C59E9}"/>
              </a:ext>
            </a:extLst>
          </p:cNvPr>
          <p:cNvGrpSpPr/>
          <p:nvPr/>
        </p:nvGrpSpPr>
        <p:grpSpPr>
          <a:xfrm>
            <a:off x="338440" y="3636451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C5D9562-D5B8-3B16-CD7F-50876B0CB4D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03 -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193360E-FCF5-B382-C54D-3593697723C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CC8CB6B-3A1D-9B07-EA5A-2B03555A9406}"/>
              </a:ext>
            </a:extLst>
          </p:cNvPr>
          <p:cNvGrpSpPr/>
          <p:nvPr/>
        </p:nvGrpSpPr>
        <p:grpSpPr>
          <a:xfrm>
            <a:off x="8927481" y="1931357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85DA3F6-8F73-C8F9-DA23-DBE37344A2A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6E3FD49-0EF2-11F9-1784-A72DFD0413E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7DFF4AB-57D5-E7F5-25AA-A34D6B55988D}"/>
              </a:ext>
            </a:extLst>
          </p:cNvPr>
          <p:cNvGrpSpPr/>
          <p:nvPr/>
        </p:nvGrpSpPr>
        <p:grpSpPr>
          <a:xfrm>
            <a:off x="338440" y="1931357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1C9790D-387D-F1E5-9D48-4EC758810B9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11CB22F-CC81-EDAA-1E18-0AF594398DF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5" name="Graphic 44" descr="Users">
            <a:extLst>
              <a:ext uri="{FF2B5EF4-FFF2-40B4-BE49-F238E27FC236}">
                <a16:creationId xmlns:a16="http://schemas.microsoft.com/office/drawing/2014/main" id="{FCDF8F53-7602-1DCE-F2EF-195CC5AC9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76487" y="1273510"/>
            <a:ext cx="561018" cy="561018"/>
          </a:xfrm>
          <a:prstGeom prst="rect">
            <a:avLst/>
          </a:prstGeom>
        </p:spPr>
      </p:pic>
      <p:pic>
        <p:nvPicPr>
          <p:cNvPr id="46" name="Graphic 45" descr="Puzzle">
            <a:extLst>
              <a:ext uri="{FF2B5EF4-FFF2-40B4-BE49-F238E27FC236}">
                <a16:creationId xmlns:a16="http://schemas.microsoft.com/office/drawing/2014/main" id="{68E37A54-0493-8BF4-7828-5A06C23010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98305" y="3712739"/>
            <a:ext cx="561018" cy="561018"/>
          </a:xfrm>
          <a:prstGeom prst="rect">
            <a:avLst/>
          </a:prstGeom>
        </p:spPr>
      </p:pic>
      <p:pic>
        <p:nvPicPr>
          <p:cNvPr id="47" name="Graphic 46" descr="Lightbulb">
            <a:extLst>
              <a:ext uri="{FF2B5EF4-FFF2-40B4-BE49-F238E27FC236}">
                <a16:creationId xmlns:a16="http://schemas.microsoft.com/office/drawing/2014/main" id="{882616B2-A56C-EE0D-BD35-73722B22F3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42475" y="5023470"/>
            <a:ext cx="561018" cy="561018"/>
          </a:xfrm>
          <a:prstGeom prst="rect">
            <a:avLst/>
          </a:prstGeom>
        </p:spPr>
      </p:pic>
      <p:pic>
        <p:nvPicPr>
          <p:cNvPr id="48" name="Graphic 47" descr="Rocket">
            <a:extLst>
              <a:ext uri="{FF2B5EF4-FFF2-40B4-BE49-F238E27FC236}">
                <a16:creationId xmlns:a16="http://schemas.microsoft.com/office/drawing/2014/main" id="{74200349-6AAB-08EB-B2E3-05E9FF8D7CB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32674" y="2582769"/>
            <a:ext cx="561018" cy="56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Quadrant Column Divergence – Slide Template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133E921-F35E-45BD-5CA2-5A07D269538B}"/>
              </a:ext>
            </a:extLst>
          </p:cNvPr>
          <p:cNvSpPr/>
          <p:nvPr/>
        </p:nvSpPr>
        <p:spPr>
          <a:xfrm>
            <a:off x="5544326" y="2884077"/>
            <a:ext cx="1090790" cy="10907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71" y="21600"/>
                </a:moveTo>
                <a:lnTo>
                  <a:pt x="4729" y="21600"/>
                </a:lnTo>
                <a:cubicBezTo>
                  <a:pt x="2118" y="21600"/>
                  <a:pt x="0" y="19482"/>
                  <a:pt x="0" y="16871"/>
                </a:cubicBezTo>
                <a:lnTo>
                  <a:pt x="0" y="4729"/>
                </a:lnTo>
                <a:cubicBezTo>
                  <a:pt x="0" y="2118"/>
                  <a:pt x="2118" y="0"/>
                  <a:pt x="4729" y="0"/>
                </a:cubicBezTo>
                <a:lnTo>
                  <a:pt x="16871" y="0"/>
                </a:lnTo>
                <a:cubicBezTo>
                  <a:pt x="19482" y="0"/>
                  <a:pt x="21600" y="2118"/>
                  <a:pt x="21600" y="4729"/>
                </a:cubicBezTo>
                <a:lnTo>
                  <a:pt x="21600" y="16871"/>
                </a:lnTo>
                <a:cubicBezTo>
                  <a:pt x="21600" y="19482"/>
                  <a:pt x="19482" y="21600"/>
                  <a:pt x="16871" y="2160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 dirty="0"/>
              <a:t>Lorem Ipsum</a:t>
            </a:r>
            <a:endParaRPr sz="2000" b="1" dirty="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4849760-90C5-C28B-70CE-296A60D6B588}"/>
              </a:ext>
            </a:extLst>
          </p:cNvPr>
          <p:cNvSpPr/>
          <p:nvPr/>
        </p:nvSpPr>
        <p:spPr>
          <a:xfrm>
            <a:off x="5089219" y="4062187"/>
            <a:ext cx="922098" cy="16191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345" y="764"/>
                </a:moveTo>
                <a:cubicBezTo>
                  <a:pt x="21231" y="613"/>
                  <a:pt x="21066" y="483"/>
                  <a:pt x="20864" y="368"/>
                </a:cubicBezTo>
                <a:cubicBezTo>
                  <a:pt x="20662" y="252"/>
                  <a:pt x="20422" y="166"/>
                  <a:pt x="20156" y="101"/>
                </a:cubicBezTo>
                <a:cubicBezTo>
                  <a:pt x="19891" y="36"/>
                  <a:pt x="19588" y="0"/>
                  <a:pt x="19284" y="0"/>
                </a:cubicBezTo>
                <a:lnTo>
                  <a:pt x="12308" y="0"/>
                </a:lnTo>
                <a:cubicBezTo>
                  <a:pt x="12093" y="0"/>
                  <a:pt x="11878" y="14"/>
                  <a:pt x="11688" y="50"/>
                </a:cubicBezTo>
                <a:cubicBezTo>
                  <a:pt x="11486" y="87"/>
                  <a:pt x="11309" y="130"/>
                  <a:pt x="11145" y="187"/>
                </a:cubicBezTo>
                <a:cubicBezTo>
                  <a:pt x="10981" y="245"/>
                  <a:pt x="10829" y="317"/>
                  <a:pt x="10702" y="404"/>
                </a:cubicBezTo>
                <a:cubicBezTo>
                  <a:pt x="10601" y="468"/>
                  <a:pt x="10513" y="533"/>
                  <a:pt x="10450" y="605"/>
                </a:cubicBezTo>
                <a:cubicBezTo>
                  <a:pt x="10424" y="627"/>
                  <a:pt x="10399" y="656"/>
                  <a:pt x="10387" y="677"/>
                </a:cubicBezTo>
                <a:lnTo>
                  <a:pt x="313" y="12670"/>
                </a:lnTo>
                <a:cubicBezTo>
                  <a:pt x="326" y="12656"/>
                  <a:pt x="339" y="12649"/>
                  <a:pt x="339" y="12634"/>
                </a:cubicBezTo>
                <a:cubicBezTo>
                  <a:pt x="288" y="12692"/>
                  <a:pt x="250" y="12742"/>
                  <a:pt x="212" y="12800"/>
                </a:cubicBezTo>
                <a:cubicBezTo>
                  <a:pt x="48" y="13045"/>
                  <a:pt x="-28" y="13319"/>
                  <a:pt x="10" y="13600"/>
                </a:cubicBezTo>
                <a:lnTo>
                  <a:pt x="869" y="19733"/>
                </a:lnTo>
                <a:cubicBezTo>
                  <a:pt x="907" y="19993"/>
                  <a:pt x="1046" y="20245"/>
                  <a:pt x="1274" y="20468"/>
                </a:cubicBezTo>
                <a:cubicBezTo>
                  <a:pt x="1501" y="20692"/>
                  <a:pt x="1805" y="20894"/>
                  <a:pt x="2159" y="21059"/>
                </a:cubicBezTo>
                <a:cubicBezTo>
                  <a:pt x="2525" y="21225"/>
                  <a:pt x="2942" y="21362"/>
                  <a:pt x="3410" y="21456"/>
                </a:cubicBezTo>
                <a:cubicBezTo>
                  <a:pt x="3865" y="21550"/>
                  <a:pt x="4370" y="21600"/>
                  <a:pt x="4889" y="21600"/>
                </a:cubicBezTo>
                <a:lnTo>
                  <a:pt x="16580" y="21600"/>
                </a:lnTo>
                <a:cubicBezTo>
                  <a:pt x="17098" y="21600"/>
                  <a:pt x="17591" y="21550"/>
                  <a:pt x="18033" y="21456"/>
                </a:cubicBezTo>
                <a:cubicBezTo>
                  <a:pt x="18475" y="21362"/>
                  <a:pt x="18880" y="21225"/>
                  <a:pt x="19221" y="21059"/>
                </a:cubicBezTo>
                <a:cubicBezTo>
                  <a:pt x="19562" y="20894"/>
                  <a:pt x="19828" y="20692"/>
                  <a:pt x="20017" y="20468"/>
                </a:cubicBezTo>
                <a:cubicBezTo>
                  <a:pt x="20182" y="20274"/>
                  <a:pt x="20283" y="20058"/>
                  <a:pt x="20295" y="19834"/>
                </a:cubicBezTo>
                <a:lnTo>
                  <a:pt x="20295" y="19733"/>
                </a:lnTo>
                <a:lnTo>
                  <a:pt x="20182" y="13600"/>
                </a:lnTo>
                <a:lnTo>
                  <a:pt x="21572" y="1240"/>
                </a:lnTo>
                <a:cubicBezTo>
                  <a:pt x="21521" y="1074"/>
                  <a:pt x="21458" y="915"/>
                  <a:pt x="21345" y="76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203E996-BA5E-983E-56D1-D26D28A4DD3E}"/>
              </a:ext>
            </a:extLst>
          </p:cNvPr>
          <p:cNvSpPr/>
          <p:nvPr/>
        </p:nvSpPr>
        <p:spPr>
          <a:xfrm>
            <a:off x="5089219" y="4926604"/>
            <a:ext cx="867531" cy="754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0" h="21600" extrusionOk="0">
                <a:moveTo>
                  <a:pt x="17177" y="0"/>
                </a:moveTo>
                <a:cubicBezTo>
                  <a:pt x="17768" y="0"/>
                  <a:pt x="18319" y="124"/>
                  <a:pt x="18830" y="356"/>
                </a:cubicBezTo>
                <a:cubicBezTo>
                  <a:pt x="19340" y="588"/>
                  <a:pt x="19797" y="912"/>
                  <a:pt x="20186" y="1314"/>
                </a:cubicBezTo>
                <a:cubicBezTo>
                  <a:pt x="20576" y="1716"/>
                  <a:pt x="20885" y="2196"/>
                  <a:pt x="21100" y="2721"/>
                </a:cubicBezTo>
                <a:cubicBezTo>
                  <a:pt x="21315" y="3247"/>
                  <a:pt x="21436" y="3835"/>
                  <a:pt x="21449" y="4438"/>
                </a:cubicBezTo>
                <a:lnTo>
                  <a:pt x="21570" y="17595"/>
                </a:lnTo>
                <a:cubicBezTo>
                  <a:pt x="21570" y="18152"/>
                  <a:pt x="21463" y="18693"/>
                  <a:pt x="21274" y="19172"/>
                </a:cubicBezTo>
                <a:cubicBezTo>
                  <a:pt x="21073" y="19652"/>
                  <a:pt x="20791" y="20085"/>
                  <a:pt x="20428" y="20440"/>
                </a:cubicBezTo>
                <a:cubicBezTo>
                  <a:pt x="20066" y="20796"/>
                  <a:pt x="19649" y="21090"/>
                  <a:pt x="19166" y="21291"/>
                </a:cubicBezTo>
                <a:cubicBezTo>
                  <a:pt x="18695" y="21492"/>
                  <a:pt x="18172" y="21600"/>
                  <a:pt x="17621" y="21600"/>
                </a:cubicBezTo>
                <a:lnTo>
                  <a:pt x="5195" y="21600"/>
                </a:lnTo>
                <a:cubicBezTo>
                  <a:pt x="4645" y="21600"/>
                  <a:pt x="4121" y="21492"/>
                  <a:pt x="3624" y="21291"/>
                </a:cubicBezTo>
                <a:cubicBezTo>
                  <a:pt x="3140" y="21090"/>
                  <a:pt x="2683" y="20796"/>
                  <a:pt x="2294" y="20440"/>
                </a:cubicBezTo>
                <a:cubicBezTo>
                  <a:pt x="1904" y="20085"/>
                  <a:pt x="1582" y="19652"/>
                  <a:pt x="1354" y="19172"/>
                </a:cubicBezTo>
                <a:cubicBezTo>
                  <a:pt x="1112" y="18693"/>
                  <a:pt x="964" y="18152"/>
                  <a:pt x="924" y="17595"/>
                </a:cubicBezTo>
                <a:lnTo>
                  <a:pt x="10" y="4438"/>
                </a:lnTo>
                <a:cubicBezTo>
                  <a:pt x="-30" y="3835"/>
                  <a:pt x="51" y="3247"/>
                  <a:pt x="225" y="2721"/>
                </a:cubicBezTo>
                <a:cubicBezTo>
                  <a:pt x="400" y="2196"/>
                  <a:pt x="682" y="1716"/>
                  <a:pt x="1031" y="1314"/>
                </a:cubicBezTo>
                <a:cubicBezTo>
                  <a:pt x="1380" y="912"/>
                  <a:pt x="1824" y="588"/>
                  <a:pt x="2307" y="356"/>
                </a:cubicBezTo>
                <a:cubicBezTo>
                  <a:pt x="2804" y="124"/>
                  <a:pt x="3355" y="0"/>
                  <a:pt x="3933" y="0"/>
                </a:cubicBezTo>
                <a:lnTo>
                  <a:pt x="17177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57F2609-F273-D773-7C24-FCE60592EF2B}"/>
              </a:ext>
            </a:extLst>
          </p:cNvPr>
          <p:cNvSpPr/>
          <p:nvPr/>
        </p:nvSpPr>
        <p:spPr>
          <a:xfrm>
            <a:off x="6168125" y="4061646"/>
            <a:ext cx="922098" cy="1619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1196" y="12630"/>
                </a:moveTo>
                <a:cubicBezTo>
                  <a:pt x="21208" y="12644"/>
                  <a:pt x="21221" y="12652"/>
                  <a:pt x="21221" y="12666"/>
                </a:cubicBezTo>
                <a:lnTo>
                  <a:pt x="11148" y="677"/>
                </a:lnTo>
                <a:cubicBezTo>
                  <a:pt x="11059" y="576"/>
                  <a:pt x="10958" y="483"/>
                  <a:pt x="10819" y="403"/>
                </a:cubicBezTo>
                <a:cubicBezTo>
                  <a:pt x="10693" y="317"/>
                  <a:pt x="10541" y="245"/>
                  <a:pt x="10377" y="187"/>
                </a:cubicBezTo>
                <a:cubicBezTo>
                  <a:pt x="10212" y="130"/>
                  <a:pt x="10023" y="79"/>
                  <a:pt x="9833" y="50"/>
                </a:cubicBezTo>
                <a:cubicBezTo>
                  <a:pt x="9631" y="14"/>
                  <a:pt x="9429" y="0"/>
                  <a:pt x="9214" y="0"/>
                </a:cubicBezTo>
                <a:lnTo>
                  <a:pt x="2237" y="0"/>
                </a:lnTo>
                <a:cubicBezTo>
                  <a:pt x="1934" y="0"/>
                  <a:pt x="1630" y="36"/>
                  <a:pt x="1365" y="101"/>
                </a:cubicBezTo>
                <a:cubicBezTo>
                  <a:pt x="1100" y="166"/>
                  <a:pt x="859" y="259"/>
                  <a:pt x="657" y="367"/>
                </a:cubicBezTo>
                <a:cubicBezTo>
                  <a:pt x="455" y="483"/>
                  <a:pt x="291" y="612"/>
                  <a:pt x="177" y="764"/>
                </a:cubicBezTo>
                <a:cubicBezTo>
                  <a:pt x="63" y="915"/>
                  <a:pt x="0" y="1074"/>
                  <a:pt x="0" y="1246"/>
                </a:cubicBezTo>
                <a:lnTo>
                  <a:pt x="1390" y="13603"/>
                </a:lnTo>
                <a:lnTo>
                  <a:pt x="1277" y="19734"/>
                </a:lnTo>
                <a:lnTo>
                  <a:pt x="1277" y="19835"/>
                </a:lnTo>
                <a:cubicBezTo>
                  <a:pt x="1302" y="20058"/>
                  <a:pt x="1390" y="20274"/>
                  <a:pt x="1555" y="20469"/>
                </a:cubicBezTo>
                <a:cubicBezTo>
                  <a:pt x="1744" y="20692"/>
                  <a:pt x="2010" y="20894"/>
                  <a:pt x="2351" y="21060"/>
                </a:cubicBezTo>
                <a:cubicBezTo>
                  <a:pt x="2692" y="21225"/>
                  <a:pt x="3084" y="21362"/>
                  <a:pt x="3539" y="21456"/>
                </a:cubicBezTo>
                <a:cubicBezTo>
                  <a:pt x="3981" y="21550"/>
                  <a:pt x="4474" y="21600"/>
                  <a:pt x="4992" y="21600"/>
                </a:cubicBezTo>
                <a:lnTo>
                  <a:pt x="16683" y="21600"/>
                </a:lnTo>
                <a:cubicBezTo>
                  <a:pt x="17202" y="21600"/>
                  <a:pt x="17695" y="21550"/>
                  <a:pt x="18162" y="21456"/>
                </a:cubicBezTo>
                <a:cubicBezTo>
                  <a:pt x="18617" y="21362"/>
                  <a:pt x="19047" y="21225"/>
                  <a:pt x="19413" y="21060"/>
                </a:cubicBezTo>
                <a:cubicBezTo>
                  <a:pt x="19780" y="20894"/>
                  <a:pt x="20083" y="20692"/>
                  <a:pt x="20298" y="20469"/>
                </a:cubicBezTo>
                <a:cubicBezTo>
                  <a:pt x="20526" y="20245"/>
                  <a:pt x="20665" y="19993"/>
                  <a:pt x="20703" y="19734"/>
                </a:cubicBezTo>
                <a:lnTo>
                  <a:pt x="21562" y="13603"/>
                </a:lnTo>
                <a:cubicBezTo>
                  <a:pt x="21600" y="13322"/>
                  <a:pt x="21524" y="13048"/>
                  <a:pt x="21360" y="12803"/>
                </a:cubicBezTo>
                <a:cubicBezTo>
                  <a:pt x="21284" y="12738"/>
                  <a:pt x="21233" y="12688"/>
                  <a:pt x="21196" y="1263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86487EC-2D35-6587-746F-65D53CC6171D}"/>
              </a:ext>
            </a:extLst>
          </p:cNvPr>
          <p:cNvSpPr/>
          <p:nvPr/>
        </p:nvSpPr>
        <p:spPr>
          <a:xfrm>
            <a:off x="6222647" y="4926604"/>
            <a:ext cx="867576" cy="754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17628" y="0"/>
                </a:moveTo>
                <a:cubicBezTo>
                  <a:pt x="18218" y="0"/>
                  <a:pt x="18755" y="124"/>
                  <a:pt x="19252" y="356"/>
                </a:cubicBezTo>
                <a:cubicBezTo>
                  <a:pt x="19749" y="588"/>
                  <a:pt x="20178" y="912"/>
                  <a:pt x="20527" y="1314"/>
                </a:cubicBezTo>
                <a:cubicBezTo>
                  <a:pt x="20877" y="1716"/>
                  <a:pt x="21158" y="2196"/>
                  <a:pt x="21333" y="2721"/>
                </a:cubicBezTo>
                <a:cubicBezTo>
                  <a:pt x="21507" y="3247"/>
                  <a:pt x="21588" y="3835"/>
                  <a:pt x="21548" y="4438"/>
                </a:cubicBezTo>
                <a:lnTo>
                  <a:pt x="20635" y="17595"/>
                </a:lnTo>
                <a:cubicBezTo>
                  <a:pt x="20595" y="18152"/>
                  <a:pt x="20447" y="18693"/>
                  <a:pt x="20205" y="19172"/>
                </a:cubicBezTo>
                <a:cubicBezTo>
                  <a:pt x="19964" y="19652"/>
                  <a:pt x="19641" y="20085"/>
                  <a:pt x="19266" y="20440"/>
                </a:cubicBezTo>
                <a:cubicBezTo>
                  <a:pt x="18876" y="20796"/>
                  <a:pt x="18433" y="21090"/>
                  <a:pt x="17937" y="21291"/>
                </a:cubicBezTo>
                <a:cubicBezTo>
                  <a:pt x="17453" y="21492"/>
                  <a:pt x="16916" y="21600"/>
                  <a:pt x="16366" y="21600"/>
                </a:cubicBezTo>
                <a:lnTo>
                  <a:pt x="3948" y="21600"/>
                </a:lnTo>
                <a:cubicBezTo>
                  <a:pt x="3398" y="21600"/>
                  <a:pt x="2874" y="21492"/>
                  <a:pt x="2404" y="21291"/>
                </a:cubicBezTo>
                <a:cubicBezTo>
                  <a:pt x="1935" y="21090"/>
                  <a:pt x="1505" y="20796"/>
                  <a:pt x="1143" y="20440"/>
                </a:cubicBezTo>
                <a:cubicBezTo>
                  <a:pt x="780" y="20085"/>
                  <a:pt x="498" y="19652"/>
                  <a:pt x="297" y="19172"/>
                </a:cubicBezTo>
                <a:cubicBezTo>
                  <a:pt x="95" y="18693"/>
                  <a:pt x="-12" y="18152"/>
                  <a:pt x="1" y="17595"/>
                </a:cubicBezTo>
                <a:lnTo>
                  <a:pt x="122" y="4438"/>
                </a:lnTo>
                <a:cubicBezTo>
                  <a:pt x="122" y="3835"/>
                  <a:pt x="256" y="3247"/>
                  <a:pt x="471" y="2721"/>
                </a:cubicBezTo>
                <a:cubicBezTo>
                  <a:pt x="686" y="2196"/>
                  <a:pt x="1008" y="1716"/>
                  <a:pt x="1384" y="1314"/>
                </a:cubicBezTo>
                <a:cubicBezTo>
                  <a:pt x="1773" y="912"/>
                  <a:pt x="2230" y="588"/>
                  <a:pt x="2740" y="356"/>
                </a:cubicBezTo>
                <a:cubicBezTo>
                  <a:pt x="3250" y="124"/>
                  <a:pt x="3814" y="0"/>
                  <a:pt x="4391" y="0"/>
                </a:cubicBezTo>
                <a:lnTo>
                  <a:pt x="1762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b="1" dirty="0"/>
              <a:t>03</a:t>
            </a:r>
            <a:endParaRPr b="1"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F00656E-42EE-D053-E269-B0B0F7FBC735}"/>
              </a:ext>
            </a:extLst>
          </p:cNvPr>
          <p:cNvSpPr/>
          <p:nvPr/>
        </p:nvSpPr>
        <p:spPr>
          <a:xfrm>
            <a:off x="5089219" y="1176644"/>
            <a:ext cx="921573" cy="1619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20307" y="1866"/>
                </a:moveTo>
                <a:lnTo>
                  <a:pt x="20307" y="1765"/>
                </a:lnTo>
                <a:cubicBezTo>
                  <a:pt x="20282" y="1542"/>
                  <a:pt x="20193" y="1326"/>
                  <a:pt x="20029" y="1131"/>
                </a:cubicBezTo>
                <a:cubicBezTo>
                  <a:pt x="19839" y="908"/>
                  <a:pt x="19574" y="706"/>
                  <a:pt x="19232" y="540"/>
                </a:cubicBezTo>
                <a:cubicBezTo>
                  <a:pt x="18891" y="375"/>
                  <a:pt x="18499" y="238"/>
                  <a:pt x="18043" y="144"/>
                </a:cubicBezTo>
                <a:cubicBezTo>
                  <a:pt x="17601" y="50"/>
                  <a:pt x="17108" y="0"/>
                  <a:pt x="16589" y="0"/>
                </a:cubicBezTo>
                <a:lnTo>
                  <a:pt x="4891" y="0"/>
                </a:lnTo>
                <a:cubicBezTo>
                  <a:pt x="4373" y="0"/>
                  <a:pt x="3880" y="50"/>
                  <a:pt x="3412" y="144"/>
                </a:cubicBezTo>
                <a:cubicBezTo>
                  <a:pt x="2956" y="238"/>
                  <a:pt x="2527" y="375"/>
                  <a:pt x="2160" y="540"/>
                </a:cubicBezTo>
                <a:cubicBezTo>
                  <a:pt x="1793" y="706"/>
                  <a:pt x="1490" y="908"/>
                  <a:pt x="1275" y="1131"/>
                </a:cubicBezTo>
                <a:cubicBezTo>
                  <a:pt x="1047" y="1355"/>
                  <a:pt x="908" y="1607"/>
                  <a:pt x="870" y="1866"/>
                </a:cubicBezTo>
                <a:lnTo>
                  <a:pt x="10" y="7997"/>
                </a:lnTo>
                <a:cubicBezTo>
                  <a:pt x="-28" y="8278"/>
                  <a:pt x="48" y="8552"/>
                  <a:pt x="212" y="8797"/>
                </a:cubicBezTo>
                <a:cubicBezTo>
                  <a:pt x="250" y="8855"/>
                  <a:pt x="288" y="8905"/>
                  <a:pt x="339" y="8956"/>
                </a:cubicBezTo>
                <a:cubicBezTo>
                  <a:pt x="326" y="8948"/>
                  <a:pt x="326" y="8934"/>
                  <a:pt x="313" y="8927"/>
                </a:cubicBezTo>
                <a:lnTo>
                  <a:pt x="10392" y="20915"/>
                </a:lnTo>
                <a:cubicBezTo>
                  <a:pt x="10405" y="20930"/>
                  <a:pt x="10418" y="20944"/>
                  <a:pt x="10430" y="20959"/>
                </a:cubicBezTo>
                <a:cubicBezTo>
                  <a:pt x="10443" y="20966"/>
                  <a:pt x="10443" y="20973"/>
                  <a:pt x="10456" y="20980"/>
                </a:cubicBezTo>
                <a:cubicBezTo>
                  <a:pt x="10456" y="20987"/>
                  <a:pt x="10468" y="20987"/>
                  <a:pt x="10468" y="20995"/>
                </a:cubicBezTo>
                <a:cubicBezTo>
                  <a:pt x="10468" y="20995"/>
                  <a:pt x="10468" y="21002"/>
                  <a:pt x="10481" y="21002"/>
                </a:cubicBezTo>
                <a:cubicBezTo>
                  <a:pt x="10494" y="21016"/>
                  <a:pt x="10506" y="21031"/>
                  <a:pt x="10532" y="21045"/>
                </a:cubicBezTo>
                <a:cubicBezTo>
                  <a:pt x="10532" y="21045"/>
                  <a:pt x="10544" y="21052"/>
                  <a:pt x="10544" y="21052"/>
                </a:cubicBezTo>
                <a:cubicBezTo>
                  <a:pt x="10544" y="21060"/>
                  <a:pt x="10557" y="21060"/>
                  <a:pt x="10557" y="21067"/>
                </a:cubicBezTo>
                <a:cubicBezTo>
                  <a:pt x="10570" y="21074"/>
                  <a:pt x="10570" y="21081"/>
                  <a:pt x="10582" y="21088"/>
                </a:cubicBezTo>
                <a:cubicBezTo>
                  <a:pt x="10595" y="21103"/>
                  <a:pt x="10620" y="21117"/>
                  <a:pt x="10633" y="21124"/>
                </a:cubicBezTo>
                <a:cubicBezTo>
                  <a:pt x="10633" y="21124"/>
                  <a:pt x="10633" y="21124"/>
                  <a:pt x="10633" y="21124"/>
                </a:cubicBezTo>
                <a:cubicBezTo>
                  <a:pt x="10633" y="21124"/>
                  <a:pt x="10633" y="21124"/>
                  <a:pt x="10633" y="21132"/>
                </a:cubicBezTo>
                <a:cubicBezTo>
                  <a:pt x="10645" y="21139"/>
                  <a:pt x="10658" y="21153"/>
                  <a:pt x="10671" y="21160"/>
                </a:cubicBezTo>
                <a:cubicBezTo>
                  <a:pt x="10683" y="21168"/>
                  <a:pt x="10696" y="21175"/>
                  <a:pt x="10709" y="21189"/>
                </a:cubicBezTo>
                <a:cubicBezTo>
                  <a:pt x="10709" y="21189"/>
                  <a:pt x="10709" y="21189"/>
                  <a:pt x="10721" y="21196"/>
                </a:cubicBezTo>
                <a:cubicBezTo>
                  <a:pt x="10721" y="21196"/>
                  <a:pt x="10721" y="21196"/>
                  <a:pt x="10721" y="21196"/>
                </a:cubicBezTo>
                <a:cubicBezTo>
                  <a:pt x="10721" y="21196"/>
                  <a:pt x="10721" y="21196"/>
                  <a:pt x="10721" y="21204"/>
                </a:cubicBezTo>
                <a:cubicBezTo>
                  <a:pt x="10734" y="21218"/>
                  <a:pt x="10759" y="21225"/>
                  <a:pt x="10772" y="21240"/>
                </a:cubicBezTo>
                <a:cubicBezTo>
                  <a:pt x="10785" y="21247"/>
                  <a:pt x="10785" y="21247"/>
                  <a:pt x="10797" y="21254"/>
                </a:cubicBezTo>
                <a:cubicBezTo>
                  <a:pt x="10797" y="21254"/>
                  <a:pt x="10810" y="21261"/>
                  <a:pt x="10810" y="21261"/>
                </a:cubicBezTo>
                <a:cubicBezTo>
                  <a:pt x="10810" y="21261"/>
                  <a:pt x="10822" y="21268"/>
                  <a:pt x="10822" y="21268"/>
                </a:cubicBezTo>
                <a:cubicBezTo>
                  <a:pt x="10848" y="21276"/>
                  <a:pt x="10860" y="21290"/>
                  <a:pt x="10886" y="21297"/>
                </a:cubicBezTo>
                <a:cubicBezTo>
                  <a:pt x="10898" y="21297"/>
                  <a:pt x="10898" y="21304"/>
                  <a:pt x="10911" y="21304"/>
                </a:cubicBezTo>
                <a:cubicBezTo>
                  <a:pt x="10911" y="21304"/>
                  <a:pt x="10924" y="21312"/>
                  <a:pt x="10924" y="21312"/>
                </a:cubicBezTo>
                <a:cubicBezTo>
                  <a:pt x="10936" y="21319"/>
                  <a:pt x="10936" y="21319"/>
                  <a:pt x="10949" y="21326"/>
                </a:cubicBezTo>
                <a:cubicBezTo>
                  <a:pt x="10974" y="21333"/>
                  <a:pt x="10987" y="21348"/>
                  <a:pt x="11012" y="21355"/>
                </a:cubicBezTo>
                <a:cubicBezTo>
                  <a:pt x="11012" y="21355"/>
                  <a:pt x="11025" y="21362"/>
                  <a:pt x="11025" y="21362"/>
                </a:cubicBezTo>
                <a:cubicBezTo>
                  <a:pt x="11025" y="21362"/>
                  <a:pt x="11037" y="21369"/>
                  <a:pt x="11037" y="21369"/>
                </a:cubicBezTo>
                <a:cubicBezTo>
                  <a:pt x="11050" y="21377"/>
                  <a:pt x="11063" y="21377"/>
                  <a:pt x="11075" y="21384"/>
                </a:cubicBezTo>
                <a:cubicBezTo>
                  <a:pt x="11101" y="21391"/>
                  <a:pt x="11126" y="21398"/>
                  <a:pt x="11151" y="21413"/>
                </a:cubicBezTo>
                <a:cubicBezTo>
                  <a:pt x="11151" y="21413"/>
                  <a:pt x="11151" y="21413"/>
                  <a:pt x="11151" y="21413"/>
                </a:cubicBezTo>
                <a:cubicBezTo>
                  <a:pt x="11151" y="21413"/>
                  <a:pt x="11151" y="21413"/>
                  <a:pt x="11151" y="21413"/>
                </a:cubicBezTo>
                <a:cubicBezTo>
                  <a:pt x="11151" y="21413"/>
                  <a:pt x="11151" y="21413"/>
                  <a:pt x="11151" y="21413"/>
                </a:cubicBezTo>
                <a:cubicBezTo>
                  <a:pt x="11177" y="21420"/>
                  <a:pt x="11189" y="21427"/>
                  <a:pt x="11215" y="21434"/>
                </a:cubicBezTo>
                <a:cubicBezTo>
                  <a:pt x="11227" y="21441"/>
                  <a:pt x="11252" y="21449"/>
                  <a:pt x="11265" y="21449"/>
                </a:cubicBezTo>
                <a:cubicBezTo>
                  <a:pt x="11265" y="21449"/>
                  <a:pt x="11278" y="21449"/>
                  <a:pt x="11278" y="21456"/>
                </a:cubicBezTo>
                <a:cubicBezTo>
                  <a:pt x="11278" y="21456"/>
                  <a:pt x="11278" y="21456"/>
                  <a:pt x="11290" y="21456"/>
                </a:cubicBezTo>
                <a:cubicBezTo>
                  <a:pt x="11316" y="21463"/>
                  <a:pt x="11354" y="21470"/>
                  <a:pt x="11379" y="21485"/>
                </a:cubicBezTo>
                <a:cubicBezTo>
                  <a:pt x="11392" y="21485"/>
                  <a:pt x="11392" y="21485"/>
                  <a:pt x="11404" y="21492"/>
                </a:cubicBezTo>
                <a:cubicBezTo>
                  <a:pt x="11417" y="21492"/>
                  <a:pt x="11430" y="21499"/>
                  <a:pt x="11430" y="21499"/>
                </a:cubicBezTo>
                <a:cubicBezTo>
                  <a:pt x="11442" y="21506"/>
                  <a:pt x="11455" y="21506"/>
                  <a:pt x="11480" y="21513"/>
                </a:cubicBezTo>
                <a:cubicBezTo>
                  <a:pt x="11505" y="21521"/>
                  <a:pt x="11518" y="21521"/>
                  <a:pt x="11543" y="21528"/>
                </a:cubicBezTo>
                <a:cubicBezTo>
                  <a:pt x="11556" y="21528"/>
                  <a:pt x="11556" y="21528"/>
                  <a:pt x="11569" y="21535"/>
                </a:cubicBezTo>
                <a:cubicBezTo>
                  <a:pt x="11569" y="21535"/>
                  <a:pt x="11581" y="21535"/>
                  <a:pt x="11581" y="21535"/>
                </a:cubicBezTo>
                <a:cubicBezTo>
                  <a:pt x="11619" y="21542"/>
                  <a:pt x="11645" y="21550"/>
                  <a:pt x="11682" y="21557"/>
                </a:cubicBezTo>
                <a:cubicBezTo>
                  <a:pt x="11695" y="21557"/>
                  <a:pt x="11695" y="21557"/>
                  <a:pt x="11708" y="21557"/>
                </a:cubicBezTo>
                <a:cubicBezTo>
                  <a:pt x="11708" y="21557"/>
                  <a:pt x="11708" y="21557"/>
                  <a:pt x="11720" y="21557"/>
                </a:cubicBezTo>
                <a:cubicBezTo>
                  <a:pt x="11733" y="21557"/>
                  <a:pt x="11733" y="21557"/>
                  <a:pt x="11746" y="21564"/>
                </a:cubicBezTo>
                <a:cubicBezTo>
                  <a:pt x="11758" y="21564"/>
                  <a:pt x="11771" y="21571"/>
                  <a:pt x="11784" y="21571"/>
                </a:cubicBezTo>
                <a:cubicBezTo>
                  <a:pt x="11796" y="21571"/>
                  <a:pt x="11809" y="21578"/>
                  <a:pt x="11822" y="21578"/>
                </a:cubicBezTo>
                <a:cubicBezTo>
                  <a:pt x="11834" y="21578"/>
                  <a:pt x="11834" y="21578"/>
                  <a:pt x="11847" y="21578"/>
                </a:cubicBezTo>
                <a:cubicBezTo>
                  <a:pt x="11847" y="21578"/>
                  <a:pt x="11860" y="21578"/>
                  <a:pt x="11860" y="21578"/>
                </a:cubicBezTo>
                <a:cubicBezTo>
                  <a:pt x="11872" y="21578"/>
                  <a:pt x="11885" y="21578"/>
                  <a:pt x="11897" y="21586"/>
                </a:cubicBezTo>
                <a:cubicBezTo>
                  <a:pt x="11910" y="21586"/>
                  <a:pt x="11923" y="21586"/>
                  <a:pt x="11935" y="21593"/>
                </a:cubicBezTo>
                <a:cubicBezTo>
                  <a:pt x="11948" y="21593"/>
                  <a:pt x="11961" y="21593"/>
                  <a:pt x="11986" y="21600"/>
                </a:cubicBezTo>
                <a:cubicBezTo>
                  <a:pt x="11999" y="21600"/>
                  <a:pt x="11999" y="21600"/>
                  <a:pt x="12011" y="21600"/>
                </a:cubicBezTo>
                <a:cubicBezTo>
                  <a:pt x="12011" y="21600"/>
                  <a:pt x="12011" y="21600"/>
                  <a:pt x="12024" y="21600"/>
                </a:cubicBezTo>
                <a:cubicBezTo>
                  <a:pt x="12037" y="21600"/>
                  <a:pt x="12049" y="21600"/>
                  <a:pt x="12075" y="21600"/>
                </a:cubicBezTo>
                <a:cubicBezTo>
                  <a:pt x="12087" y="21600"/>
                  <a:pt x="12100" y="21600"/>
                  <a:pt x="12112" y="21600"/>
                </a:cubicBezTo>
                <a:cubicBezTo>
                  <a:pt x="12125" y="21600"/>
                  <a:pt x="12150" y="21600"/>
                  <a:pt x="12163" y="21600"/>
                </a:cubicBezTo>
                <a:cubicBezTo>
                  <a:pt x="12176" y="21600"/>
                  <a:pt x="12188" y="21600"/>
                  <a:pt x="12188" y="21600"/>
                </a:cubicBezTo>
                <a:cubicBezTo>
                  <a:pt x="12188" y="21600"/>
                  <a:pt x="12188" y="21600"/>
                  <a:pt x="12188" y="21600"/>
                </a:cubicBezTo>
                <a:cubicBezTo>
                  <a:pt x="12201" y="21600"/>
                  <a:pt x="12226" y="21600"/>
                  <a:pt x="12239" y="21600"/>
                </a:cubicBezTo>
                <a:cubicBezTo>
                  <a:pt x="12252" y="21600"/>
                  <a:pt x="12252" y="21600"/>
                  <a:pt x="12264" y="21600"/>
                </a:cubicBezTo>
                <a:cubicBezTo>
                  <a:pt x="12289" y="21600"/>
                  <a:pt x="12315" y="21600"/>
                  <a:pt x="12353" y="21600"/>
                </a:cubicBezTo>
                <a:lnTo>
                  <a:pt x="19333" y="21600"/>
                </a:lnTo>
                <a:cubicBezTo>
                  <a:pt x="19371" y="21600"/>
                  <a:pt x="19409" y="21600"/>
                  <a:pt x="19447" y="21600"/>
                </a:cubicBezTo>
                <a:cubicBezTo>
                  <a:pt x="19460" y="21600"/>
                  <a:pt x="19472" y="21600"/>
                  <a:pt x="19485" y="21600"/>
                </a:cubicBezTo>
                <a:cubicBezTo>
                  <a:pt x="19510" y="21600"/>
                  <a:pt x="19536" y="21600"/>
                  <a:pt x="19561" y="21600"/>
                </a:cubicBezTo>
                <a:cubicBezTo>
                  <a:pt x="19561" y="21600"/>
                  <a:pt x="19561" y="21600"/>
                  <a:pt x="19574" y="21600"/>
                </a:cubicBezTo>
                <a:cubicBezTo>
                  <a:pt x="19586" y="21600"/>
                  <a:pt x="19599" y="21600"/>
                  <a:pt x="19612" y="21600"/>
                </a:cubicBezTo>
                <a:cubicBezTo>
                  <a:pt x="19637" y="21600"/>
                  <a:pt x="19662" y="21600"/>
                  <a:pt x="19687" y="21593"/>
                </a:cubicBezTo>
                <a:cubicBezTo>
                  <a:pt x="19700" y="21593"/>
                  <a:pt x="19725" y="21593"/>
                  <a:pt x="19738" y="21586"/>
                </a:cubicBezTo>
                <a:cubicBezTo>
                  <a:pt x="19763" y="21586"/>
                  <a:pt x="19776" y="21578"/>
                  <a:pt x="19801" y="21578"/>
                </a:cubicBezTo>
                <a:cubicBezTo>
                  <a:pt x="19801" y="21578"/>
                  <a:pt x="19814" y="21578"/>
                  <a:pt x="19814" y="21578"/>
                </a:cubicBezTo>
                <a:cubicBezTo>
                  <a:pt x="19827" y="21578"/>
                  <a:pt x="19839" y="21578"/>
                  <a:pt x="19852" y="21571"/>
                </a:cubicBezTo>
                <a:cubicBezTo>
                  <a:pt x="19877" y="21571"/>
                  <a:pt x="19890" y="21564"/>
                  <a:pt x="19915" y="21564"/>
                </a:cubicBezTo>
                <a:cubicBezTo>
                  <a:pt x="19928" y="21564"/>
                  <a:pt x="19953" y="21557"/>
                  <a:pt x="19966" y="21557"/>
                </a:cubicBezTo>
                <a:cubicBezTo>
                  <a:pt x="19991" y="21557"/>
                  <a:pt x="20004" y="21550"/>
                  <a:pt x="20029" y="21550"/>
                </a:cubicBezTo>
                <a:cubicBezTo>
                  <a:pt x="20029" y="21550"/>
                  <a:pt x="20042" y="21550"/>
                  <a:pt x="20042" y="21550"/>
                </a:cubicBezTo>
                <a:cubicBezTo>
                  <a:pt x="20054" y="21550"/>
                  <a:pt x="20067" y="21542"/>
                  <a:pt x="20067" y="21542"/>
                </a:cubicBezTo>
                <a:cubicBezTo>
                  <a:pt x="20092" y="21535"/>
                  <a:pt x="20105" y="21535"/>
                  <a:pt x="20130" y="21528"/>
                </a:cubicBezTo>
                <a:cubicBezTo>
                  <a:pt x="20143" y="21528"/>
                  <a:pt x="20168" y="21521"/>
                  <a:pt x="20181" y="21521"/>
                </a:cubicBezTo>
                <a:cubicBezTo>
                  <a:pt x="20193" y="21521"/>
                  <a:pt x="20206" y="21513"/>
                  <a:pt x="20206" y="21513"/>
                </a:cubicBezTo>
                <a:cubicBezTo>
                  <a:pt x="20219" y="21513"/>
                  <a:pt x="20219" y="21506"/>
                  <a:pt x="20231" y="21506"/>
                </a:cubicBezTo>
                <a:cubicBezTo>
                  <a:pt x="20244" y="21506"/>
                  <a:pt x="20244" y="21499"/>
                  <a:pt x="20257" y="21499"/>
                </a:cubicBezTo>
                <a:cubicBezTo>
                  <a:pt x="20269" y="21499"/>
                  <a:pt x="20269" y="21492"/>
                  <a:pt x="20282" y="21492"/>
                </a:cubicBezTo>
                <a:cubicBezTo>
                  <a:pt x="20294" y="21485"/>
                  <a:pt x="20307" y="21485"/>
                  <a:pt x="20332" y="21477"/>
                </a:cubicBezTo>
                <a:cubicBezTo>
                  <a:pt x="20345" y="21477"/>
                  <a:pt x="20345" y="21470"/>
                  <a:pt x="20358" y="21470"/>
                </a:cubicBezTo>
                <a:cubicBezTo>
                  <a:pt x="20370" y="21470"/>
                  <a:pt x="20370" y="21463"/>
                  <a:pt x="20383" y="21463"/>
                </a:cubicBezTo>
                <a:cubicBezTo>
                  <a:pt x="20396" y="21456"/>
                  <a:pt x="20408" y="21456"/>
                  <a:pt x="20434" y="21449"/>
                </a:cubicBezTo>
                <a:cubicBezTo>
                  <a:pt x="20446" y="21449"/>
                  <a:pt x="20446" y="21441"/>
                  <a:pt x="20459" y="21441"/>
                </a:cubicBezTo>
                <a:cubicBezTo>
                  <a:pt x="20471" y="21441"/>
                  <a:pt x="20471" y="21434"/>
                  <a:pt x="20484" y="21434"/>
                </a:cubicBezTo>
                <a:cubicBezTo>
                  <a:pt x="20497" y="21427"/>
                  <a:pt x="20509" y="21427"/>
                  <a:pt x="20522" y="21420"/>
                </a:cubicBezTo>
                <a:cubicBezTo>
                  <a:pt x="20522" y="21420"/>
                  <a:pt x="20535" y="21412"/>
                  <a:pt x="20535" y="21412"/>
                </a:cubicBezTo>
                <a:cubicBezTo>
                  <a:pt x="20547" y="21412"/>
                  <a:pt x="20560" y="21405"/>
                  <a:pt x="20560" y="21405"/>
                </a:cubicBezTo>
                <a:cubicBezTo>
                  <a:pt x="20573" y="21398"/>
                  <a:pt x="20585" y="21398"/>
                  <a:pt x="20598" y="21391"/>
                </a:cubicBezTo>
                <a:cubicBezTo>
                  <a:pt x="20598" y="21391"/>
                  <a:pt x="20611" y="21384"/>
                  <a:pt x="20611" y="21384"/>
                </a:cubicBezTo>
                <a:cubicBezTo>
                  <a:pt x="20623" y="21376"/>
                  <a:pt x="20636" y="21376"/>
                  <a:pt x="20649" y="21369"/>
                </a:cubicBezTo>
                <a:cubicBezTo>
                  <a:pt x="20661" y="21369"/>
                  <a:pt x="20661" y="21362"/>
                  <a:pt x="20674" y="21362"/>
                </a:cubicBezTo>
                <a:cubicBezTo>
                  <a:pt x="20674" y="21362"/>
                  <a:pt x="20674" y="21362"/>
                  <a:pt x="20686" y="21362"/>
                </a:cubicBezTo>
                <a:cubicBezTo>
                  <a:pt x="20712" y="21355"/>
                  <a:pt x="20737" y="21340"/>
                  <a:pt x="20750" y="21333"/>
                </a:cubicBezTo>
                <a:cubicBezTo>
                  <a:pt x="20750" y="21333"/>
                  <a:pt x="20750" y="21333"/>
                  <a:pt x="20750" y="21333"/>
                </a:cubicBezTo>
                <a:cubicBezTo>
                  <a:pt x="20750" y="21333"/>
                  <a:pt x="20750" y="21333"/>
                  <a:pt x="20762" y="21326"/>
                </a:cubicBezTo>
                <a:cubicBezTo>
                  <a:pt x="20775" y="21319"/>
                  <a:pt x="20800" y="21312"/>
                  <a:pt x="20813" y="21297"/>
                </a:cubicBezTo>
                <a:cubicBezTo>
                  <a:pt x="20813" y="21297"/>
                  <a:pt x="20826" y="21297"/>
                  <a:pt x="20826" y="21290"/>
                </a:cubicBezTo>
                <a:cubicBezTo>
                  <a:pt x="20838" y="21283"/>
                  <a:pt x="20838" y="21283"/>
                  <a:pt x="20851" y="21276"/>
                </a:cubicBezTo>
                <a:cubicBezTo>
                  <a:pt x="20864" y="21268"/>
                  <a:pt x="20876" y="21268"/>
                  <a:pt x="20876" y="21261"/>
                </a:cubicBezTo>
                <a:cubicBezTo>
                  <a:pt x="20889" y="21261"/>
                  <a:pt x="20889" y="21254"/>
                  <a:pt x="20901" y="21247"/>
                </a:cubicBezTo>
                <a:cubicBezTo>
                  <a:pt x="20901" y="21247"/>
                  <a:pt x="20914" y="21239"/>
                  <a:pt x="20914" y="21239"/>
                </a:cubicBezTo>
                <a:cubicBezTo>
                  <a:pt x="20914" y="21239"/>
                  <a:pt x="20927" y="21232"/>
                  <a:pt x="20927" y="21232"/>
                </a:cubicBezTo>
                <a:cubicBezTo>
                  <a:pt x="20927" y="21232"/>
                  <a:pt x="20939" y="21225"/>
                  <a:pt x="20939" y="21225"/>
                </a:cubicBezTo>
                <a:cubicBezTo>
                  <a:pt x="20952" y="21218"/>
                  <a:pt x="20965" y="21211"/>
                  <a:pt x="20977" y="21203"/>
                </a:cubicBezTo>
                <a:cubicBezTo>
                  <a:pt x="20977" y="21203"/>
                  <a:pt x="20990" y="21196"/>
                  <a:pt x="20990" y="21196"/>
                </a:cubicBezTo>
                <a:cubicBezTo>
                  <a:pt x="20990" y="21196"/>
                  <a:pt x="20990" y="21196"/>
                  <a:pt x="20990" y="21196"/>
                </a:cubicBezTo>
                <a:cubicBezTo>
                  <a:pt x="21003" y="21182"/>
                  <a:pt x="21028" y="21175"/>
                  <a:pt x="21041" y="21160"/>
                </a:cubicBezTo>
                <a:cubicBezTo>
                  <a:pt x="21041" y="21160"/>
                  <a:pt x="21041" y="21160"/>
                  <a:pt x="21041" y="21160"/>
                </a:cubicBezTo>
                <a:cubicBezTo>
                  <a:pt x="21041" y="21160"/>
                  <a:pt x="21053" y="21153"/>
                  <a:pt x="21053" y="21153"/>
                </a:cubicBezTo>
                <a:cubicBezTo>
                  <a:pt x="21066" y="21146"/>
                  <a:pt x="21079" y="21139"/>
                  <a:pt x="21091" y="21131"/>
                </a:cubicBezTo>
                <a:cubicBezTo>
                  <a:pt x="21091" y="21131"/>
                  <a:pt x="21104" y="21124"/>
                  <a:pt x="21104" y="21124"/>
                </a:cubicBezTo>
                <a:cubicBezTo>
                  <a:pt x="21117" y="21117"/>
                  <a:pt x="21117" y="21117"/>
                  <a:pt x="21129" y="21110"/>
                </a:cubicBezTo>
                <a:cubicBezTo>
                  <a:pt x="21129" y="21103"/>
                  <a:pt x="21142" y="21103"/>
                  <a:pt x="21142" y="21095"/>
                </a:cubicBezTo>
                <a:cubicBezTo>
                  <a:pt x="21154" y="21088"/>
                  <a:pt x="21154" y="21081"/>
                  <a:pt x="21167" y="21081"/>
                </a:cubicBezTo>
                <a:cubicBezTo>
                  <a:pt x="21167" y="21074"/>
                  <a:pt x="21180" y="21074"/>
                  <a:pt x="21180" y="21067"/>
                </a:cubicBezTo>
                <a:cubicBezTo>
                  <a:pt x="21180" y="21067"/>
                  <a:pt x="21180" y="21059"/>
                  <a:pt x="21192" y="21059"/>
                </a:cubicBezTo>
                <a:cubicBezTo>
                  <a:pt x="21205" y="21045"/>
                  <a:pt x="21218" y="21038"/>
                  <a:pt x="21230" y="21023"/>
                </a:cubicBezTo>
                <a:cubicBezTo>
                  <a:pt x="21230" y="21023"/>
                  <a:pt x="21230" y="21016"/>
                  <a:pt x="21243" y="21016"/>
                </a:cubicBezTo>
                <a:cubicBezTo>
                  <a:pt x="21243" y="21016"/>
                  <a:pt x="21243" y="21016"/>
                  <a:pt x="21243" y="21016"/>
                </a:cubicBezTo>
                <a:cubicBezTo>
                  <a:pt x="21256" y="21002"/>
                  <a:pt x="21268" y="20987"/>
                  <a:pt x="21281" y="20973"/>
                </a:cubicBezTo>
                <a:cubicBezTo>
                  <a:pt x="21281" y="20973"/>
                  <a:pt x="21281" y="20973"/>
                  <a:pt x="21281" y="20966"/>
                </a:cubicBezTo>
                <a:cubicBezTo>
                  <a:pt x="21294" y="20958"/>
                  <a:pt x="21294" y="20951"/>
                  <a:pt x="21306" y="20944"/>
                </a:cubicBezTo>
                <a:cubicBezTo>
                  <a:pt x="21319" y="20937"/>
                  <a:pt x="21319" y="20930"/>
                  <a:pt x="21332" y="20922"/>
                </a:cubicBezTo>
                <a:cubicBezTo>
                  <a:pt x="21332" y="20922"/>
                  <a:pt x="21332" y="20915"/>
                  <a:pt x="21344" y="20915"/>
                </a:cubicBezTo>
                <a:cubicBezTo>
                  <a:pt x="21357" y="20908"/>
                  <a:pt x="21357" y="20901"/>
                  <a:pt x="21357" y="20894"/>
                </a:cubicBezTo>
                <a:cubicBezTo>
                  <a:pt x="21357" y="20886"/>
                  <a:pt x="21370" y="20879"/>
                  <a:pt x="21370" y="20872"/>
                </a:cubicBezTo>
                <a:cubicBezTo>
                  <a:pt x="21370" y="20872"/>
                  <a:pt x="21370" y="20865"/>
                  <a:pt x="21382" y="20865"/>
                </a:cubicBezTo>
                <a:cubicBezTo>
                  <a:pt x="21382" y="20865"/>
                  <a:pt x="21382" y="20858"/>
                  <a:pt x="21395" y="20858"/>
                </a:cubicBezTo>
                <a:cubicBezTo>
                  <a:pt x="21395" y="20850"/>
                  <a:pt x="21408" y="20850"/>
                  <a:pt x="21408" y="20843"/>
                </a:cubicBezTo>
                <a:cubicBezTo>
                  <a:pt x="21408" y="20836"/>
                  <a:pt x="21420" y="20829"/>
                  <a:pt x="21420" y="20829"/>
                </a:cubicBezTo>
                <a:cubicBezTo>
                  <a:pt x="21420" y="20822"/>
                  <a:pt x="21420" y="20822"/>
                  <a:pt x="21433" y="20814"/>
                </a:cubicBezTo>
                <a:cubicBezTo>
                  <a:pt x="21433" y="20807"/>
                  <a:pt x="21445" y="20800"/>
                  <a:pt x="21445" y="20793"/>
                </a:cubicBezTo>
                <a:cubicBezTo>
                  <a:pt x="21445" y="20785"/>
                  <a:pt x="21458" y="20785"/>
                  <a:pt x="21458" y="20778"/>
                </a:cubicBezTo>
                <a:cubicBezTo>
                  <a:pt x="21458" y="20771"/>
                  <a:pt x="21471" y="20764"/>
                  <a:pt x="21471" y="20757"/>
                </a:cubicBezTo>
                <a:cubicBezTo>
                  <a:pt x="21471" y="20749"/>
                  <a:pt x="21483" y="20742"/>
                  <a:pt x="21483" y="20735"/>
                </a:cubicBezTo>
                <a:cubicBezTo>
                  <a:pt x="21496" y="20721"/>
                  <a:pt x="21496" y="20706"/>
                  <a:pt x="21509" y="20692"/>
                </a:cubicBezTo>
                <a:cubicBezTo>
                  <a:pt x="21509" y="20685"/>
                  <a:pt x="21509" y="20685"/>
                  <a:pt x="21521" y="20677"/>
                </a:cubicBezTo>
                <a:cubicBezTo>
                  <a:pt x="21521" y="20677"/>
                  <a:pt x="21521" y="20677"/>
                  <a:pt x="21521" y="20677"/>
                </a:cubicBezTo>
                <a:cubicBezTo>
                  <a:pt x="21534" y="20663"/>
                  <a:pt x="21534" y="20641"/>
                  <a:pt x="21547" y="20627"/>
                </a:cubicBezTo>
                <a:cubicBezTo>
                  <a:pt x="21547" y="20620"/>
                  <a:pt x="21547" y="20620"/>
                  <a:pt x="21547" y="20613"/>
                </a:cubicBezTo>
                <a:cubicBezTo>
                  <a:pt x="21547" y="20598"/>
                  <a:pt x="21559" y="20591"/>
                  <a:pt x="21559" y="20577"/>
                </a:cubicBezTo>
                <a:cubicBezTo>
                  <a:pt x="21559" y="20577"/>
                  <a:pt x="21559" y="20569"/>
                  <a:pt x="21559" y="20569"/>
                </a:cubicBezTo>
                <a:cubicBezTo>
                  <a:pt x="21559" y="20562"/>
                  <a:pt x="21559" y="20555"/>
                  <a:pt x="21559" y="20548"/>
                </a:cubicBezTo>
                <a:cubicBezTo>
                  <a:pt x="21559" y="20533"/>
                  <a:pt x="21572" y="20519"/>
                  <a:pt x="21572" y="20512"/>
                </a:cubicBezTo>
                <a:cubicBezTo>
                  <a:pt x="21572" y="20504"/>
                  <a:pt x="21572" y="20497"/>
                  <a:pt x="21572" y="20490"/>
                </a:cubicBezTo>
                <a:cubicBezTo>
                  <a:pt x="21572" y="20483"/>
                  <a:pt x="21572" y="20483"/>
                  <a:pt x="21572" y="20476"/>
                </a:cubicBezTo>
                <a:cubicBezTo>
                  <a:pt x="21572" y="20468"/>
                  <a:pt x="21572" y="20461"/>
                  <a:pt x="21572" y="20447"/>
                </a:cubicBezTo>
                <a:cubicBezTo>
                  <a:pt x="21572" y="20440"/>
                  <a:pt x="21572" y="20432"/>
                  <a:pt x="21572" y="20425"/>
                </a:cubicBezTo>
                <a:cubicBezTo>
                  <a:pt x="21572" y="20404"/>
                  <a:pt x="21572" y="20389"/>
                  <a:pt x="21572" y="20368"/>
                </a:cubicBezTo>
                <a:lnTo>
                  <a:pt x="20181" y="8012"/>
                </a:lnTo>
                <a:lnTo>
                  <a:pt x="20307" y="18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A075A31A-05AB-D0C9-0F7C-3A95AFE53B60}"/>
              </a:ext>
            </a:extLst>
          </p:cNvPr>
          <p:cNvSpPr/>
          <p:nvPr/>
        </p:nvSpPr>
        <p:spPr>
          <a:xfrm>
            <a:off x="5089219" y="1176644"/>
            <a:ext cx="866498" cy="754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17605" y="0"/>
                </a:moveTo>
                <a:cubicBezTo>
                  <a:pt x="18156" y="0"/>
                  <a:pt x="18680" y="108"/>
                  <a:pt x="19151" y="309"/>
                </a:cubicBezTo>
                <a:cubicBezTo>
                  <a:pt x="19621" y="510"/>
                  <a:pt x="20051" y="804"/>
                  <a:pt x="20414" y="1160"/>
                </a:cubicBezTo>
                <a:cubicBezTo>
                  <a:pt x="20777" y="1515"/>
                  <a:pt x="21059" y="1948"/>
                  <a:pt x="21261" y="2428"/>
                </a:cubicBezTo>
                <a:cubicBezTo>
                  <a:pt x="21462" y="2907"/>
                  <a:pt x="21570" y="3448"/>
                  <a:pt x="21557" y="4005"/>
                </a:cubicBezTo>
                <a:lnTo>
                  <a:pt x="21436" y="17162"/>
                </a:lnTo>
                <a:cubicBezTo>
                  <a:pt x="21436" y="17765"/>
                  <a:pt x="21301" y="18353"/>
                  <a:pt x="21086" y="18879"/>
                </a:cubicBezTo>
                <a:cubicBezTo>
                  <a:pt x="20871" y="19404"/>
                  <a:pt x="20548" y="19884"/>
                  <a:pt x="20172" y="20286"/>
                </a:cubicBezTo>
                <a:cubicBezTo>
                  <a:pt x="19782" y="20688"/>
                  <a:pt x="19325" y="21012"/>
                  <a:pt x="18815" y="21244"/>
                </a:cubicBezTo>
                <a:cubicBezTo>
                  <a:pt x="18304" y="21476"/>
                  <a:pt x="17739" y="21600"/>
                  <a:pt x="17161" y="21600"/>
                </a:cubicBezTo>
                <a:lnTo>
                  <a:pt x="3935" y="21600"/>
                </a:lnTo>
                <a:cubicBezTo>
                  <a:pt x="3344" y="21600"/>
                  <a:pt x="2806" y="21476"/>
                  <a:pt x="2309" y="21244"/>
                </a:cubicBezTo>
                <a:cubicBezTo>
                  <a:pt x="1811" y="21012"/>
                  <a:pt x="1381" y="20688"/>
                  <a:pt x="1032" y="20286"/>
                </a:cubicBezTo>
                <a:cubicBezTo>
                  <a:pt x="682" y="19884"/>
                  <a:pt x="400" y="19404"/>
                  <a:pt x="225" y="18879"/>
                </a:cubicBezTo>
                <a:cubicBezTo>
                  <a:pt x="51" y="18353"/>
                  <a:pt x="-30" y="17765"/>
                  <a:pt x="10" y="17162"/>
                </a:cubicBezTo>
                <a:lnTo>
                  <a:pt x="924" y="4005"/>
                </a:lnTo>
                <a:cubicBezTo>
                  <a:pt x="965" y="3448"/>
                  <a:pt x="1112" y="2907"/>
                  <a:pt x="1354" y="2428"/>
                </a:cubicBezTo>
                <a:cubicBezTo>
                  <a:pt x="1596" y="1948"/>
                  <a:pt x="1919" y="1515"/>
                  <a:pt x="2295" y="1160"/>
                </a:cubicBezTo>
                <a:cubicBezTo>
                  <a:pt x="2685" y="804"/>
                  <a:pt x="3129" y="510"/>
                  <a:pt x="3626" y="309"/>
                </a:cubicBezTo>
                <a:cubicBezTo>
                  <a:pt x="4110" y="108"/>
                  <a:pt x="4648" y="0"/>
                  <a:pt x="5199" y="0"/>
                </a:cubicBezTo>
                <a:lnTo>
                  <a:pt x="17605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3BBD08F-A152-57FA-AEC1-FAD64D566A04}"/>
              </a:ext>
            </a:extLst>
          </p:cNvPr>
          <p:cNvSpPr/>
          <p:nvPr/>
        </p:nvSpPr>
        <p:spPr>
          <a:xfrm>
            <a:off x="6168125" y="1176644"/>
            <a:ext cx="922098" cy="161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76" y="20482"/>
                </a:moveTo>
                <a:cubicBezTo>
                  <a:pt x="76" y="20489"/>
                  <a:pt x="76" y="20497"/>
                  <a:pt x="76" y="20504"/>
                </a:cubicBezTo>
                <a:cubicBezTo>
                  <a:pt x="76" y="20518"/>
                  <a:pt x="76" y="20533"/>
                  <a:pt x="88" y="20547"/>
                </a:cubicBezTo>
                <a:cubicBezTo>
                  <a:pt x="88" y="20547"/>
                  <a:pt x="88" y="20554"/>
                  <a:pt x="88" y="20554"/>
                </a:cubicBezTo>
                <a:cubicBezTo>
                  <a:pt x="88" y="20561"/>
                  <a:pt x="88" y="20569"/>
                  <a:pt x="88" y="20569"/>
                </a:cubicBezTo>
                <a:cubicBezTo>
                  <a:pt x="88" y="20583"/>
                  <a:pt x="101" y="20597"/>
                  <a:pt x="101" y="20612"/>
                </a:cubicBezTo>
                <a:cubicBezTo>
                  <a:pt x="101" y="20619"/>
                  <a:pt x="101" y="20626"/>
                  <a:pt x="114" y="20641"/>
                </a:cubicBezTo>
                <a:cubicBezTo>
                  <a:pt x="114" y="20655"/>
                  <a:pt x="126" y="20670"/>
                  <a:pt x="126" y="20677"/>
                </a:cubicBezTo>
                <a:cubicBezTo>
                  <a:pt x="126" y="20684"/>
                  <a:pt x="126" y="20684"/>
                  <a:pt x="126" y="20691"/>
                </a:cubicBezTo>
                <a:cubicBezTo>
                  <a:pt x="126" y="20698"/>
                  <a:pt x="126" y="20698"/>
                  <a:pt x="126" y="20706"/>
                </a:cubicBezTo>
                <a:cubicBezTo>
                  <a:pt x="126" y="20720"/>
                  <a:pt x="139" y="20735"/>
                  <a:pt x="139" y="20742"/>
                </a:cubicBezTo>
                <a:cubicBezTo>
                  <a:pt x="139" y="20749"/>
                  <a:pt x="152" y="20756"/>
                  <a:pt x="152" y="20763"/>
                </a:cubicBezTo>
                <a:cubicBezTo>
                  <a:pt x="164" y="20778"/>
                  <a:pt x="164" y="20792"/>
                  <a:pt x="177" y="20807"/>
                </a:cubicBezTo>
                <a:cubicBezTo>
                  <a:pt x="177" y="20814"/>
                  <a:pt x="189" y="20821"/>
                  <a:pt x="189" y="20821"/>
                </a:cubicBezTo>
                <a:cubicBezTo>
                  <a:pt x="189" y="20821"/>
                  <a:pt x="189" y="20821"/>
                  <a:pt x="189" y="20828"/>
                </a:cubicBezTo>
                <a:cubicBezTo>
                  <a:pt x="202" y="20843"/>
                  <a:pt x="215" y="20864"/>
                  <a:pt x="227" y="20879"/>
                </a:cubicBezTo>
                <a:cubicBezTo>
                  <a:pt x="227" y="20879"/>
                  <a:pt x="227" y="20886"/>
                  <a:pt x="240" y="20886"/>
                </a:cubicBezTo>
                <a:cubicBezTo>
                  <a:pt x="240" y="20886"/>
                  <a:pt x="240" y="20886"/>
                  <a:pt x="240" y="20886"/>
                </a:cubicBezTo>
                <a:cubicBezTo>
                  <a:pt x="253" y="20908"/>
                  <a:pt x="265" y="20922"/>
                  <a:pt x="291" y="20944"/>
                </a:cubicBezTo>
                <a:cubicBezTo>
                  <a:pt x="291" y="20944"/>
                  <a:pt x="291" y="20944"/>
                  <a:pt x="291" y="20944"/>
                </a:cubicBezTo>
                <a:cubicBezTo>
                  <a:pt x="303" y="20958"/>
                  <a:pt x="316" y="20965"/>
                  <a:pt x="328" y="20980"/>
                </a:cubicBezTo>
                <a:cubicBezTo>
                  <a:pt x="328" y="20987"/>
                  <a:pt x="341" y="20987"/>
                  <a:pt x="341" y="20994"/>
                </a:cubicBezTo>
                <a:cubicBezTo>
                  <a:pt x="341" y="20994"/>
                  <a:pt x="341" y="20994"/>
                  <a:pt x="341" y="20994"/>
                </a:cubicBezTo>
                <a:cubicBezTo>
                  <a:pt x="354" y="21009"/>
                  <a:pt x="379" y="21030"/>
                  <a:pt x="392" y="21045"/>
                </a:cubicBezTo>
                <a:cubicBezTo>
                  <a:pt x="392" y="21045"/>
                  <a:pt x="392" y="21045"/>
                  <a:pt x="392" y="21045"/>
                </a:cubicBezTo>
                <a:cubicBezTo>
                  <a:pt x="392" y="21052"/>
                  <a:pt x="404" y="21052"/>
                  <a:pt x="404" y="21059"/>
                </a:cubicBezTo>
                <a:cubicBezTo>
                  <a:pt x="417" y="21073"/>
                  <a:pt x="430" y="21081"/>
                  <a:pt x="442" y="21095"/>
                </a:cubicBezTo>
                <a:cubicBezTo>
                  <a:pt x="442" y="21095"/>
                  <a:pt x="442" y="21095"/>
                  <a:pt x="442" y="21095"/>
                </a:cubicBezTo>
                <a:cubicBezTo>
                  <a:pt x="455" y="21102"/>
                  <a:pt x="455" y="21109"/>
                  <a:pt x="468" y="21109"/>
                </a:cubicBezTo>
                <a:cubicBezTo>
                  <a:pt x="480" y="21117"/>
                  <a:pt x="493" y="21124"/>
                  <a:pt x="505" y="21138"/>
                </a:cubicBezTo>
                <a:cubicBezTo>
                  <a:pt x="505" y="21138"/>
                  <a:pt x="505" y="21138"/>
                  <a:pt x="518" y="21146"/>
                </a:cubicBezTo>
                <a:cubicBezTo>
                  <a:pt x="518" y="21153"/>
                  <a:pt x="531" y="21153"/>
                  <a:pt x="531" y="21160"/>
                </a:cubicBezTo>
                <a:cubicBezTo>
                  <a:pt x="543" y="21167"/>
                  <a:pt x="543" y="21174"/>
                  <a:pt x="556" y="21182"/>
                </a:cubicBezTo>
                <a:cubicBezTo>
                  <a:pt x="556" y="21182"/>
                  <a:pt x="569" y="21189"/>
                  <a:pt x="569" y="21189"/>
                </a:cubicBezTo>
                <a:cubicBezTo>
                  <a:pt x="581" y="21196"/>
                  <a:pt x="581" y="21196"/>
                  <a:pt x="594" y="21203"/>
                </a:cubicBezTo>
                <a:cubicBezTo>
                  <a:pt x="594" y="21210"/>
                  <a:pt x="607" y="21210"/>
                  <a:pt x="607" y="21218"/>
                </a:cubicBezTo>
                <a:cubicBezTo>
                  <a:pt x="619" y="21225"/>
                  <a:pt x="619" y="21232"/>
                  <a:pt x="632" y="21232"/>
                </a:cubicBezTo>
                <a:cubicBezTo>
                  <a:pt x="645" y="21239"/>
                  <a:pt x="645" y="21239"/>
                  <a:pt x="657" y="21247"/>
                </a:cubicBezTo>
                <a:cubicBezTo>
                  <a:pt x="657" y="21247"/>
                  <a:pt x="657" y="21254"/>
                  <a:pt x="670" y="21254"/>
                </a:cubicBezTo>
                <a:cubicBezTo>
                  <a:pt x="682" y="21261"/>
                  <a:pt x="708" y="21275"/>
                  <a:pt x="720" y="21283"/>
                </a:cubicBezTo>
                <a:cubicBezTo>
                  <a:pt x="720" y="21283"/>
                  <a:pt x="720" y="21283"/>
                  <a:pt x="720" y="21283"/>
                </a:cubicBezTo>
                <a:cubicBezTo>
                  <a:pt x="720" y="21283"/>
                  <a:pt x="720" y="21283"/>
                  <a:pt x="720" y="21283"/>
                </a:cubicBezTo>
                <a:cubicBezTo>
                  <a:pt x="720" y="21283"/>
                  <a:pt x="720" y="21283"/>
                  <a:pt x="720" y="21283"/>
                </a:cubicBezTo>
                <a:cubicBezTo>
                  <a:pt x="746" y="21290"/>
                  <a:pt x="758" y="21304"/>
                  <a:pt x="784" y="21311"/>
                </a:cubicBezTo>
                <a:cubicBezTo>
                  <a:pt x="784" y="21311"/>
                  <a:pt x="796" y="21311"/>
                  <a:pt x="796" y="21319"/>
                </a:cubicBezTo>
                <a:cubicBezTo>
                  <a:pt x="809" y="21326"/>
                  <a:pt x="809" y="21326"/>
                  <a:pt x="821" y="21326"/>
                </a:cubicBezTo>
                <a:cubicBezTo>
                  <a:pt x="834" y="21333"/>
                  <a:pt x="847" y="21333"/>
                  <a:pt x="847" y="21340"/>
                </a:cubicBezTo>
                <a:cubicBezTo>
                  <a:pt x="859" y="21347"/>
                  <a:pt x="859" y="21347"/>
                  <a:pt x="872" y="21355"/>
                </a:cubicBezTo>
                <a:cubicBezTo>
                  <a:pt x="885" y="21362"/>
                  <a:pt x="885" y="21362"/>
                  <a:pt x="897" y="21369"/>
                </a:cubicBezTo>
                <a:cubicBezTo>
                  <a:pt x="897" y="21369"/>
                  <a:pt x="910" y="21376"/>
                  <a:pt x="910" y="21376"/>
                </a:cubicBezTo>
                <a:cubicBezTo>
                  <a:pt x="923" y="21384"/>
                  <a:pt x="935" y="21391"/>
                  <a:pt x="960" y="21398"/>
                </a:cubicBezTo>
                <a:cubicBezTo>
                  <a:pt x="960" y="21398"/>
                  <a:pt x="973" y="21405"/>
                  <a:pt x="973" y="21405"/>
                </a:cubicBezTo>
                <a:cubicBezTo>
                  <a:pt x="973" y="21405"/>
                  <a:pt x="973" y="21405"/>
                  <a:pt x="973" y="21405"/>
                </a:cubicBezTo>
                <a:cubicBezTo>
                  <a:pt x="998" y="21412"/>
                  <a:pt x="1024" y="21427"/>
                  <a:pt x="1049" y="21434"/>
                </a:cubicBezTo>
                <a:cubicBezTo>
                  <a:pt x="1049" y="21434"/>
                  <a:pt x="1049" y="21434"/>
                  <a:pt x="1049" y="21434"/>
                </a:cubicBezTo>
                <a:cubicBezTo>
                  <a:pt x="1062" y="21434"/>
                  <a:pt x="1062" y="21441"/>
                  <a:pt x="1074" y="21441"/>
                </a:cubicBezTo>
                <a:cubicBezTo>
                  <a:pt x="1087" y="21448"/>
                  <a:pt x="1099" y="21456"/>
                  <a:pt x="1125" y="21456"/>
                </a:cubicBezTo>
                <a:cubicBezTo>
                  <a:pt x="1125" y="21456"/>
                  <a:pt x="1137" y="21463"/>
                  <a:pt x="1137" y="21463"/>
                </a:cubicBezTo>
                <a:cubicBezTo>
                  <a:pt x="1150" y="21463"/>
                  <a:pt x="1163" y="21470"/>
                  <a:pt x="1163" y="21470"/>
                </a:cubicBezTo>
                <a:cubicBezTo>
                  <a:pt x="1175" y="21470"/>
                  <a:pt x="1175" y="21477"/>
                  <a:pt x="1188" y="21477"/>
                </a:cubicBezTo>
                <a:cubicBezTo>
                  <a:pt x="1201" y="21477"/>
                  <a:pt x="1213" y="21485"/>
                  <a:pt x="1213" y="21485"/>
                </a:cubicBezTo>
                <a:cubicBezTo>
                  <a:pt x="1226" y="21485"/>
                  <a:pt x="1239" y="21492"/>
                  <a:pt x="1239" y="21492"/>
                </a:cubicBezTo>
                <a:cubicBezTo>
                  <a:pt x="1239" y="21492"/>
                  <a:pt x="1251" y="21492"/>
                  <a:pt x="1251" y="21499"/>
                </a:cubicBezTo>
                <a:cubicBezTo>
                  <a:pt x="1264" y="21506"/>
                  <a:pt x="1276" y="21506"/>
                  <a:pt x="1289" y="21506"/>
                </a:cubicBezTo>
                <a:cubicBezTo>
                  <a:pt x="1302" y="21513"/>
                  <a:pt x="1314" y="21513"/>
                  <a:pt x="1327" y="21521"/>
                </a:cubicBezTo>
                <a:cubicBezTo>
                  <a:pt x="1327" y="21521"/>
                  <a:pt x="1340" y="21521"/>
                  <a:pt x="1340" y="21521"/>
                </a:cubicBezTo>
                <a:cubicBezTo>
                  <a:pt x="1352" y="21528"/>
                  <a:pt x="1365" y="21528"/>
                  <a:pt x="1378" y="21528"/>
                </a:cubicBezTo>
                <a:cubicBezTo>
                  <a:pt x="1390" y="21528"/>
                  <a:pt x="1403" y="21535"/>
                  <a:pt x="1415" y="21535"/>
                </a:cubicBezTo>
                <a:cubicBezTo>
                  <a:pt x="1415" y="21535"/>
                  <a:pt x="1415" y="21535"/>
                  <a:pt x="1428" y="21535"/>
                </a:cubicBezTo>
                <a:cubicBezTo>
                  <a:pt x="1428" y="21535"/>
                  <a:pt x="1428" y="21535"/>
                  <a:pt x="1441" y="21535"/>
                </a:cubicBezTo>
                <a:cubicBezTo>
                  <a:pt x="1453" y="21542"/>
                  <a:pt x="1479" y="21542"/>
                  <a:pt x="1491" y="21542"/>
                </a:cubicBezTo>
                <a:cubicBezTo>
                  <a:pt x="1504" y="21542"/>
                  <a:pt x="1517" y="21549"/>
                  <a:pt x="1529" y="21549"/>
                </a:cubicBezTo>
                <a:cubicBezTo>
                  <a:pt x="1529" y="21549"/>
                  <a:pt x="1529" y="21549"/>
                  <a:pt x="1542" y="21549"/>
                </a:cubicBezTo>
                <a:cubicBezTo>
                  <a:pt x="1555" y="21557"/>
                  <a:pt x="1580" y="21557"/>
                  <a:pt x="1592" y="21557"/>
                </a:cubicBezTo>
                <a:cubicBezTo>
                  <a:pt x="1605" y="21557"/>
                  <a:pt x="1618" y="21564"/>
                  <a:pt x="1630" y="21564"/>
                </a:cubicBezTo>
                <a:cubicBezTo>
                  <a:pt x="1630" y="21564"/>
                  <a:pt x="1630" y="21564"/>
                  <a:pt x="1630" y="21564"/>
                </a:cubicBezTo>
                <a:cubicBezTo>
                  <a:pt x="1656" y="21571"/>
                  <a:pt x="1694" y="21571"/>
                  <a:pt x="1719" y="21578"/>
                </a:cubicBezTo>
                <a:cubicBezTo>
                  <a:pt x="1732" y="21578"/>
                  <a:pt x="1732" y="21578"/>
                  <a:pt x="1744" y="21578"/>
                </a:cubicBezTo>
                <a:cubicBezTo>
                  <a:pt x="1757" y="21578"/>
                  <a:pt x="1769" y="21586"/>
                  <a:pt x="1782" y="21586"/>
                </a:cubicBezTo>
                <a:cubicBezTo>
                  <a:pt x="1795" y="21586"/>
                  <a:pt x="1807" y="21586"/>
                  <a:pt x="1807" y="21586"/>
                </a:cubicBezTo>
                <a:cubicBezTo>
                  <a:pt x="1820" y="21586"/>
                  <a:pt x="1833" y="21586"/>
                  <a:pt x="1833" y="21586"/>
                </a:cubicBezTo>
                <a:cubicBezTo>
                  <a:pt x="1858" y="21586"/>
                  <a:pt x="1896" y="21593"/>
                  <a:pt x="1921" y="21593"/>
                </a:cubicBezTo>
                <a:cubicBezTo>
                  <a:pt x="1921" y="21593"/>
                  <a:pt x="1934" y="21593"/>
                  <a:pt x="1934" y="21593"/>
                </a:cubicBezTo>
                <a:cubicBezTo>
                  <a:pt x="1934" y="21593"/>
                  <a:pt x="1934" y="21593"/>
                  <a:pt x="1934" y="21593"/>
                </a:cubicBezTo>
                <a:cubicBezTo>
                  <a:pt x="1972" y="21593"/>
                  <a:pt x="1997" y="21600"/>
                  <a:pt x="2035" y="21600"/>
                </a:cubicBezTo>
                <a:cubicBezTo>
                  <a:pt x="2047" y="21600"/>
                  <a:pt x="2047" y="21600"/>
                  <a:pt x="2060" y="21600"/>
                </a:cubicBezTo>
                <a:cubicBezTo>
                  <a:pt x="2073" y="21600"/>
                  <a:pt x="2085" y="21600"/>
                  <a:pt x="2098" y="21600"/>
                </a:cubicBezTo>
                <a:cubicBezTo>
                  <a:pt x="2111" y="21600"/>
                  <a:pt x="2123" y="21600"/>
                  <a:pt x="2136" y="21600"/>
                </a:cubicBezTo>
                <a:cubicBezTo>
                  <a:pt x="2149" y="21600"/>
                  <a:pt x="2161" y="21600"/>
                  <a:pt x="2161" y="21600"/>
                </a:cubicBezTo>
                <a:cubicBezTo>
                  <a:pt x="2199" y="21600"/>
                  <a:pt x="2224" y="21600"/>
                  <a:pt x="2262" y="21600"/>
                </a:cubicBezTo>
                <a:lnTo>
                  <a:pt x="9239" y="21600"/>
                </a:lnTo>
                <a:cubicBezTo>
                  <a:pt x="9277" y="21600"/>
                  <a:pt x="9315" y="21600"/>
                  <a:pt x="9353" y="21600"/>
                </a:cubicBezTo>
                <a:cubicBezTo>
                  <a:pt x="9365" y="21600"/>
                  <a:pt x="9365" y="21600"/>
                  <a:pt x="9378" y="21600"/>
                </a:cubicBezTo>
                <a:cubicBezTo>
                  <a:pt x="9416" y="21600"/>
                  <a:pt x="9454" y="21600"/>
                  <a:pt x="9479" y="21593"/>
                </a:cubicBezTo>
                <a:cubicBezTo>
                  <a:pt x="9479" y="21593"/>
                  <a:pt x="9479" y="21593"/>
                  <a:pt x="9479" y="21593"/>
                </a:cubicBezTo>
                <a:cubicBezTo>
                  <a:pt x="9479" y="21593"/>
                  <a:pt x="9479" y="21593"/>
                  <a:pt x="9479" y="21593"/>
                </a:cubicBezTo>
                <a:cubicBezTo>
                  <a:pt x="9517" y="21593"/>
                  <a:pt x="9542" y="21586"/>
                  <a:pt x="9580" y="21586"/>
                </a:cubicBezTo>
                <a:cubicBezTo>
                  <a:pt x="9593" y="21586"/>
                  <a:pt x="9593" y="21586"/>
                  <a:pt x="9606" y="21586"/>
                </a:cubicBezTo>
                <a:cubicBezTo>
                  <a:pt x="9643" y="21586"/>
                  <a:pt x="9669" y="21578"/>
                  <a:pt x="9707" y="21571"/>
                </a:cubicBezTo>
                <a:cubicBezTo>
                  <a:pt x="9707" y="21571"/>
                  <a:pt x="9707" y="21571"/>
                  <a:pt x="9707" y="21571"/>
                </a:cubicBezTo>
                <a:cubicBezTo>
                  <a:pt x="9707" y="21571"/>
                  <a:pt x="9707" y="21571"/>
                  <a:pt x="9707" y="21571"/>
                </a:cubicBezTo>
                <a:cubicBezTo>
                  <a:pt x="9745" y="21564"/>
                  <a:pt x="9770" y="21564"/>
                  <a:pt x="9808" y="21557"/>
                </a:cubicBezTo>
                <a:cubicBezTo>
                  <a:pt x="9820" y="21557"/>
                  <a:pt x="9820" y="21557"/>
                  <a:pt x="9833" y="21549"/>
                </a:cubicBezTo>
                <a:cubicBezTo>
                  <a:pt x="9846" y="21549"/>
                  <a:pt x="9846" y="21549"/>
                  <a:pt x="9858" y="21549"/>
                </a:cubicBezTo>
                <a:cubicBezTo>
                  <a:pt x="9871" y="21549"/>
                  <a:pt x="9871" y="21549"/>
                  <a:pt x="9884" y="21542"/>
                </a:cubicBezTo>
                <a:cubicBezTo>
                  <a:pt x="9896" y="21542"/>
                  <a:pt x="9922" y="21535"/>
                  <a:pt x="9934" y="21535"/>
                </a:cubicBezTo>
                <a:cubicBezTo>
                  <a:pt x="9947" y="21535"/>
                  <a:pt x="9959" y="21528"/>
                  <a:pt x="9985" y="21528"/>
                </a:cubicBezTo>
                <a:cubicBezTo>
                  <a:pt x="9997" y="21528"/>
                  <a:pt x="10010" y="21521"/>
                  <a:pt x="10023" y="21521"/>
                </a:cubicBezTo>
                <a:cubicBezTo>
                  <a:pt x="10061" y="21513"/>
                  <a:pt x="10098" y="21506"/>
                  <a:pt x="10136" y="21492"/>
                </a:cubicBezTo>
                <a:cubicBezTo>
                  <a:pt x="10136" y="21492"/>
                  <a:pt x="10149" y="21492"/>
                  <a:pt x="10149" y="21492"/>
                </a:cubicBezTo>
                <a:cubicBezTo>
                  <a:pt x="10149" y="21492"/>
                  <a:pt x="10149" y="21492"/>
                  <a:pt x="10149" y="21492"/>
                </a:cubicBezTo>
                <a:cubicBezTo>
                  <a:pt x="10174" y="21485"/>
                  <a:pt x="10212" y="21477"/>
                  <a:pt x="10237" y="21463"/>
                </a:cubicBezTo>
                <a:cubicBezTo>
                  <a:pt x="10250" y="21463"/>
                  <a:pt x="10250" y="21456"/>
                  <a:pt x="10263" y="21456"/>
                </a:cubicBezTo>
                <a:cubicBezTo>
                  <a:pt x="10275" y="21456"/>
                  <a:pt x="10288" y="21449"/>
                  <a:pt x="10288" y="21449"/>
                </a:cubicBezTo>
                <a:cubicBezTo>
                  <a:pt x="10301" y="21441"/>
                  <a:pt x="10313" y="21441"/>
                  <a:pt x="10326" y="21434"/>
                </a:cubicBezTo>
                <a:cubicBezTo>
                  <a:pt x="10351" y="21427"/>
                  <a:pt x="10364" y="21420"/>
                  <a:pt x="10389" y="21412"/>
                </a:cubicBezTo>
                <a:cubicBezTo>
                  <a:pt x="10389" y="21412"/>
                  <a:pt x="10402" y="21412"/>
                  <a:pt x="10402" y="21405"/>
                </a:cubicBezTo>
                <a:cubicBezTo>
                  <a:pt x="10402" y="21405"/>
                  <a:pt x="10402" y="21405"/>
                  <a:pt x="10402" y="21405"/>
                </a:cubicBezTo>
                <a:cubicBezTo>
                  <a:pt x="10402" y="21405"/>
                  <a:pt x="10402" y="21405"/>
                  <a:pt x="10414" y="21405"/>
                </a:cubicBezTo>
                <a:cubicBezTo>
                  <a:pt x="10440" y="21398"/>
                  <a:pt x="10465" y="21384"/>
                  <a:pt x="10503" y="21376"/>
                </a:cubicBezTo>
                <a:cubicBezTo>
                  <a:pt x="10516" y="21376"/>
                  <a:pt x="10516" y="21369"/>
                  <a:pt x="10528" y="21369"/>
                </a:cubicBezTo>
                <a:cubicBezTo>
                  <a:pt x="10541" y="21369"/>
                  <a:pt x="10541" y="21362"/>
                  <a:pt x="10553" y="21362"/>
                </a:cubicBezTo>
                <a:cubicBezTo>
                  <a:pt x="10566" y="21355"/>
                  <a:pt x="10579" y="21355"/>
                  <a:pt x="10579" y="21348"/>
                </a:cubicBezTo>
                <a:cubicBezTo>
                  <a:pt x="10604" y="21340"/>
                  <a:pt x="10629" y="21326"/>
                  <a:pt x="10642" y="21319"/>
                </a:cubicBezTo>
                <a:cubicBezTo>
                  <a:pt x="10642" y="21319"/>
                  <a:pt x="10642" y="21319"/>
                  <a:pt x="10642" y="21319"/>
                </a:cubicBezTo>
                <a:cubicBezTo>
                  <a:pt x="10642" y="21319"/>
                  <a:pt x="10655" y="21312"/>
                  <a:pt x="10655" y="21312"/>
                </a:cubicBezTo>
                <a:cubicBezTo>
                  <a:pt x="10667" y="21304"/>
                  <a:pt x="10680" y="21297"/>
                  <a:pt x="10705" y="21290"/>
                </a:cubicBezTo>
                <a:cubicBezTo>
                  <a:pt x="10718" y="21283"/>
                  <a:pt x="10743" y="21275"/>
                  <a:pt x="10756" y="21261"/>
                </a:cubicBezTo>
                <a:cubicBezTo>
                  <a:pt x="10756" y="21261"/>
                  <a:pt x="10756" y="21261"/>
                  <a:pt x="10768" y="21254"/>
                </a:cubicBezTo>
                <a:cubicBezTo>
                  <a:pt x="10768" y="21254"/>
                  <a:pt x="10768" y="21254"/>
                  <a:pt x="10768" y="21254"/>
                </a:cubicBezTo>
                <a:cubicBezTo>
                  <a:pt x="10794" y="21247"/>
                  <a:pt x="10806" y="21232"/>
                  <a:pt x="10819" y="21218"/>
                </a:cubicBezTo>
                <a:cubicBezTo>
                  <a:pt x="10832" y="21211"/>
                  <a:pt x="10844" y="21203"/>
                  <a:pt x="10844" y="21196"/>
                </a:cubicBezTo>
                <a:cubicBezTo>
                  <a:pt x="10844" y="21196"/>
                  <a:pt x="10844" y="21196"/>
                  <a:pt x="10857" y="21189"/>
                </a:cubicBezTo>
                <a:cubicBezTo>
                  <a:pt x="10857" y="21189"/>
                  <a:pt x="10857" y="21189"/>
                  <a:pt x="10857" y="21189"/>
                </a:cubicBezTo>
                <a:cubicBezTo>
                  <a:pt x="10857" y="21189"/>
                  <a:pt x="10869" y="21182"/>
                  <a:pt x="10869" y="21182"/>
                </a:cubicBezTo>
                <a:cubicBezTo>
                  <a:pt x="10882" y="21167"/>
                  <a:pt x="10907" y="21160"/>
                  <a:pt x="10920" y="21146"/>
                </a:cubicBezTo>
                <a:cubicBezTo>
                  <a:pt x="10933" y="21138"/>
                  <a:pt x="10933" y="21138"/>
                  <a:pt x="10945" y="21131"/>
                </a:cubicBezTo>
                <a:cubicBezTo>
                  <a:pt x="10945" y="21131"/>
                  <a:pt x="10958" y="21124"/>
                  <a:pt x="10958" y="21124"/>
                </a:cubicBezTo>
                <a:cubicBezTo>
                  <a:pt x="10958" y="21117"/>
                  <a:pt x="10971" y="21117"/>
                  <a:pt x="10971" y="21110"/>
                </a:cubicBezTo>
                <a:cubicBezTo>
                  <a:pt x="10983" y="21095"/>
                  <a:pt x="11008" y="21081"/>
                  <a:pt x="11021" y="21074"/>
                </a:cubicBezTo>
                <a:cubicBezTo>
                  <a:pt x="11021" y="21074"/>
                  <a:pt x="11034" y="21066"/>
                  <a:pt x="11034" y="21066"/>
                </a:cubicBezTo>
                <a:cubicBezTo>
                  <a:pt x="11034" y="21066"/>
                  <a:pt x="11046" y="21059"/>
                  <a:pt x="11046" y="21059"/>
                </a:cubicBezTo>
                <a:cubicBezTo>
                  <a:pt x="11059" y="21052"/>
                  <a:pt x="11059" y="21045"/>
                  <a:pt x="11072" y="21038"/>
                </a:cubicBezTo>
                <a:cubicBezTo>
                  <a:pt x="11084" y="21023"/>
                  <a:pt x="11097" y="21009"/>
                  <a:pt x="11110" y="20994"/>
                </a:cubicBezTo>
                <a:cubicBezTo>
                  <a:pt x="11110" y="20994"/>
                  <a:pt x="11110" y="20994"/>
                  <a:pt x="11110" y="20994"/>
                </a:cubicBezTo>
                <a:cubicBezTo>
                  <a:pt x="11110" y="20994"/>
                  <a:pt x="11110" y="20987"/>
                  <a:pt x="11110" y="20987"/>
                </a:cubicBezTo>
                <a:cubicBezTo>
                  <a:pt x="11122" y="20980"/>
                  <a:pt x="11135" y="20965"/>
                  <a:pt x="11135" y="20958"/>
                </a:cubicBezTo>
                <a:cubicBezTo>
                  <a:pt x="11135" y="20958"/>
                  <a:pt x="11135" y="20951"/>
                  <a:pt x="11148" y="20951"/>
                </a:cubicBezTo>
                <a:cubicBezTo>
                  <a:pt x="11148" y="20951"/>
                  <a:pt x="11148" y="20944"/>
                  <a:pt x="11160" y="20944"/>
                </a:cubicBezTo>
                <a:cubicBezTo>
                  <a:pt x="11160" y="20944"/>
                  <a:pt x="11160" y="20937"/>
                  <a:pt x="11173" y="20937"/>
                </a:cubicBezTo>
                <a:cubicBezTo>
                  <a:pt x="11173" y="20937"/>
                  <a:pt x="11173" y="20929"/>
                  <a:pt x="11185" y="20929"/>
                </a:cubicBezTo>
                <a:lnTo>
                  <a:pt x="21259" y="8933"/>
                </a:lnTo>
                <a:cubicBezTo>
                  <a:pt x="21246" y="8947"/>
                  <a:pt x="21233" y="8954"/>
                  <a:pt x="21233" y="8969"/>
                </a:cubicBezTo>
                <a:cubicBezTo>
                  <a:pt x="21284" y="8911"/>
                  <a:pt x="21322" y="8861"/>
                  <a:pt x="21360" y="8803"/>
                </a:cubicBezTo>
                <a:cubicBezTo>
                  <a:pt x="21524" y="8558"/>
                  <a:pt x="21600" y="8284"/>
                  <a:pt x="21562" y="8003"/>
                </a:cubicBezTo>
                <a:lnTo>
                  <a:pt x="20703" y="1867"/>
                </a:lnTo>
                <a:cubicBezTo>
                  <a:pt x="20665" y="1608"/>
                  <a:pt x="20526" y="1355"/>
                  <a:pt x="20298" y="1132"/>
                </a:cubicBezTo>
                <a:cubicBezTo>
                  <a:pt x="20071" y="908"/>
                  <a:pt x="19767" y="707"/>
                  <a:pt x="19413" y="541"/>
                </a:cubicBezTo>
                <a:cubicBezTo>
                  <a:pt x="19047" y="375"/>
                  <a:pt x="18630" y="238"/>
                  <a:pt x="18162" y="144"/>
                </a:cubicBezTo>
                <a:cubicBezTo>
                  <a:pt x="17707" y="50"/>
                  <a:pt x="17202" y="0"/>
                  <a:pt x="16683" y="0"/>
                </a:cubicBezTo>
                <a:lnTo>
                  <a:pt x="4992" y="0"/>
                </a:lnTo>
                <a:cubicBezTo>
                  <a:pt x="4474" y="0"/>
                  <a:pt x="3981" y="50"/>
                  <a:pt x="3539" y="144"/>
                </a:cubicBezTo>
                <a:cubicBezTo>
                  <a:pt x="3097" y="238"/>
                  <a:pt x="2692" y="375"/>
                  <a:pt x="2351" y="541"/>
                </a:cubicBezTo>
                <a:cubicBezTo>
                  <a:pt x="2010" y="707"/>
                  <a:pt x="1744" y="908"/>
                  <a:pt x="1555" y="1132"/>
                </a:cubicBezTo>
                <a:cubicBezTo>
                  <a:pt x="1390" y="1327"/>
                  <a:pt x="1289" y="1543"/>
                  <a:pt x="1277" y="1766"/>
                </a:cubicBezTo>
                <a:lnTo>
                  <a:pt x="1277" y="1867"/>
                </a:lnTo>
                <a:lnTo>
                  <a:pt x="1390" y="8003"/>
                </a:lnTo>
                <a:lnTo>
                  <a:pt x="0" y="20367"/>
                </a:lnTo>
                <a:cubicBezTo>
                  <a:pt x="76" y="20432"/>
                  <a:pt x="76" y="20453"/>
                  <a:pt x="76" y="20482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47FF96B-DE24-3CD6-D134-D21B442E0C19}"/>
              </a:ext>
            </a:extLst>
          </p:cNvPr>
          <p:cNvSpPr/>
          <p:nvPr/>
        </p:nvSpPr>
        <p:spPr>
          <a:xfrm>
            <a:off x="6223769" y="1176644"/>
            <a:ext cx="866454" cy="754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0" h="21600" extrusionOk="0">
                <a:moveTo>
                  <a:pt x="16368" y="0"/>
                </a:moveTo>
                <a:cubicBezTo>
                  <a:pt x="16920" y="0"/>
                  <a:pt x="17444" y="108"/>
                  <a:pt x="17942" y="309"/>
                </a:cubicBezTo>
                <a:cubicBezTo>
                  <a:pt x="18426" y="510"/>
                  <a:pt x="18883" y="804"/>
                  <a:pt x="19273" y="1160"/>
                </a:cubicBezTo>
                <a:cubicBezTo>
                  <a:pt x="19663" y="1515"/>
                  <a:pt x="19986" y="1948"/>
                  <a:pt x="20215" y="2428"/>
                </a:cubicBezTo>
                <a:cubicBezTo>
                  <a:pt x="20457" y="2907"/>
                  <a:pt x="20605" y="3448"/>
                  <a:pt x="20645" y="4005"/>
                </a:cubicBezTo>
                <a:lnTo>
                  <a:pt x="21560" y="17162"/>
                </a:lnTo>
                <a:cubicBezTo>
                  <a:pt x="21600" y="17765"/>
                  <a:pt x="21519" y="18353"/>
                  <a:pt x="21344" y="18879"/>
                </a:cubicBezTo>
                <a:cubicBezTo>
                  <a:pt x="21170" y="19404"/>
                  <a:pt x="20887" y="19884"/>
                  <a:pt x="20537" y="20286"/>
                </a:cubicBezTo>
                <a:cubicBezTo>
                  <a:pt x="20188" y="20688"/>
                  <a:pt x="19744" y="21012"/>
                  <a:pt x="19260" y="21244"/>
                </a:cubicBezTo>
                <a:cubicBezTo>
                  <a:pt x="18762" y="21476"/>
                  <a:pt x="18211" y="21600"/>
                  <a:pt x="17632" y="21600"/>
                </a:cubicBezTo>
                <a:lnTo>
                  <a:pt x="4398" y="21600"/>
                </a:lnTo>
                <a:cubicBezTo>
                  <a:pt x="3806" y="21600"/>
                  <a:pt x="3255" y="21476"/>
                  <a:pt x="2744" y="21244"/>
                </a:cubicBezTo>
                <a:cubicBezTo>
                  <a:pt x="2233" y="21012"/>
                  <a:pt x="1775" y="20688"/>
                  <a:pt x="1385" y="20286"/>
                </a:cubicBezTo>
                <a:cubicBezTo>
                  <a:pt x="995" y="19884"/>
                  <a:pt x="686" y="19404"/>
                  <a:pt x="471" y="18879"/>
                </a:cubicBezTo>
                <a:cubicBezTo>
                  <a:pt x="256" y="18353"/>
                  <a:pt x="134" y="17765"/>
                  <a:pt x="121" y="17162"/>
                </a:cubicBezTo>
                <a:lnTo>
                  <a:pt x="0" y="4005"/>
                </a:lnTo>
                <a:cubicBezTo>
                  <a:pt x="0" y="3448"/>
                  <a:pt x="108" y="2907"/>
                  <a:pt x="296" y="2428"/>
                </a:cubicBezTo>
                <a:cubicBezTo>
                  <a:pt x="498" y="1948"/>
                  <a:pt x="780" y="1515"/>
                  <a:pt x="1143" y="1160"/>
                </a:cubicBezTo>
                <a:cubicBezTo>
                  <a:pt x="1506" y="804"/>
                  <a:pt x="1923" y="510"/>
                  <a:pt x="2407" y="309"/>
                </a:cubicBezTo>
                <a:cubicBezTo>
                  <a:pt x="2878" y="108"/>
                  <a:pt x="3403" y="0"/>
                  <a:pt x="3954" y="0"/>
                </a:cubicBezTo>
                <a:lnTo>
                  <a:pt x="16368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B4270D0-ED68-AF11-E382-4E86C74AD361}"/>
              </a:ext>
            </a:extLst>
          </p:cNvPr>
          <p:cNvSpPr/>
          <p:nvPr/>
        </p:nvSpPr>
        <p:spPr>
          <a:xfrm>
            <a:off x="3835809" y="3505176"/>
            <a:ext cx="1617012" cy="923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2" extrusionOk="0">
                <a:moveTo>
                  <a:pt x="8898" y="21235"/>
                </a:moveTo>
                <a:lnTo>
                  <a:pt x="20907" y="11179"/>
                </a:lnTo>
                <a:cubicBezTo>
                  <a:pt x="20907" y="11179"/>
                  <a:pt x="20907" y="11179"/>
                  <a:pt x="20907" y="11179"/>
                </a:cubicBezTo>
                <a:cubicBezTo>
                  <a:pt x="20907" y="11179"/>
                  <a:pt x="20907" y="11179"/>
                  <a:pt x="20907" y="11179"/>
                </a:cubicBezTo>
                <a:cubicBezTo>
                  <a:pt x="20907" y="11179"/>
                  <a:pt x="20907" y="11179"/>
                  <a:pt x="20907" y="11179"/>
                </a:cubicBezTo>
                <a:cubicBezTo>
                  <a:pt x="20907" y="11179"/>
                  <a:pt x="20907" y="11179"/>
                  <a:pt x="20907" y="11179"/>
                </a:cubicBezTo>
                <a:cubicBezTo>
                  <a:pt x="20929" y="11166"/>
                  <a:pt x="20943" y="11141"/>
                  <a:pt x="20965" y="11129"/>
                </a:cubicBezTo>
                <a:cubicBezTo>
                  <a:pt x="20972" y="11129"/>
                  <a:pt x="20972" y="11116"/>
                  <a:pt x="20979" y="11116"/>
                </a:cubicBezTo>
                <a:cubicBezTo>
                  <a:pt x="20987" y="11116"/>
                  <a:pt x="20987" y="11103"/>
                  <a:pt x="20994" y="11103"/>
                </a:cubicBezTo>
                <a:cubicBezTo>
                  <a:pt x="21008" y="11091"/>
                  <a:pt x="21030" y="11065"/>
                  <a:pt x="21044" y="11053"/>
                </a:cubicBezTo>
                <a:cubicBezTo>
                  <a:pt x="21044" y="11053"/>
                  <a:pt x="21051" y="11040"/>
                  <a:pt x="21051" y="11040"/>
                </a:cubicBezTo>
                <a:cubicBezTo>
                  <a:pt x="21059" y="11028"/>
                  <a:pt x="21066" y="11028"/>
                  <a:pt x="21073" y="11015"/>
                </a:cubicBezTo>
                <a:cubicBezTo>
                  <a:pt x="21088" y="11002"/>
                  <a:pt x="21102" y="10977"/>
                  <a:pt x="21116" y="10965"/>
                </a:cubicBezTo>
                <a:cubicBezTo>
                  <a:pt x="21116" y="10965"/>
                  <a:pt x="21124" y="10965"/>
                  <a:pt x="21124" y="10952"/>
                </a:cubicBezTo>
                <a:cubicBezTo>
                  <a:pt x="21131" y="10939"/>
                  <a:pt x="21145" y="10927"/>
                  <a:pt x="21153" y="10914"/>
                </a:cubicBezTo>
                <a:cubicBezTo>
                  <a:pt x="21160" y="10901"/>
                  <a:pt x="21160" y="10901"/>
                  <a:pt x="21167" y="10889"/>
                </a:cubicBezTo>
                <a:cubicBezTo>
                  <a:pt x="21174" y="10876"/>
                  <a:pt x="21181" y="10876"/>
                  <a:pt x="21189" y="10864"/>
                </a:cubicBezTo>
                <a:cubicBezTo>
                  <a:pt x="21196" y="10851"/>
                  <a:pt x="21203" y="10838"/>
                  <a:pt x="21210" y="10826"/>
                </a:cubicBezTo>
                <a:cubicBezTo>
                  <a:pt x="21217" y="10813"/>
                  <a:pt x="21225" y="10813"/>
                  <a:pt x="21225" y="10800"/>
                </a:cubicBezTo>
                <a:cubicBezTo>
                  <a:pt x="21232" y="10788"/>
                  <a:pt x="21232" y="10788"/>
                  <a:pt x="21239" y="10775"/>
                </a:cubicBezTo>
                <a:cubicBezTo>
                  <a:pt x="21254" y="10750"/>
                  <a:pt x="21261" y="10737"/>
                  <a:pt x="21268" y="10712"/>
                </a:cubicBezTo>
                <a:cubicBezTo>
                  <a:pt x="21275" y="10699"/>
                  <a:pt x="21282" y="10674"/>
                  <a:pt x="21297" y="10662"/>
                </a:cubicBezTo>
                <a:cubicBezTo>
                  <a:pt x="21304" y="10636"/>
                  <a:pt x="21318" y="10624"/>
                  <a:pt x="21326" y="10599"/>
                </a:cubicBezTo>
                <a:cubicBezTo>
                  <a:pt x="21333" y="10586"/>
                  <a:pt x="21340" y="10573"/>
                  <a:pt x="21340" y="10561"/>
                </a:cubicBezTo>
                <a:cubicBezTo>
                  <a:pt x="21340" y="10561"/>
                  <a:pt x="21347" y="10548"/>
                  <a:pt x="21347" y="10548"/>
                </a:cubicBezTo>
                <a:cubicBezTo>
                  <a:pt x="21355" y="10523"/>
                  <a:pt x="21369" y="10498"/>
                  <a:pt x="21376" y="10485"/>
                </a:cubicBezTo>
                <a:cubicBezTo>
                  <a:pt x="21383" y="10472"/>
                  <a:pt x="21391" y="10447"/>
                  <a:pt x="21398" y="10435"/>
                </a:cubicBezTo>
                <a:cubicBezTo>
                  <a:pt x="21398" y="10435"/>
                  <a:pt x="21405" y="10422"/>
                  <a:pt x="21405" y="10422"/>
                </a:cubicBezTo>
                <a:cubicBezTo>
                  <a:pt x="21412" y="10409"/>
                  <a:pt x="21420" y="10384"/>
                  <a:pt x="21427" y="10359"/>
                </a:cubicBezTo>
                <a:cubicBezTo>
                  <a:pt x="21434" y="10346"/>
                  <a:pt x="21434" y="10334"/>
                  <a:pt x="21441" y="10308"/>
                </a:cubicBezTo>
                <a:cubicBezTo>
                  <a:pt x="21441" y="10308"/>
                  <a:pt x="21448" y="10296"/>
                  <a:pt x="21448" y="10296"/>
                </a:cubicBezTo>
                <a:cubicBezTo>
                  <a:pt x="21448" y="10296"/>
                  <a:pt x="21448" y="10283"/>
                  <a:pt x="21456" y="10283"/>
                </a:cubicBezTo>
                <a:cubicBezTo>
                  <a:pt x="21470" y="10245"/>
                  <a:pt x="21477" y="10207"/>
                  <a:pt x="21492" y="10170"/>
                </a:cubicBezTo>
                <a:cubicBezTo>
                  <a:pt x="21492" y="10170"/>
                  <a:pt x="21492" y="10157"/>
                  <a:pt x="21499" y="10157"/>
                </a:cubicBezTo>
                <a:cubicBezTo>
                  <a:pt x="21506" y="10119"/>
                  <a:pt x="21521" y="10081"/>
                  <a:pt x="21528" y="10043"/>
                </a:cubicBezTo>
                <a:cubicBezTo>
                  <a:pt x="21528" y="10043"/>
                  <a:pt x="21528" y="10031"/>
                  <a:pt x="21528" y="10031"/>
                </a:cubicBezTo>
                <a:cubicBezTo>
                  <a:pt x="21528" y="10031"/>
                  <a:pt x="21528" y="10018"/>
                  <a:pt x="21528" y="10018"/>
                </a:cubicBezTo>
                <a:cubicBezTo>
                  <a:pt x="21535" y="9980"/>
                  <a:pt x="21542" y="9930"/>
                  <a:pt x="21549" y="9879"/>
                </a:cubicBezTo>
                <a:cubicBezTo>
                  <a:pt x="21549" y="9879"/>
                  <a:pt x="21549" y="9879"/>
                  <a:pt x="21549" y="9879"/>
                </a:cubicBezTo>
                <a:cubicBezTo>
                  <a:pt x="21549" y="9867"/>
                  <a:pt x="21557" y="9854"/>
                  <a:pt x="21557" y="9829"/>
                </a:cubicBezTo>
                <a:cubicBezTo>
                  <a:pt x="21557" y="9816"/>
                  <a:pt x="21557" y="9816"/>
                  <a:pt x="21564" y="9804"/>
                </a:cubicBezTo>
                <a:cubicBezTo>
                  <a:pt x="21564" y="9778"/>
                  <a:pt x="21571" y="9753"/>
                  <a:pt x="21571" y="9728"/>
                </a:cubicBezTo>
                <a:cubicBezTo>
                  <a:pt x="21571" y="9728"/>
                  <a:pt x="21571" y="9728"/>
                  <a:pt x="21571" y="9728"/>
                </a:cubicBezTo>
                <a:cubicBezTo>
                  <a:pt x="21571" y="9728"/>
                  <a:pt x="21571" y="9728"/>
                  <a:pt x="21571" y="9728"/>
                </a:cubicBezTo>
                <a:cubicBezTo>
                  <a:pt x="21578" y="9690"/>
                  <a:pt x="21578" y="9665"/>
                  <a:pt x="21586" y="9627"/>
                </a:cubicBezTo>
                <a:cubicBezTo>
                  <a:pt x="21586" y="9627"/>
                  <a:pt x="21586" y="9614"/>
                  <a:pt x="21586" y="9614"/>
                </a:cubicBezTo>
                <a:cubicBezTo>
                  <a:pt x="21586" y="9614"/>
                  <a:pt x="21586" y="9602"/>
                  <a:pt x="21586" y="9602"/>
                </a:cubicBezTo>
                <a:cubicBezTo>
                  <a:pt x="21586" y="9564"/>
                  <a:pt x="21593" y="9539"/>
                  <a:pt x="21593" y="9501"/>
                </a:cubicBezTo>
                <a:cubicBezTo>
                  <a:pt x="21593" y="9501"/>
                  <a:pt x="21593" y="9501"/>
                  <a:pt x="21593" y="9501"/>
                </a:cubicBezTo>
                <a:cubicBezTo>
                  <a:pt x="21593" y="9501"/>
                  <a:pt x="21593" y="9501"/>
                  <a:pt x="21593" y="9501"/>
                </a:cubicBezTo>
                <a:cubicBezTo>
                  <a:pt x="21593" y="9463"/>
                  <a:pt x="21600" y="9425"/>
                  <a:pt x="21600" y="9400"/>
                </a:cubicBezTo>
                <a:cubicBezTo>
                  <a:pt x="21600" y="9400"/>
                  <a:pt x="21600" y="9387"/>
                  <a:pt x="21600" y="9387"/>
                </a:cubicBezTo>
                <a:cubicBezTo>
                  <a:pt x="21600" y="9387"/>
                  <a:pt x="21600" y="9375"/>
                  <a:pt x="21600" y="9375"/>
                </a:cubicBezTo>
                <a:cubicBezTo>
                  <a:pt x="21600" y="9337"/>
                  <a:pt x="21600" y="9299"/>
                  <a:pt x="21600" y="9261"/>
                </a:cubicBezTo>
                <a:lnTo>
                  <a:pt x="21600" y="2272"/>
                </a:lnTo>
                <a:cubicBezTo>
                  <a:pt x="21600" y="2259"/>
                  <a:pt x="21600" y="2234"/>
                  <a:pt x="21600" y="2221"/>
                </a:cubicBezTo>
                <a:cubicBezTo>
                  <a:pt x="21600" y="2209"/>
                  <a:pt x="21600" y="2183"/>
                  <a:pt x="21600" y="2171"/>
                </a:cubicBezTo>
                <a:cubicBezTo>
                  <a:pt x="21600" y="2171"/>
                  <a:pt x="21600" y="2171"/>
                  <a:pt x="21600" y="2158"/>
                </a:cubicBezTo>
                <a:cubicBezTo>
                  <a:pt x="21600" y="2158"/>
                  <a:pt x="21600" y="2158"/>
                  <a:pt x="21600" y="2145"/>
                </a:cubicBezTo>
                <a:cubicBezTo>
                  <a:pt x="21600" y="2133"/>
                  <a:pt x="21600" y="2120"/>
                  <a:pt x="21600" y="2108"/>
                </a:cubicBezTo>
                <a:cubicBezTo>
                  <a:pt x="21600" y="2095"/>
                  <a:pt x="21600" y="2070"/>
                  <a:pt x="21600" y="2057"/>
                </a:cubicBezTo>
                <a:cubicBezTo>
                  <a:pt x="21600" y="2057"/>
                  <a:pt x="21600" y="2045"/>
                  <a:pt x="21600" y="2045"/>
                </a:cubicBezTo>
                <a:cubicBezTo>
                  <a:pt x="21600" y="2007"/>
                  <a:pt x="21593" y="1969"/>
                  <a:pt x="21593" y="1931"/>
                </a:cubicBezTo>
                <a:cubicBezTo>
                  <a:pt x="21593" y="1931"/>
                  <a:pt x="21593" y="1918"/>
                  <a:pt x="21593" y="1918"/>
                </a:cubicBezTo>
                <a:cubicBezTo>
                  <a:pt x="21593" y="1918"/>
                  <a:pt x="21593" y="1918"/>
                  <a:pt x="21593" y="1918"/>
                </a:cubicBezTo>
                <a:cubicBezTo>
                  <a:pt x="21593" y="1881"/>
                  <a:pt x="21586" y="1843"/>
                  <a:pt x="21578" y="1792"/>
                </a:cubicBezTo>
                <a:cubicBezTo>
                  <a:pt x="21578" y="1792"/>
                  <a:pt x="21578" y="1792"/>
                  <a:pt x="21578" y="1780"/>
                </a:cubicBezTo>
                <a:cubicBezTo>
                  <a:pt x="21578" y="1767"/>
                  <a:pt x="21578" y="1754"/>
                  <a:pt x="21571" y="1754"/>
                </a:cubicBezTo>
                <a:cubicBezTo>
                  <a:pt x="21571" y="1729"/>
                  <a:pt x="21564" y="1704"/>
                  <a:pt x="21557" y="1679"/>
                </a:cubicBezTo>
                <a:cubicBezTo>
                  <a:pt x="21557" y="1679"/>
                  <a:pt x="21557" y="1666"/>
                  <a:pt x="21557" y="1666"/>
                </a:cubicBezTo>
                <a:cubicBezTo>
                  <a:pt x="21557" y="1653"/>
                  <a:pt x="21557" y="1653"/>
                  <a:pt x="21549" y="1641"/>
                </a:cubicBezTo>
                <a:cubicBezTo>
                  <a:pt x="21542" y="1615"/>
                  <a:pt x="21542" y="1590"/>
                  <a:pt x="21535" y="1565"/>
                </a:cubicBezTo>
                <a:cubicBezTo>
                  <a:pt x="21535" y="1552"/>
                  <a:pt x="21535" y="1552"/>
                  <a:pt x="21528" y="1540"/>
                </a:cubicBezTo>
                <a:cubicBezTo>
                  <a:pt x="21528" y="1527"/>
                  <a:pt x="21528" y="1527"/>
                  <a:pt x="21521" y="1514"/>
                </a:cubicBezTo>
                <a:cubicBezTo>
                  <a:pt x="21513" y="1489"/>
                  <a:pt x="21506" y="1464"/>
                  <a:pt x="21506" y="1426"/>
                </a:cubicBezTo>
                <a:cubicBezTo>
                  <a:pt x="21506" y="1413"/>
                  <a:pt x="21506" y="1413"/>
                  <a:pt x="21499" y="1401"/>
                </a:cubicBezTo>
                <a:cubicBezTo>
                  <a:pt x="21499" y="1401"/>
                  <a:pt x="21499" y="1388"/>
                  <a:pt x="21499" y="1388"/>
                </a:cubicBezTo>
                <a:cubicBezTo>
                  <a:pt x="21499" y="1388"/>
                  <a:pt x="21499" y="1376"/>
                  <a:pt x="21499" y="1376"/>
                </a:cubicBezTo>
                <a:cubicBezTo>
                  <a:pt x="21492" y="1338"/>
                  <a:pt x="21485" y="1313"/>
                  <a:pt x="21470" y="1275"/>
                </a:cubicBezTo>
                <a:cubicBezTo>
                  <a:pt x="21470" y="1275"/>
                  <a:pt x="21470" y="1275"/>
                  <a:pt x="21470" y="1275"/>
                </a:cubicBezTo>
                <a:cubicBezTo>
                  <a:pt x="21470" y="1275"/>
                  <a:pt x="21470" y="1275"/>
                  <a:pt x="21470" y="1275"/>
                </a:cubicBezTo>
                <a:cubicBezTo>
                  <a:pt x="21463" y="1237"/>
                  <a:pt x="21448" y="1199"/>
                  <a:pt x="21441" y="1174"/>
                </a:cubicBezTo>
                <a:cubicBezTo>
                  <a:pt x="21441" y="1174"/>
                  <a:pt x="21441" y="1161"/>
                  <a:pt x="21441" y="1161"/>
                </a:cubicBezTo>
                <a:cubicBezTo>
                  <a:pt x="21441" y="1149"/>
                  <a:pt x="21434" y="1149"/>
                  <a:pt x="21434" y="1136"/>
                </a:cubicBezTo>
                <a:cubicBezTo>
                  <a:pt x="21427" y="1111"/>
                  <a:pt x="21420" y="1085"/>
                  <a:pt x="21412" y="1060"/>
                </a:cubicBezTo>
                <a:cubicBezTo>
                  <a:pt x="21412" y="1048"/>
                  <a:pt x="21405" y="1048"/>
                  <a:pt x="21405" y="1035"/>
                </a:cubicBezTo>
                <a:cubicBezTo>
                  <a:pt x="21405" y="1035"/>
                  <a:pt x="21398" y="1022"/>
                  <a:pt x="21398" y="1022"/>
                </a:cubicBezTo>
                <a:cubicBezTo>
                  <a:pt x="21391" y="997"/>
                  <a:pt x="21376" y="972"/>
                  <a:pt x="21369" y="947"/>
                </a:cubicBezTo>
                <a:cubicBezTo>
                  <a:pt x="21362" y="934"/>
                  <a:pt x="21362" y="934"/>
                  <a:pt x="21355" y="921"/>
                </a:cubicBezTo>
                <a:cubicBezTo>
                  <a:pt x="21340" y="883"/>
                  <a:pt x="21326" y="858"/>
                  <a:pt x="21311" y="820"/>
                </a:cubicBezTo>
                <a:cubicBezTo>
                  <a:pt x="21311" y="820"/>
                  <a:pt x="21304" y="808"/>
                  <a:pt x="21304" y="808"/>
                </a:cubicBezTo>
                <a:cubicBezTo>
                  <a:pt x="21290" y="783"/>
                  <a:pt x="21282" y="757"/>
                  <a:pt x="21268" y="732"/>
                </a:cubicBezTo>
                <a:cubicBezTo>
                  <a:pt x="21261" y="719"/>
                  <a:pt x="21261" y="707"/>
                  <a:pt x="21254" y="707"/>
                </a:cubicBezTo>
                <a:cubicBezTo>
                  <a:pt x="21246" y="694"/>
                  <a:pt x="21239" y="682"/>
                  <a:pt x="21239" y="682"/>
                </a:cubicBezTo>
                <a:cubicBezTo>
                  <a:pt x="21232" y="669"/>
                  <a:pt x="21225" y="656"/>
                  <a:pt x="21217" y="656"/>
                </a:cubicBezTo>
                <a:cubicBezTo>
                  <a:pt x="21217" y="656"/>
                  <a:pt x="21210" y="644"/>
                  <a:pt x="21210" y="644"/>
                </a:cubicBezTo>
                <a:cubicBezTo>
                  <a:pt x="21210" y="644"/>
                  <a:pt x="21203" y="631"/>
                  <a:pt x="21203" y="631"/>
                </a:cubicBezTo>
                <a:cubicBezTo>
                  <a:pt x="21189" y="606"/>
                  <a:pt x="21174" y="581"/>
                  <a:pt x="21160" y="555"/>
                </a:cubicBezTo>
                <a:cubicBezTo>
                  <a:pt x="21160" y="555"/>
                  <a:pt x="21152" y="543"/>
                  <a:pt x="21152" y="543"/>
                </a:cubicBezTo>
                <a:cubicBezTo>
                  <a:pt x="21138" y="517"/>
                  <a:pt x="21116" y="492"/>
                  <a:pt x="21095" y="467"/>
                </a:cubicBezTo>
                <a:cubicBezTo>
                  <a:pt x="21088" y="454"/>
                  <a:pt x="21088" y="454"/>
                  <a:pt x="21080" y="442"/>
                </a:cubicBezTo>
                <a:cubicBezTo>
                  <a:pt x="21066" y="429"/>
                  <a:pt x="21051" y="404"/>
                  <a:pt x="21037" y="391"/>
                </a:cubicBezTo>
                <a:cubicBezTo>
                  <a:pt x="21030" y="379"/>
                  <a:pt x="21023" y="379"/>
                  <a:pt x="21015" y="366"/>
                </a:cubicBezTo>
                <a:cubicBezTo>
                  <a:pt x="21001" y="353"/>
                  <a:pt x="20987" y="328"/>
                  <a:pt x="20972" y="316"/>
                </a:cubicBezTo>
                <a:cubicBezTo>
                  <a:pt x="20965" y="316"/>
                  <a:pt x="20965" y="303"/>
                  <a:pt x="20958" y="303"/>
                </a:cubicBezTo>
                <a:cubicBezTo>
                  <a:pt x="20958" y="303"/>
                  <a:pt x="20958" y="303"/>
                  <a:pt x="20950" y="303"/>
                </a:cubicBezTo>
                <a:cubicBezTo>
                  <a:pt x="20929" y="278"/>
                  <a:pt x="20907" y="265"/>
                  <a:pt x="20885" y="240"/>
                </a:cubicBezTo>
                <a:cubicBezTo>
                  <a:pt x="20885" y="240"/>
                  <a:pt x="20878" y="240"/>
                  <a:pt x="20878" y="227"/>
                </a:cubicBezTo>
                <a:cubicBezTo>
                  <a:pt x="20864" y="215"/>
                  <a:pt x="20849" y="202"/>
                  <a:pt x="20835" y="189"/>
                </a:cubicBezTo>
                <a:cubicBezTo>
                  <a:pt x="20835" y="189"/>
                  <a:pt x="20828" y="189"/>
                  <a:pt x="20828" y="177"/>
                </a:cubicBezTo>
                <a:cubicBezTo>
                  <a:pt x="20820" y="177"/>
                  <a:pt x="20813" y="164"/>
                  <a:pt x="20806" y="164"/>
                </a:cubicBezTo>
                <a:cubicBezTo>
                  <a:pt x="20792" y="151"/>
                  <a:pt x="20777" y="139"/>
                  <a:pt x="20763" y="139"/>
                </a:cubicBezTo>
                <a:cubicBezTo>
                  <a:pt x="20756" y="139"/>
                  <a:pt x="20748" y="126"/>
                  <a:pt x="20741" y="126"/>
                </a:cubicBezTo>
                <a:cubicBezTo>
                  <a:pt x="20727" y="114"/>
                  <a:pt x="20705" y="101"/>
                  <a:pt x="20691" y="101"/>
                </a:cubicBezTo>
                <a:cubicBezTo>
                  <a:pt x="20683" y="101"/>
                  <a:pt x="20683" y="101"/>
                  <a:pt x="20676" y="88"/>
                </a:cubicBezTo>
                <a:cubicBezTo>
                  <a:pt x="20676" y="88"/>
                  <a:pt x="20676" y="88"/>
                  <a:pt x="20676" y="88"/>
                </a:cubicBezTo>
                <a:cubicBezTo>
                  <a:pt x="20654" y="76"/>
                  <a:pt x="20633" y="63"/>
                  <a:pt x="20604" y="63"/>
                </a:cubicBezTo>
                <a:cubicBezTo>
                  <a:pt x="20597" y="63"/>
                  <a:pt x="20590" y="63"/>
                  <a:pt x="20590" y="63"/>
                </a:cubicBezTo>
                <a:cubicBezTo>
                  <a:pt x="20575" y="63"/>
                  <a:pt x="20553" y="50"/>
                  <a:pt x="20539" y="50"/>
                </a:cubicBezTo>
                <a:cubicBezTo>
                  <a:pt x="20532" y="50"/>
                  <a:pt x="20525" y="50"/>
                  <a:pt x="20517" y="50"/>
                </a:cubicBezTo>
                <a:cubicBezTo>
                  <a:pt x="20503" y="50"/>
                  <a:pt x="20481" y="38"/>
                  <a:pt x="20467" y="38"/>
                </a:cubicBezTo>
                <a:cubicBezTo>
                  <a:pt x="20460" y="38"/>
                  <a:pt x="20452" y="38"/>
                  <a:pt x="20445" y="38"/>
                </a:cubicBezTo>
                <a:cubicBezTo>
                  <a:pt x="20424" y="38"/>
                  <a:pt x="20395" y="38"/>
                  <a:pt x="20373" y="38"/>
                </a:cubicBezTo>
                <a:lnTo>
                  <a:pt x="16591" y="0"/>
                </a:lnTo>
                <a:cubicBezTo>
                  <a:pt x="16584" y="0"/>
                  <a:pt x="16577" y="0"/>
                  <a:pt x="16577" y="0"/>
                </a:cubicBezTo>
                <a:cubicBezTo>
                  <a:pt x="16570" y="0"/>
                  <a:pt x="16563" y="0"/>
                  <a:pt x="16563" y="0"/>
                </a:cubicBezTo>
                <a:cubicBezTo>
                  <a:pt x="16555" y="0"/>
                  <a:pt x="16555" y="0"/>
                  <a:pt x="16548" y="0"/>
                </a:cubicBezTo>
                <a:cubicBezTo>
                  <a:pt x="16541" y="0"/>
                  <a:pt x="16541" y="0"/>
                  <a:pt x="16534" y="0"/>
                </a:cubicBezTo>
                <a:lnTo>
                  <a:pt x="1761" y="1312"/>
                </a:lnTo>
                <a:cubicBezTo>
                  <a:pt x="1761" y="1312"/>
                  <a:pt x="1761" y="1312"/>
                  <a:pt x="1768" y="1312"/>
                </a:cubicBezTo>
                <a:cubicBezTo>
                  <a:pt x="1544" y="1325"/>
                  <a:pt x="1328" y="1426"/>
                  <a:pt x="1133" y="1590"/>
                </a:cubicBezTo>
                <a:cubicBezTo>
                  <a:pt x="909" y="1779"/>
                  <a:pt x="707" y="2044"/>
                  <a:pt x="541" y="2385"/>
                </a:cubicBezTo>
                <a:cubicBezTo>
                  <a:pt x="375" y="2725"/>
                  <a:pt x="238" y="3116"/>
                  <a:pt x="144" y="3571"/>
                </a:cubicBezTo>
                <a:cubicBezTo>
                  <a:pt x="51" y="4012"/>
                  <a:pt x="0" y="4504"/>
                  <a:pt x="0" y="5021"/>
                </a:cubicBezTo>
                <a:lnTo>
                  <a:pt x="0" y="16692"/>
                </a:lnTo>
                <a:cubicBezTo>
                  <a:pt x="0" y="17209"/>
                  <a:pt x="51" y="17701"/>
                  <a:pt x="144" y="18168"/>
                </a:cubicBezTo>
                <a:cubicBezTo>
                  <a:pt x="238" y="18622"/>
                  <a:pt x="375" y="19051"/>
                  <a:pt x="541" y="19417"/>
                </a:cubicBezTo>
                <a:cubicBezTo>
                  <a:pt x="707" y="19783"/>
                  <a:pt x="909" y="20086"/>
                  <a:pt x="1133" y="20300"/>
                </a:cubicBezTo>
                <a:cubicBezTo>
                  <a:pt x="1357" y="20528"/>
                  <a:pt x="1609" y="20666"/>
                  <a:pt x="1869" y="20704"/>
                </a:cubicBezTo>
                <a:lnTo>
                  <a:pt x="8011" y="21562"/>
                </a:lnTo>
                <a:cubicBezTo>
                  <a:pt x="8292" y="21600"/>
                  <a:pt x="8566" y="21524"/>
                  <a:pt x="8812" y="21360"/>
                </a:cubicBezTo>
                <a:cubicBezTo>
                  <a:pt x="8869" y="21322"/>
                  <a:pt x="8927" y="21272"/>
                  <a:pt x="8978" y="21234"/>
                </a:cubicBezTo>
                <a:cubicBezTo>
                  <a:pt x="8978" y="21234"/>
                  <a:pt x="8978" y="21234"/>
                  <a:pt x="8978" y="21234"/>
                </a:cubicBezTo>
                <a:cubicBezTo>
                  <a:pt x="8920" y="21209"/>
                  <a:pt x="8906" y="21222"/>
                  <a:pt x="8898" y="21235"/>
                </a:cubicBezTo>
                <a:close/>
                <a:moveTo>
                  <a:pt x="1725" y="1300"/>
                </a:moveTo>
                <a:cubicBezTo>
                  <a:pt x="1732" y="1300"/>
                  <a:pt x="1739" y="1300"/>
                  <a:pt x="1747" y="1300"/>
                </a:cubicBezTo>
                <a:cubicBezTo>
                  <a:pt x="1754" y="1300"/>
                  <a:pt x="1761" y="1300"/>
                  <a:pt x="1775" y="1300"/>
                </a:cubicBezTo>
                <a:cubicBezTo>
                  <a:pt x="1783" y="1300"/>
                  <a:pt x="1790" y="1300"/>
                  <a:pt x="1804" y="1300"/>
                </a:cubicBezTo>
                <a:cubicBezTo>
                  <a:pt x="1811" y="1300"/>
                  <a:pt x="1819" y="1300"/>
                  <a:pt x="1833" y="1300"/>
                </a:cubicBezTo>
                <a:cubicBezTo>
                  <a:pt x="1790" y="1300"/>
                  <a:pt x="1761" y="1300"/>
                  <a:pt x="1725" y="13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62123983-6ACB-1263-8FCD-E22791441AAF}"/>
              </a:ext>
            </a:extLst>
          </p:cNvPr>
          <p:cNvSpPr/>
          <p:nvPr/>
        </p:nvSpPr>
        <p:spPr>
          <a:xfrm>
            <a:off x="3835809" y="3561318"/>
            <a:ext cx="754748" cy="867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8" extrusionOk="0">
                <a:moveTo>
                  <a:pt x="17162" y="149"/>
                </a:moveTo>
                <a:cubicBezTo>
                  <a:pt x="17765" y="149"/>
                  <a:pt x="18353" y="283"/>
                  <a:pt x="18879" y="498"/>
                </a:cubicBezTo>
                <a:cubicBezTo>
                  <a:pt x="19404" y="713"/>
                  <a:pt x="19884" y="1035"/>
                  <a:pt x="20286" y="1411"/>
                </a:cubicBezTo>
                <a:cubicBezTo>
                  <a:pt x="20688" y="1800"/>
                  <a:pt x="21012" y="2257"/>
                  <a:pt x="21244" y="2767"/>
                </a:cubicBezTo>
                <a:cubicBezTo>
                  <a:pt x="21476" y="3277"/>
                  <a:pt x="21600" y="3841"/>
                  <a:pt x="21600" y="4418"/>
                </a:cubicBezTo>
                <a:lnTo>
                  <a:pt x="21600" y="17628"/>
                </a:lnTo>
                <a:cubicBezTo>
                  <a:pt x="21600" y="18218"/>
                  <a:pt x="21476" y="18755"/>
                  <a:pt x="21244" y="19252"/>
                </a:cubicBezTo>
                <a:cubicBezTo>
                  <a:pt x="21012" y="19749"/>
                  <a:pt x="20688" y="20178"/>
                  <a:pt x="20286" y="20527"/>
                </a:cubicBezTo>
                <a:cubicBezTo>
                  <a:pt x="19884" y="20877"/>
                  <a:pt x="19404" y="21158"/>
                  <a:pt x="18879" y="21333"/>
                </a:cubicBezTo>
                <a:cubicBezTo>
                  <a:pt x="18353" y="21507"/>
                  <a:pt x="17765" y="21588"/>
                  <a:pt x="17162" y="21548"/>
                </a:cubicBezTo>
                <a:lnTo>
                  <a:pt x="4005" y="20635"/>
                </a:lnTo>
                <a:cubicBezTo>
                  <a:pt x="3448" y="20595"/>
                  <a:pt x="2907" y="20447"/>
                  <a:pt x="2427" y="20205"/>
                </a:cubicBezTo>
                <a:cubicBezTo>
                  <a:pt x="1948" y="19964"/>
                  <a:pt x="1515" y="19641"/>
                  <a:pt x="1160" y="19266"/>
                </a:cubicBezTo>
                <a:cubicBezTo>
                  <a:pt x="804" y="18876"/>
                  <a:pt x="510" y="18433"/>
                  <a:pt x="309" y="17937"/>
                </a:cubicBezTo>
                <a:cubicBezTo>
                  <a:pt x="108" y="17453"/>
                  <a:pt x="0" y="16916"/>
                  <a:pt x="0" y="16366"/>
                </a:cubicBezTo>
                <a:lnTo>
                  <a:pt x="0" y="3948"/>
                </a:lnTo>
                <a:cubicBezTo>
                  <a:pt x="0" y="3398"/>
                  <a:pt x="108" y="2874"/>
                  <a:pt x="309" y="2404"/>
                </a:cubicBezTo>
                <a:cubicBezTo>
                  <a:pt x="510" y="1934"/>
                  <a:pt x="804" y="1505"/>
                  <a:pt x="1160" y="1142"/>
                </a:cubicBezTo>
                <a:cubicBezTo>
                  <a:pt x="1515" y="780"/>
                  <a:pt x="1948" y="498"/>
                  <a:pt x="2427" y="297"/>
                </a:cubicBezTo>
                <a:cubicBezTo>
                  <a:pt x="2907" y="95"/>
                  <a:pt x="3448" y="-12"/>
                  <a:pt x="4005" y="1"/>
                </a:cubicBezTo>
                <a:lnTo>
                  <a:pt x="17162" y="14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7F8826D-66C3-3033-336E-544AA7547A3B}"/>
              </a:ext>
            </a:extLst>
          </p:cNvPr>
          <p:cNvSpPr/>
          <p:nvPr/>
        </p:nvSpPr>
        <p:spPr>
          <a:xfrm>
            <a:off x="3835809" y="2430053"/>
            <a:ext cx="1619712" cy="921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2" extrusionOk="0">
                <a:moveTo>
                  <a:pt x="555" y="19180"/>
                </a:moveTo>
                <a:cubicBezTo>
                  <a:pt x="720" y="19522"/>
                  <a:pt x="922" y="19788"/>
                  <a:pt x="1146" y="19978"/>
                </a:cubicBezTo>
                <a:cubicBezTo>
                  <a:pt x="1340" y="20142"/>
                  <a:pt x="1556" y="20243"/>
                  <a:pt x="1780" y="20256"/>
                </a:cubicBezTo>
                <a:cubicBezTo>
                  <a:pt x="1780" y="20256"/>
                  <a:pt x="1780" y="20256"/>
                  <a:pt x="1772" y="20256"/>
                </a:cubicBezTo>
                <a:cubicBezTo>
                  <a:pt x="1772" y="20256"/>
                  <a:pt x="1772" y="20256"/>
                  <a:pt x="1772" y="20256"/>
                </a:cubicBezTo>
                <a:lnTo>
                  <a:pt x="16521" y="21572"/>
                </a:lnTo>
                <a:cubicBezTo>
                  <a:pt x="16528" y="21572"/>
                  <a:pt x="16528" y="21572"/>
                  <a:pt x="16535" y="21572"/>
                </a:cubicBezTo>
                <a:cubicBezTo>
                  <a:pt x="16542" y="21572"/>
                  <a:pt x="16542" y="21572"/>
                  <a:pt x="16549" y="21572"/>
                </a:cubicBezTo>
                <a:cubicBezTo>
                  <a:pt x="16557" y="21572"/>
                  <a:pt x="16557" y="21572"/>
                  <a:pt x="16564" y="21572"/>
                </a:cubicBezTo>
                <a:cubicBezTo>
                  <a:pt x="16571" y="21572"/>
                  <a:pt x="16578" y="21572"/>
                  <a:pt x="16578" y="21572"/>
                </a:cubicBezTo>
                <a:lnTo>
                  <a:pt x="20353" y="21534"/>
                </a:lnTo>
                <a:cubicBezTo>
                  <a:pt x="20375" y="21534"/>
                  <a:pt x="20404" y="21534"/>
                  <a:pt x="20426" y="21534"/>
                </a:cubicBezTo>
                <a:cubicBezTo>
                  <a:pt x="20426" y="21534"/>
                  <a:pt x="20433" y="21534"/>
                  <a:pt x="20433" y="21534"/>
                </a:cubicBezTo>
                <a:cubicBezTo>
                  <a:pt x="20440" y="21534"/>
                  <a:pt x="20447" y="21534"/>
                  <a:pt x="20447" y="21534"/>
                </a:cubicBezTo>
                <a:cubicBezTo>
                  <a:pt x="20462" y="21534"/>
                  <a:pt x="20476" y="21534"/>
                  <a:pt x="20498" y="21521"/>
                </a:cubicBezTo>
                <a:cubicBezTo>
                  <a:pt x="20505" y="21521"/>
                  <a:pt x="20505" y="21521"/>
                  <a:pt x="20512" y="21521"/>
                </a:cubicBezTo>
                <a:cubicBezTo>
                  <a:pt x="20519" y="21521"/>
                  <a:pt x="20519" y="21521"/>
                  <a:pt x="20526" y="21521"/>
                </a:cubicBezTo>
                <a:cubicBezTo>
                  <a:pt x="20541" y="21521"/>
                  <a:pt x="20555" y="21509"/>
                  <a:pt x="20570" y="21509"/>
                </a:cubicBezTo>
                <a:cubicBezTo>
                  <a:pt x="20577" y="21509"/>
                  <a:pt x="20577" y="21509"/>
                  <a:pt x="20584" y="21509"/>
                </a:cubicBezTo>
                <a:cubicBezTo>
                  <a:pt x="20584" y="21509"/>
                  <a:pt x="20591" y="21509"/>
                  <a:pt x="20591" y="21509"/>
                </a:cubicBezTo>
                <a:cubicBezTo>
                  <a:pt x="20606" y="21509"/>
                  <a:pt x="20627" y="21496"/>
                  <a:pt x="20642" y="21483"/>
                </a:cubicBezTo>
                <a:cubicBezTo>
                  <a:pt x="20649" y="21483"/>
                  <a:pt x="20649" y="21483"/>
                  <a:pt x="20656" y="21483"/>
                </a:cubicBezTo>
                <a:cubicBezTo>
                  <a:pt x="20656" y="21483"/>
                  <a:pt x="20656" y="21483"/>
                  <a:pt x="20663" y="21483"/>
                </a:cubicBezTo>
                <a:cubicBezTo>
                  <a:pt x="20685" y="21471"/>
                  <a:pt x="20707" y="21458"/>
                  <a:pt x="20728" y="21445"/>
                </a:cubicBezTo>
                <a:cubicBezTo>
                  <a:pt x="20728" y="21445"/>
                  <a:pt x="20728" y="21445"/>
                  <a:pt x="20728" y="21445"/>
                </a:cubicBezTo>
                <a:cubicBezTo>
                  <a:pt x="20728" y="21445"/>
                  <a:pt x="20735" y="21445"/>
                  <a:pt x="20735" y="21445"/>
                </a:cubicBezTo>
                <a:cubicBezTo>
                  <a:pt x="20750" y="21433"/>
                  <a:pt x="20771" y="21420"/>
                  <a:pt x="20786" y="21408"/>
                </a:cubicBezTo>
                <a:cubicBezTo>
                  <a:pt x="20786" y="21408"/>
                  <a:pt x="20793" y="21408"/>
                  <a:pt x="20793" y="21408"/>
                </a:cubicBezTo>
                <a:cubicBezTo>
                  <a:pt x="20800" y="21408"/>
                  <a:pt x="20800" y="21395"/>
                  <a:pt x="20807" y="21395"/>
                </a:cubicBezTo>
                <a:cubicBezTo>
                  <a:pt x="20815" y="21382"/>
                  <a:pt x="20829" y="21382"/>
                  <a:pt x="20836" y="21370"/>
                </a:cubicBezTo>
                <a:cubicBezTo>
                  <a:pt x="20843" y="21370"/>
                  <a:pt x="20843" y="21357"/>
                  <a:pt x="20851" y="21357"/>
                </a:cubicBezTo>
                <a:cubicBezTo>
                  <a:pt x="20851" y="21357"/>
                  <a:pt x="20858" y="21357"/>
                  <a:pt x="20858" y="21344"/>
                </a:cubicBezTo>
                <a:cubicBezTo>
                  <a:pt x="20865" y="21344"/>
                  <a:pt x="20865" y="21332"/>
                  <a:pt x="20872" y="21332"/>
                </a:cubicBezTo>
                <a:cubicBezTo>
                  <a:pt x="20887" y="21319"/>
                  <a:pt x="20901" y="21306"/>
                  <a:pt x="20908" y="21294"/>
                </a:cubicBezTo>
                <a:cubicBezTo>
                  <a:pt x="20915" y="21294"/>
                  <a:pt x="20915" y="21281"/>
                  <a:pt x="20923" y="21281"/>
                </a:cubicBezTo>
                <a:cubicBezTo>
                  <a:pt x="20930" y="21281"/>
                  <a:pt x="20930" y="21268"/>
                  <a:pt x="20937" y="21268"/>
                </a:cubicBezTo>
                <a:cubicBezTo>
                  <a:pt x="20944" y="21268"/>
                  <a:pt x="20951" y="21256"/>
                  <a:pt x="20951" y="21256"/>
                </a:cubicBezTo>
                <a:cubicBezTo>
                  <a:pt x="20966" y="21243"/>
                  <a:pt x="20973" y="21230"/>
                  <a:pt x="20987" y="21218"/>
                </a:cubicBezTo>
                <a:cubicBezTo>
                  <a:pt x="20995" y="21218"/>
                  <a:pt x="20995" y="21205"/>
                  <a:pt x="21002" y="21205"/>
                </a:cubicBezTo>
                <a:cubicBezTo>
                  <a:pt x="21002" y="21205"/>
                  <a:pt x="21009" y="21205"/>
                  <a:pt x="21009" y="21192"/>
                </a:cubicBezTo>
                <a:cubicBezTo>
                  <a:pt x="21024" y="21180"/>
                  <a:pt x="21038" y="21167"/>
                  <a:pt x="21052" y="21142"/>
                </a:cubicBezTo>
                <a:cubicBezTo>
                  <a:pt x="21052" y="21142"/>
                  <a:pt x="21052" y="21142"/>
                  <a:pt x="21052" y="21142"/>
                </a:cubicBezTo>
                <a:cubicBezTo>
                  <a:pt x="21067" y="21129"/>
                  <a:pt x="21074" y="21116"/>
                  <a:pt x="21088" y="21091"/>
                </a:cubicBezTo>
                <a:cubicBezTo>
                  <a:pt x="21088" y="21091"/>
                  <a:pt x="21088" y="21091"/>
                  <a:pt x="21096" y="21091"/>
                </a:cubicBezTo>
                <a:cubicBezTo>
                  <a:pt x="21117" y="21066"/>
                  <a:pt x="21139" y="21028"/>
                  <a:pt x="21160" y="21003"/>
                </a:cubicBezTo>
                <a:cubicBezTo>
                  <a:pt x="21160" y="21003"/>
                  <a:pt x="21168" y="21003"/>
                  <a:pt x="21168" y="20990"/>
                </a:cubicBezTo>
                <a:cubicBezTo>
                  <a:pt x="21168" y="20990"/>
                  <a:pt x="21175" y="20977"/>
                  <a:pt x="21175" y="20977"/>
                </a:cubicBezTo>
                <a:cubicBezTo>
                  <a:pt x="21196" y="20952"/>
                  <a:pt x="21211" y="20914"/>
                  <a:pt x="21232" y="20876"/>
                </a:cubicBezTo>
                <a:cubicBezTo>
                  <a:pt x="21232" y="20876"/>
                  <a:pt x="21232" y="20876"/>
                  <a:pt x="21240" y="20876"/>
                </a:cubicBezTo>
                <a:cubicBezTo>
                  <a:pt x="21240" y="20876"/>
                  <a:pt x="21240" y="20876"/>
                  <a:pt x="21240" y="20876"/>
                </a:cubicBezTo>
                <a:cubicBezTo>
                  <a:pt x="21240" y="20876"/>
                  <a:pt x="21240" y="20876"/>
                  <a:pt x="21240" y="20876"/>
                </a:cubicBezTo>
                <a:cubicBezTo>
                  <a:pt x="21254" y="20838"/>
                  <a:pt x="21276" y="20813"/>
                  <a:pt x="21290" y="20775"/>
                </a:cubicBezTo>
                <a:cubicBezTo>
                  <a:pt x="21297" y="20762"/>
                  <a:pt x="21297" y="20762"/>
                  <a:pt x="21305" y="20749"/>
                </a:cubicBezTo>
                <a:cubicBezTo>
                  <a:pt x="21319" y="20724"/>
                  <a:pt x="21333" y="20686"/>
                  <a:pt x="21348" y="20648"/>
                </a:cubicBezTo>
                <a:cubicBezTo>
                  <a:pt x="21348" y="20648"/>
                  <a:pt x="21348" y="20636"/>
                  <a:pt x="21355" y="20636"/>
                </a:cubicBezTo>
                <a:cubicBezTo>
                  <a:pt x="21355" y="20636"/>
                  <a:pt x="21355" y="20636"/>
                  <a:pt x="21355" y="20636"/>
                </a:cubicBezTo>
                <a:cubicBezTo>
                  <a:pt x="21369" y="20598"/>
                  <a:pt x="21384" y="20560"/>
                  <a:pt x="21398" y="20522"/>
                </a:cubicBezTo>
                <a:cubicBezTo>
                  <a:pt x="21398" y="20509"/>
                  <a:pt x="21405" y="20496"/>
                  <a:pt x="21405" y="20496"/>
                </a:cubicBezTo>
                <a:cubicBezTo>
                  <a:pt x="21420" y="20458"/>
                  <a:pt x="21427" y="20433"/>
                  <a:pt x="21441" y="20395"/>
                </a:cubicBezTo>
                <a:cubicBezTo>
                  <a:pt x="21441" y="20395"/>
                  <a:pt x="21441" y="20383"/>
                  <a:pt x="21449" y="20383"/>
                </a:cubicBezTo>
                <a:cubicBezTo>
                  <a:pt x="21449" y="20383"/>
                  <a:pt x="21449" y="20383"/>
                  <a:pt x="21449" y="20370"/>
                </a:cubicBezTo>
                <a:cubicBezTo>
                  <a:pt x="21449" y="20357"/>
                  <a:pt x="21456" y="20357"/>
                  <a:pt x="21456" y="20345"/>
                </a:cubicBezTo>
                <a:cubicBezTo>
                  <a:pt x="21463" y="20319"/>
                  <a:pt x="21470" y="20294"/>
                  <a:pt x="21477" y="20281"/>
                </a:cubicBezTo>
                <a:cubicBezTo>
                  <a:pt x="21477" y="20269"/>
                  <a:pt x="21485" y="20269"/>
                  <a:pt x="21485" y="20256"/>
                </a:cubicBezTo>
                <a:cubicBezTo>
                  <a:pt x="21492" y="20231"/>
                  <a:pt x="21499" y="20205"/>
                  <a:pt x="21506" y="20180"/>
                </a:cubicBezTo>
                <a:cubicBezTo>
                  <a:pt x="21506" y="20180"/>
                  <a:pt x="21506" y="20167"/>
                  <a:pt x="21506" y="20167"/>
                </a:cubicBezTo>
                <a:cubicBezTo>
                  <a:pt x="21506" y="20167"/>
                  <a:pt x="21506" y="20167"/>
                  <a:pt x="21506" y="20167"/>
                </a:cubicBezTo>
                <a:cubicBezTo>
                  <a:pt x="21514" y="20142"/>
                  <a:pt x="21521" y="20117"/>
                  <a:pt x="21521" y="20091"/>
                </a:cubicBezTo>
                <a:cubicBezTo>
                  <a:pt x="21521" y="20091"/>
                  <a:pt x="21521" y="20079"/>
                  <a:pt x="21521" y="20079"/>
                </a:cubicBezTo>
                <a:cubicBezTo>
                  <a:pt x="21521" y="20066"/>
                  <a:pt x="21521" y="20066"/>
                  <a:pt x="21528" y="20053"/>
                </a:cubicBezTo>
                <a:cubicBezTo>
                  <a:pt x="21535" y="20028"/>
                  <a:pt x="21535" y="20003"/>
                  <a:pt x="21542" y="19977"/>
                </a:cubicBezTo>
                <a:cubicBezTo>
                  <a:pt x="21542" y="19965"/>
                  <a:pt x="21542" y="19965"/>
                  <a:pt x="21550" y="19952"/>
                </a:cubicBezTo>
                <a:cubicBezTo>
                  <a:pt x="21557" y="19927"/>
                  <a:pt x="21557" y="19889"/>
                  <a:pt x="21564" y="19863"/>
                </a:cubicBezTo>
                <a:cubicBezTo>
                  <a:pt x="21564" y="19863"/>
                  <a:pt x="21564" y="19863"/>
                  <a:pt x="21564" y="19851"/>
                </a:cubicBezTo>
                <a:cubicBezTo>
                  <a:pt x="21571" y="19826"/>
                  <a:pt x="21571" y="19800"/>
                  <a:pt x="21578" y="19775"/>
                </a:cubicBezTo>
                <a:cubicBezTo>
                  <a:pt x="21578" y="19775"/>
                  <a:pt x="21578" y="19762"/>
                  <a:pt x="21578" y="19762"/>
                </a:cubicBezTo>
                <a:cubicBezTo>
                  <a:pt x="21578" y="19737"/>
                  <a:pt x="21586" y="19724"/>
                  <a:pt x="21586" y="19699"/>
                </a:cubicBezTo>
                <a:cubicBezTo>
                  <a:pt x="21586" y="19686"/>
                  <a:pt x="21586" y="19674"/>
                  <a:pt x="21593" y="19661"/>
                </a:cubicBezTo>
                <a:cubicBezTo>
                  <a:pt x="21593" y="19661"/>
                  <a:pt x="21593" y="19661"/>
                  <a:pt x="21593" y="19648"/>
                </a:cubicBezTo>
                <a:cubicBezTo>
                  <a:pt x="21593" y="19623"/>
                  <a:pt x="21593" y="19598"/>
                  <a:pt x="21600" y="19585"/>
                </a:cubicBezTo>
                <a:cubicBezTo>
                  <a:pt x="21600" y="19572"/>
                  <a:pt x="21600" y="19560"/>
                  <a:pt x="21600" y="19547"/>
                </a:cubicBezTo>
                <a:cubicBezTo>
                  <a:pt x="21600" y="19547"/>
                  <a:pt x="21600" y="19547"/>
                  <a:pt x="21600" y="19547"/>
                </a:cubicBezTo>
                <a:cubicBezTo>
                  <a:pt x="21600" y="19522"/>
                  <a:pt x="21600" y="19497"/>
                  <a:pt x="21600" y="19471"/>
                </a:cubicBezTo>
                <a:cubicBezTo>
                  <a:pt x="21600" y="19459"/>
                  <a:pt x="21600" y="19446"/>
                  <a:pt x="21600" y="19433"/>
                </a:cubicBezTo>
                <a:cubicBezTo>
                  <a:pt x="21600" y="19433"/>
                  <a:pt x="21600" y="19433"/>
                  <a:pt x="21600" y="19433"/>
                </a:cubicBezTo>
                <a:cubicBezTo>
                  <a:pt x="21600" y="19395"/>
                  <a:pt x="21600" y="19357"/>
                  <a:pt x="21600" y="19319"/>
                </a:cubicBezTo>
                <a:lnTo>
                  <a:pt x="21600" y="12335"/>
                </a:lnTo>
                <a:cubicBezTo>
                  <a:pt x="21600" y="12322"/>
                  <a:pt x="21600" y="12297"/>
                  <a:pt x="21600" y="12284"/>
                </a:cubicBezTo>
                <a:cubicBezTo>
                  <a:pt x="21600" y="12271"/>
                  <a:pt x="21600" y="12271"/>
                  <a:pt x="21600" y="12259"/>
                </a:cubicBezTo>
                <a:cubicBezTo>
                  <a:pt x="21600" y="12259"/>
                  <a:pt x="21600" y="12246"/>
                  <a:pt x="21600" y="12246"/>
                </a:cubicBezTo>
                <a:cubicBezTo>
                  <a:pt x="21600" y="12246"/>
                  <a:pt x="21600" y="12233"/>
                  <a:pt x="21600" y="12233"/>
                </a:cubicBezTo>
                <a:cubicBezTo>
                  <a:pt x="21600" y="12221"/>
                  <a:pt x="21600" y="12195"/>
                  <a:pt x="21600" y="12183"/>
                </a:cubicBezTo>
                <a:cubicBezTo>
                  <a:pt x="21600" y="12183"/>
                  <a:pt x="21600" y="12183"/>
                  <a:pt x="21600" y="12183"/>
                </a:cubicBezTo>
                <a:cubicBezTo>
                  <a:pt x="21600" y="12183"/>
                  <a:pt x="21600" y="12183"/>
                  <a:pt x="21600" y="12170"/>
                </a:cubicBezTo>
                <a:cubicBezTo>
                  <a:pt x="21600" y="12157"/>
                  <a:pt x="21600" y="12145"/>
                  <a:pt x="21600" y="12132"/>
                </a:cubicBezTo>
                <a:cubicBezTo>
                  <a:pt x="21600" y="12132"/>
                  <a:pt x="21600" y="12119"/>
                  <a:pt x="21600" y="12119"/>
                </a:cubicBezTo>
                <a:cubicBezTo>
                  <a:pt x="21600" y="12081"/>
                  <a:pt x="21593" y="12043"/>
                  <a:pt x="21593" y="12006"/>
                </a:cubicBezTo>
                <a:cubicBezTo>
                  <a:pt x="21593" y="12006"/>
                  <a:pt x="21593" y="12006"/>
                  <a:pt x="21593" y="12006"/>
                </a:cubicBezTo>
                <a:cubicBezTo>
                  <a:pt x="21593" y="12006"/>
                  <a:pt x="21593" y="11993"/>
                  <a:pt x="21593" y="11993"/>
                </a:cubicBezTo>
                <a:cubicBezTo>
                  <a:pt x="21593" y="11955"/>
                  <a:pt x="21586" y="11917"/>
                  <a:pt x="21578" y="11879"/>
                </a:cubicBezTo>
                <a:cubicBezTo>
                  <a:pt x="21578" y="11879"/>
                  <a:pt x="21578" y="11879"/>
                  <a:pt x="21578" y="11866"/>
                </a:cubicBezTo>
                <a:cubicBezTo>
                  <a:pt x="21578" y="11866"/>
                  <a:pt x="21578" y="11866"/>
                  <a:pt x="21578" y="11866"/>
                </a:cubicBezTo>
                <a:cubicBezTo>
                  <a:pt x="21571" y="11828"/>
                  <a:pt x="21571" y="11790"/>
                  <a:pt x="21564" y="11752"/>
                </a:cubicBezTo>
                <a:cubicBezTo>
                  <a:pt x="21564" y="11752"/>
                  <a:pt x="21564" y="11740"/>
                  <a:pt x="21564" y="11740"/>
                </a:cubicBezTo>
                <a:cubicBezTo>
                  <a:pt x="21564" y="11740"/>
                  <a:pt x="21564" y="11727"/>
                  <a:pt x="21564" y="11727"/>
                </a:cubicBezTo>
                <a:cubicBezTo>
                  <a:pt x="21564" y="11714"/>
                  <a:pt x="21564" y="11714"/>
                  <a:pt x="21564" y="11702"/>
                </a:cubicBezTo>
                <a:cubicBezTo>
                  <a:pt x="21564" y="11689"/>
                  <a:pt x="21557" y="11676"/>
                  <a:pt x="21557" y="11664"/>
                </a:cubicBezTo>
                <a:cubicBezTo>
                  <a:pt x="21557" y="11639"/>
                  <a:pt x="21550" y="11626"/>
                  <a:pt x="21550" y="11601"/>
                </a:cubicBezTo>
                <a:cubicBezTo>
                  <a:pt x="21550" y="11588"/>
                  <a:pt x="21542" y="11575"/>
                  <a:pt x="21542" y="11575"/>
                </a:cubicBezTo>
                <a:cubicBezTo>
                  <a:pt x="21535" y="11550"/>
                  <a:pt x="21535" y="11537"/>
                  <a:pt x="21528" y="11525"/>
                </a:cubicBezTo>
                <a:cubicBezTo>
                  <a:pt x="21528" y="11512"/>
                  <a:pt x="21521" y="11499"/>
                  <a:pt x="21521" y="11487"/>
                </a:cubicBezTo>
                <a:cubicBezTo>
                  <a:pt x="21521" y="11474"/>
                  <a:pt x="21514" y="11461"/>
                  <a:pt x="21514" y="11449"/>
                </a:cubicBezTo>
                <a:cubicBezTo>
                  <a:pt x="21506" y="11436"/>
                  <a:pt x="21506" y="11411"/>
                  <a:pt x="21499" y="11398"/>
                </a:cubicBezTo>
                <a:cubicBezTo>
                  <a:pt x="21499" y="11386"/>
                  <a:pt x="21492" y="11373"/>
                  <a:pt x="21492" y="11373"/>
                </a:cubicBezTo>
                <a:cubicBezTo>
                  <a:pt x="21485" y="11360"/>
                  <a:pt x="21485" y="11348"/>
                  <a:pt x="21477" y="11322"/>
                </a:cubicBezTo>
                <a:cubicBezTo>
                  <a:pt x="21470" y="11310"/>
                  <a:pt x="21470" y="11284"/>
                  <a:pt x="21463" y="11272"/>
                </a:cubicBezTo>
                <a:cubicBezTo>
                  <a:pt x="21463" y="11259"/>
                  <a:pt x="21456" y="11259"/>
                  <a:pt x="21456" y="11246"/>
                </a:cubicBezTo>
                <a:cubicBezTo>
                  <a:pt x="21449" y="11234"/>
                  <a:pt x="21441" y="11208"/>
                  <a:pt x="21434" y="11196"/>
                </a:cubicBezTo>
                <a:cubicBezTo>
                  <a:pt x="21427" y="11183"/>
                  <a:pt x="21427" y="11170"/>
                  <a:pt x="21420" y="11158"/>
                </a:cubicBezTo>
                <a:cubicBezTo>
                  <a:pt x="21420" y="11158"/>
                  <a:pt x="21420" y="11145"/>
                  <a:pt x="21413" y="11145"/>
                </a:cubicBezTo>
                <a:cubicBezTo>
                  <a:pt x="21413" y="11145"/>
                  <a:pt x="21413" y="11132"/>
                  <a:pt x="21405" y="11132"/>
                </a:cubicBezTo>
                <a:cubicBezTo>
                  <a:pt x="21398" y="11120"/>
                  <a:pt x="21391" y="11094"/>
                  <a:pt x="21384" y="11082"/>
                </a:cubicBezTo>
                <a:cubicBezTo>
                  <a:pt x="21377" y="11069"/>
                  <a:pt x="21369" y="11044"/>
                  <a:pt x="21362" y="11031"/>
                </a:cubicBezTo>
                <a:cubicBezTo>
                  <a:pt x="21355" y="11006"/>
                  <a:pt x="21341" y="10993"/>
                  <a:pt x="21333" y="10968"/>
                </a:cubicBezTo>
                <a:cubicBezTo>
                  <a:pt x="21326" y="10955"/>
                  <a:pt x="21319" y="10930"/>
                  <a:pt x="21312" y="10917"/>
                </a:cubicBezTo>
                <a:cubicBezTo>
                  <a:pt x="21312" y="10917"/>
                  <a:pt x="21312" y="10917"/>
                  <a:pt x="21305" y="10905"/>
                </a:cubicBezTo>
                <a:cubicBezTo>
                  <a:pt x="21297" y="10892"/>
                  <a:pt x="21290" y="10867"/>
                  <a:pt x="21276" y="10854"/>
                </a:cubicBezTo>
                <a:cubicBezTo>
                  <a:pt x="21269" y="10841"/>
                  <a:pt x="21261" y="10816"/>
                  <a:pt x="21247" y="10803"/>
                </a:cubicBezTo>
                <a:cubicBezTo>
                  <a:pt x="21240" y="10778"/>
                  <a:pt x="21225" y="10766"/>
                  <a:pt x="21211" y="10753"/>
                </a:cubicBezTo>
                <a:cubicBezTo>
                  <a:pt x="21204" y="10740"/>
                  <a:pt x="21196" y="10728"/>
                  <a:pt x="21189" y="10715"/>
                </a:cubicBezTo>
                <a:cubicBezTo>
                  <a:pt x="21189" y="10715"/>
                  <a:pt x="21189" y="10715"/>
                  <a:pt x="21189" y="10715"/>
                </a:cubicBezTo>
                <a:cubicBezTo>
                  <a:pt x="21189" y="10715"/>
                  <a:pt x="21189" y="10715"/>
                  <a:pt x="21189" y="10715"/>
                </a:cubicBezTo>
                <a:cubicBezTo>
                  <a:pt x="21182" y="10702"/>
                  <a:pt x="21168" y="10677"/>
                  <a:pt x="21153" y="10664"/>
                </a:cubicBezTo>
                <a:cubicBezTo>
                  <a:pt x="21146" y="10652"/>
                  <a:pt x="21132" y="10639"/>
                  <a:pt x="21124" y="10626"/>
                </a:cubicBezTo>
                <a:cubicBezTo>
                  <a:pt x="21110" y="10614"/>
                  <a:pt x="21096" y="10588"/>
                  <a:pt x="21081" y="10576"/>
                </a:cubicBezTo>
                <a:cubicBezTo>
                  <a:pt x="21074" y="10563"/>
                  <a:pt x="21067" y="10550"/>
                  <a:pt x="21052" y="10538"/>
                </a:cubicBezTo>
                <a:cubicBezTo>
                  <a:pt x="21052" y="10538"/>
                  <a:pt x="21052" y="10538"/>
                  <a:pt x="21052" y="10538"/>
                </a:cubicBezTo>
                <a:cubicBezTo>
                  <a:pt x="21038" y="10525"/>
                  <a:pt x="21024" y="10500"/>
                  <a:pt x="21009" y="10487"/>
                </a:cubicBezTo>
                <a:cubicBezTo>
                  <a:pt x="21002" y="10475"/>
                  <a:pt x="20995" y="10475"/>
                  <a:pt x="20988" y="10462"/>
                </a:cubicBezTo>
                <a:cubicBezTo>
                  <a:pt x="20966" y="10437"/>
                  <a:pt x="20937" y="10411"/>
                  <a:pt x="20915" y="10399"/>
                </a:cubicBezTo>
                <a:lnTo>
                  <a:pt x="8927" y="314"/>
                </a:lnTo>
                <a:cubicBezTo>
                  <a:pt x="8941" y="326"/>
                  <a:pt x="8948" y="339"/>
                  <a:pt x="8963" y="339"/>
                </a:cubicBezTo>
                <a:cubicBezTo>
                  <a:pt x="8905" y="288"/>
                  <a:pt x="8855" y="250"/>
                  <a:pt x="8797" y="212"/>
                </a:cubicBezTo>
                <a:cubicBezTo>
                  <a:pt x="8552" y="48"/>
                  <a:pt x="8278" y="-28"/>
                  <a:pt x="7997" y="10"/>
                </a:cubicBezTo>
                <a:lnTo>
                  <a:pt x="1866" y="870"/>
                </a:lnTo>
                <a:cubicBezTo>
                  <a:pt x="1607" y="908"/>
                  <a:pt x="1354" y="1048"/>
                  <a:pt x="1131" y="1275"/>
                </a:cubicBezTo>
                <a:cubicBezTo>
                  <a:pt x="908" y="1503"/>
                  <a:pt x="706" y="1807"/>
                  <a:pt x="540" y="2161"/>
                </a:cubicBezTo>
                <a:cubicBezTo>
                  <a:pt x="375" y="2528"/>
                  <a:pt x="238" y="2946"/>
                  <a:pt x="144" y="3414"/>
                </a:cubicBezTo>
                <a:cubicBezTo>
                  <a:pt x="50" y="3869"/>
                  <a:pt x="0" y="4375"/>
                  <a:pt x="0" y="4894"/>
                </a:cubicBezTo>
                <a:lnTo>
                  <a:pt x="0" y="16599"/>
                </a:lnTo>
                <a:cubicBezTo>
                  <a:pt x="0" y="17118"/>
                  <a:pt x="50" y="17611"/>
                  <a:pt x="144" y="18054"/>
                </a:cubicBezTo>
                <a:cubicBezTo>
                  <a:pt x="252" y="18447"/>
                  <a:pt x="389" y="18839"/>
                  <a:pt x="555" y="19180"/>
                </a:cubicBezTo>
                <a:close/>
                <a:moveTo>
                  <a:pt x="1880" y="20256"/>
                </a:moveTo>
                <a:cubicBezTo>
                  <a:pt x="1873" y="20256"/>
                  <a:pt x="1866" y="20256"/>
                  <a:pt x="1852" y="20256"/>
                </a:cubicBezTo>
                <a:cubicBezTo>
                  <a:pt x="1844" y="20256"/>
                  <a:pt x="1837" y="20256"/>
                  <a:pt x="1823" y="20256"/>
                </a:cubicBezTo>
                <a:cubicBezTo>
                  <a:pt x="1816" y="20256"/>
                  <a:pt x="1808" y="20256"/>
                  <a:pt x="1794" y="20256"/>
                </a:cubicBezTo>
                <a:cubicBezTo>
                  <a:pt x="1787" y="20256"/>
                  <a:pt x="1780" y="20256"/>
                  <a:pt x="1772" y="20256"/>
                </a:cubicBezTo>
                <a:cubicBezTo>
                  <a:pt x="1823" y="20256"/>
                  <a:pt x="1852" y="20256"/>
                  <a:pt x="1880" y="2025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22B5718B-319B-3006-492F-0DA642678E54}"/>
              </a:ext>
            </a:extLst>
          </p:cNvPr>
          <p:cNvSpPr/>
          <p:nvPr/>
        </p:nvSpPr>
        <p:spPr>
          <a:xfrm>
            <a:off x="3835809" y="2430053"/>
            <a:ext cx="754748" cy="866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0" extrusionOk="0">
                <a:moveTo>
                  <a:pt x="17162" y="10"/>
                </a:moveTo>
                <a:cubicBezTo>
                  <a:pt x="17765" y="-30"/>
                  <a:pt x="18353" y="51"/>
                  <a:pt x="18879" y="226"/>
                </a:cubicBezTo>
                <a:cubicBezTo>
                  <a:pt x="19404" y="400"/>
                  <a:pt x="19884" y="683"/>
                  <a:pt x="20286" y="1033"/>
                </a:cubicBezTo>
                <a:cubicBezTo>
                  <a:pt x="20688" y="1382"/>
                  <a:pt x="21012" y="1826"/>
                  <a:pt x="21244" y="2310"/>
                </a:cubicBezTo>
                <a:cubicBezTo>
                  <a:pt x="21476" y="2808"/>
                  <a:pt x="21600" y="3359"/>
                  <a:pt x="21600" y="3938"/>
                </a:cubicBezTo>
                <a:lnTo>
                  <a:pt x="21600" y="17172"/>
                </a:lnTo>
                <a:cubicBezTo>
                  <a:pt x="21600" y="17764"/>
                  <a:pt x="21476" y="18315"/>
                  <a:pt x="21244" y="18826"/>
                </a:cubicBezTo>
                <a:cubicBezTo>
                  <a:pt x="21012" y="19337"/>
                  <a:pt x="20688" y="19795"/>
                  <a:pt x="20286" y="20185"/>
                </a:cubicBezTo>
                <a:cubicBezTo>
                  <a:pt x="19884" y="20575"/>
                  <a:pt x="19404" y="20884"/>
                  <a:pt x="18879" y="21099"/>
                </a:cubicBezTo>
                <a:cubicBezTo>
                  <a:pt x="18353" y="21314"/>
                  <a:pt x="17765" y="21436"/>
                  <a:pt x="17162" y="21449"/>
                </a:cubicBezTo>
                <a:lnTo>
                  <a:pt x="4005" y="21570"/>
                </a:lnTo>
                <a:cubicBezTo>
                  <a:pt x="3448" y="21570"/>
                  <a:pt x="2907" y="21462"/>
                  <a:pt x="2427" y="21274"/>
                </a:cubicBezTo>
                <a:cubicBezTo>
                  <a:pt x="1948" y="21072"/>
                  <a:pt x="1515" y="20790"/>
                  <a:pt x="1160" y="20427"/>
                </a:cubicBezTo>
                <a:cubicBezTo>
                  <a:pt x="804" y="20064"/>
                  <a:pt x="510" y="19647"/>
                  <a:pt x="309" y="19163"/>
                </a:cubicBezTo>
                <a:cubicBezTo>
                  <a:pt x="108" y="18692"/>
                  <a:pt x="0" y="18167"/>
                  <a:pt x="0" y="17616"/>
                </a:cubicBezTo>
                <a:lnTo>
                  <a:pt x="0" y="5202"/>
                </a:lnTo>
                <a:cubicBezTo>
                  <a:pt x="0" y="4650"/>
                  <a:pt x="108" y="4126"/>
                  <a:pt x="309" y="3628"/>
                </a:cubicBezTo>
                <a:cubicBezTo>
                  <a:pt x="510" y="3144"/>
                  <a:pt x="804" y="2687"/>
                  <a:pt x="1160" y="2297"/>
                </a:cubicBezTo>
                <a:cubicBezTo>
                  <a:pt x="1515" y="1907"/>
                  <a:pt x="1948" y="1584"/>
                  <a:pt x="2427" y="1355"/>
                </a:cubicBezTo>
                <a:cubicBezTo>
                  <a:pt x="2907" y="1113"/>
                  <a:pt x="3448" y="965"/>
                  <a:pt x="4005" y="925"/>
                </a:cubicBezTo>
                <a:lnTo>
                  <a:pt x="17162" y="1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A69DF26-FF33-5FB1-F39A-2A0A05ED7C9D}"/>
              </a:ext>
            </a:extLst>
          </p:cNvPr>
          <p:cNvSpPr/>
          <p:nvPr/>
        </p:nvSpPr>
        <p:spPr>
          <a:xfrm>
            <a:off x="6738639" y="3507055"/>
            <a:ext cx="1617551" cy="919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2" extrusionOk="0">
                <a:moveTo>
                  <a:pt x="21073" y="2394"/>
                </a:moveTo>
                <a:cubicBezTo>
                  <a:pt x="20907" y="2052"/>
                  <a:pt x="20705" y="1786"/>
                  <a:pt x="20482" y="1596"/>
                </a:cubicBezTo>
                <a:cubicBezTo>
                  <a:pt x="20287" y="1432"/>
                  <a:pt x="20070" y="1330"/>
                  <a:pt x="19847" y="1317"/>
                </a:cubicBezTo>
                <a:cubicBezTo>
                  <a:pt x="19847" y="1317"/>
                  <a:pt x="19847" y="1317"/>
                  <a:pt x="19854" y="1317"/>
                </a:cubicBezTo>
                <a:lnTo>
                  <a:pt x="5086" y="0"/>
                </a:lnTo>
                <a:cubicBezTo>
                  <a:pt x="5079" y="0"/>
                  <a:pt x="5079" y="0"/>
                  <a:pt x="5072" y="0"/>
                </a:cubicBezTo>
                <a:cubicBezTo>
                  <a:pt x="5065" y="0"/>
                  <a:pt x="5065" y="0"/>
                  <a:pt x="5057" y="0"/>
                </a:cubicBezTo>
                <a:cubicBezTo>
                  <a:pt x="5050" y="0"/>
                  <a:pt x="5050" y="0"/>
                  <a:pt x="5043" y="0"/>
                </a:cubicBezTo>
                <a:cubicBezTo>
                  <a:pt x="5036" y="0"/>
                  <a:pt x="5029" y="0"/>
                  <a:pt x="5029" y="0"/>
                </a:cubicBezTo>
                <a:lnTo>
                  <a:pt x="1248" y="38"/>
                </a:lnTo>
                <a:cubicBezTo>
                  <a:pt x="1227" y="38"/>
                  <a:pt x="1212" y="38"/>
                  <a:pt x="1190" y="38"/>
                </a:cubicBezTo>
                <a:cubicBezTo>
                  <a:pt x="1183" y="38"/>
                  <a:pt x="1176" y="38"/>
                  <a:pt x="1176" y="38"/>
                </a:cubicBezTo>
                <a:cubicBezTo>
                  <a:pt x="1162" y="38"/>
                  <a:pt x="1147" y="38"/>
                  <a:pt x="1133" y="38"/>
                </a:cubicBezTo>
                <a:cubicBezTo>
                  <a:pt x="1126" y="38"/>
                  <a:pt x="1118" y="38"/>
                  <a:pt x="1118" y="38"/>
                </a:cubicBezTo>
                <a:cubicBezTo>
                  <a:pt x="1097" y="38"/>
                  <a:pt x="1082" y="51"/>
                  <a:pt x="1061" y="51"/>
                </a:cubicBezTo>
                <a:cubicBezTo>
                  <a:pt x="1061" y="51"/>
                  <a:pt x="1061" y="51"/>
                  <a:pt x="1061" y="51"/>
                </a:cubicBezTo>
                <a:cubicBezTo>
                  <a:pt x="1046" y="51"/>
                  <a:pt x="1025" y="63"/>
                  <a:pt x="1010" y="63"/>
                </a:cubicBezTo>
                <a:cubicBezTo>
                  <a:pt x="1003" y="63"/>
                  <a:pt x="996" y="63"/>
                  <a:pt x="996" y="76"/>
                </a:cubicBezTo>
                <a:cubicBezTo>
                  <a:pt x="981" y="76"/>
                  <a:pt x="967" y="89"/>
                  <a:pt x="952" y="89"/>
                </a:cubicBezTo>
                <a:cubicBezTo>
                  <a:pt x="945" y="89"/>
                  <a:pt x="945" y="89"/>
                  <a:pt x="938" y="101"/>
                </a:cubicBezTo>
                <a:cubicBezTo>
                  <a:pt x="924" y="114"/>
                  <a:pt x="902" y="114"/>
                  <a:pt x="887" y="127"/>
                </a:cubicBezTo>
                <a:cubicBezTo>
                  <a:pt x="887" y="127"/>
                  <a:pt x="887" y="127"/>
                  <a:pt x="887" y="127"/>
                </a:cubicBezTo>
                <a:cubicBezTo>
                  <a:pt x="887" y="127"/>
                  <a:pt x="887" y="127"/>
                  <a:pt x="880" y="127"/>
                </a:cubicBezTo>
                <a:cubicBezTo>
                  <a:pt x="866" y="139"/>
                  <a:pt x="851" y="139"/>
                  <a:pt x="830" y="152"/>
                </a:cubicBezTo>
                <a:cubicBezTo>
                  <a:pt x="823" y="152"/>
                  <a:pt x="823" y="165"/>
                  <a:pt x="815" y="165"/>
                </a:cubicBezTo>
                <a:cubicBezTo>
                  <a:pt x="801" y="177"/>
                  <a:pt x="786" y="177"/>
                  <a:pt x="779" y="190"/>
                </a:cubicBezTo>
                <a:cubicBezTo>
                  <a:pt x="779" y="190"/>
                  <a:pt x="772" y="190"/>
                  <a:pt x="772" y="203"/>
                </a:cubicBezTo>
                <a:cubicBezTo>
                  <a:pt x="772" y="203"/>
                  <a:pt x="772" y="203"/>
                  <a:pt x="765" y="203"/>
                </a:cubicBezTo>
                <a:cubicBezTo>
                  <a:pt x="750" y="216"/>
                  <a:pt x="729" y="228"/>
                  <a:pt x="714" y="241"/>
                </a:cubicBezTo>
                <a:cubicBezTo>
                  <a:pt x="714" y="241"/>
                  <a:pt x="707" y="241"/>
                  <a:pt x="707" y="241"/>
                </a:cubicBezTo>
                <a:cubicBezTo>
                  <a:pt x="693" y="253"/>
                  <a:pt x="678" y="266"/>
                  <a:pt x="664" y="279"/>
                </a:cubicBezTo>
                <a:cubicBezTo>
                  <a:pt x="657" y="279"/>
                  <a:pt x="657" y="291"/>
                  <a:pt x="649" y="291"/>
                </a:cubicBezTo>
                <a:cubicBezTo>
                  <a:pt x="635" y="304"/>
                  <a:pt x="628" y="317"/>
                  <a:pt x="613" y="329"/>
                </a:cubicBezTo>
                <a:cubicBezTo>
                  <a:pt x="606" y="329"/>
                  <a:pt x="606" y="342"/>
                  <a:pt x="599" y="342"/>
                </a:cubicBezTo>
                <a:cubicBezTo>
                  <a:pt x="584" y="355"/>
                  <a:pt x="570" y="380"/>
                  <a:pt x="556" y="393"/>
                </a:cubicBezTo>
                <a:cubicBezTo>
                  <a:pt x="556" y="393"/>
                  <a:pt x="556" y="393"/>
                  <a:pt x="556" y="393"/>
                </a:cubicBezTo>
                <a:cubicBezTo>
                  <a:pt x="534" y="418"/>
                  <a:pt x="512" y="443"/>
                  <a:pt x="491" y="481"/>
                </a:cubicBezTo>
                <a:cubicBezTo>
                  <a:pt x="483" y="494"/>
                  <a:pt x="483" y="494"/>
                  <a:pt x="476" y="507"/>
                </a:cubicBezTo>
                <a:cubicBezTo>
                  <a:pt x="455" y="532"/>
                  <a:pt x="440" y="558"/>
                  <a:pt x="418" y="596"/>
                </a:cubicBezTo>
                <a:cubicBezTo>
                  <a:pt x="418" y="596"/>
                  <a:pt x="411" y="596"/>
                  <a:pt x="411" y="608"/>
                </a:cubicBezTo>
                <a:cubicBezTo>
                  <a:pt x="397" y="634"/>
                  <a:pt x="382" y="659"/>
                  <a:pt x="368" y="684"/>
                </a:cubicBezTo>
                <a:cubicBezTo>
                  <a:pt x="361" y="697"/>
                  <a:pt x="361" y="697"/>
                  <a:pt x="354" y="710"/>
                </a:cubicBezTo>
                <a:cubicBezTo>
                  <a:pt x="346" y="722"/>
                  <a:pt x="346" y="722"/>
                  <a:pt x="339" y="735"/>
                </a:cubicBezTo>
                <a:cubicBezTo>
                  <a:pt x="325" y="760"/>
                  <a:pt x="310" y="798"/>
                  <a:pt x="289" y="836"/>
                </a:cubicBezTo>
                <a:cubicBezTo>
                  <a:pt x="289" y="836"/>
                  <a:pt x="289" y="849"/>
                  <a:pt x="281" y="849"/>
                </a:cubicBezTo>
                <a:cubicBezTo>
                  <a:pt x="281" y="849"/>
                  <a:pt x="281" y="849"/>
                  <a:pt x="281" y="849"/>
                </a:cubicBezTo>
                <a:cubicBezTo>
                  <a:pt x="267" y="887"/>
                  <a:pt x="245" y="925"/>
                  <a:pt x="231" y="963"/>
                </a:cubicBezTo>
                <a:cubicBezTo>
                  <a:pt x="224" y="976"/>
                  <a:pt x="224" y="988"/>
                  <a:pt x="216" y="988"/>
                </a:cubicBezTo>
                <a:cubicBezTo>
                  <a:pt x="202" y="1026"/>
                  <a:pt x="188" y="1064"/>
                  <a:pt x="180" y="1090"/>
                </a:cubicBezTo>
                <a:cubicBezTo>
                  <a:pt x="180" y="1090"/>
                  <a:pt x="173" y="1102"/>
                  <a:pt x="173" y="1102"/>
                </a:cubicBezTo>
                <a:cubicBezTo>
                  <a:pt x="159" y="1140"/>
                  <a:pt x="144" y="1178"/>
                  <a:pt x="137" y="1229"/>
                </a:cubicBezTo>
                <a:cubicBezTo>
                  <a:pt x="137" y="1242"/>
                  <a:pt x="130" y="1254"/>
                  <a:pt x="130" y="1254"/>
                </a:cubicBezTo>
                <a:cubicBezTo>
                  <a:pt x="123" y="1292"/>
                  <a:pt x="108" y="1330"/>
                  <a:pt x="101" y="1368"/>
                </a:cubicBezTo>
                <a:cubicBezTo>
                  <a:pt x="101" y="1368"/>
                  <a:pt x="101" y="1381"/>
                  <a:pt x="94" y="1381"/>
                </a:cubicBezTo>
                <a:cubicBezTo>
                  <a:pt x="94" y="1381"/>
                  <a:pt x="94" y="1381"/>
                  <a:pt x="94" y="1394"/>
                </a:cubicBezTo>
                <a:cubicBezTo>
                  <a:pt x="94" y="1394"/>
                  <a:pt x="94" y="1394"/>
                  <a:pt x="94" y="1394"/>
                </a:cubicBezTo>
                <a:cubicBezTo>
                  <a:pt x="94" y="1394"/>
                  <a:pt x="94" y="1406"/>
                  <a:pt x="87" y="1406"/>
                </a:cubicBezTo>
                <a:cubicBezTo>
                  <a:pt x="79" y="1432"/>
                  <a:pt x="79" y="1457"/>
                  <a:pt x="72" y="1482"/>
                </a:cubicBezTo>
                <a:cubicBezTo>
                  <a:pt x="72" y="1495"/>
                  <a:pt x="65" y="1508"/>
                  <a:pt x="65" y="1508"/>
                </a:cubicBezTo>
                <a:cubicBezTo>
                  <a:pt x="65" y="1521"/>
                  <a:pt x="58" y="1521"/>
                  <a:pt x="58" y="1533"/>
                </a:cubicBezTo>
                <a:cubicBezTo>
                  <a:pt x="58" y="1546"/>
                  <a:pt x="51" y="1559"/>
                  <a:pt x="51" y="1571"/>
                </a:cubicBezTo>
                <a:cubicBezTo>
                  <a:pt x="51" y="1584"/>
                  <a:pt x="51" y="1584"/>
                  <a:pt x="43" y="1597"/>
                </a:cubicBezTo>
                <a:cubicBezTo>
                  <a:pt x="36" y="1622"/>
                  <a:pt x="36" y="1660"/>
                  <a:pt x="29" y="1698"/>
                </a:cubicBezTo>
                <a:cubicBezTo>
                  <a:pt x="29" y="1698"/>
                  <a:pt x="29" y="1698"/>
                  <a:pt x="29" y="1698"/>
                </a:cubicBezTo>
                <a:cubicBezTo>
                  <a:pt x="29" y="1698"/>
                  <a:pt x="29" y="1698"/>
                  <a:pt x="29" y="1698"/>
                </a:cubicBezTo>
                <a:cubicBezTo>
                  <a:pt x="22" y="1723"/>
                  <a:pt x="22" y="1761"/>
                  <a:pt x="14" y="1787"/>
                </a:cubicBezTo>
                <a:cubicBezTo>
                  <a:pt x="14" y="1799"/>
                  <a:pt x="14" y="1812"/>
                  <a:pt x="14" y="1812"/>
                </a:cubicBezTo>
                <a:cubicBezTo>
                  <a:pt x="14" y="1825"/>
                  <a:pt x="14" y="1837"/>
                  <a:pt x="7" y="1850"/>
                </a:cubicBezTo>
                <a:cubicBezTo>
                  <a:pt x="7" y="1863"/>
                  <a:pt x="7" y="1875"/>
                  <a:pt x="7" y="1888"/>
                </a:cubicBezTo>
                <a:cubicBezTo>
                  <a:pt x="7" y="1901"/>
                  <a:pt x="7" y="1913"/>
                  <a:pt x="7" y="1926"/>
                </a:cubicBezTo>
                <a:cubicBezTo>
                  <a:pt x="7" y="1951"/>
                  <a:pt x="0" y="1977"/>
                  <a:pt x="0" y="2002"/>
                </a:cubicBezTo>
                <a:cubicBezTo>
                  <a:pt x="0" y="2015"/>
                  <a:pt x="0" y="2015"/>
                  <a:pt x="0" y="2027"/>
                </a:cubicBezTo>
                <a:cubicBezTo>
                  <a:pt x="0" y="2027"/>
                  <a:pt x="0" y="2027"/>
                  <a:pt x="0" y="2027"/>
                </a:cubicBezTo>
                <a:cubicBezTo>
                  <a:pt x="0" y="2040"/>
                  <a:pt x="0" y="2065"/>
                  <a:pt x="0" y="2078"/>
                </a:cubicBezTo>
                <a:cubicBezTo>
                  <a:pt x="0" y="2091"/>
                  <a:pt x="0" y="2103"/>
                  <a:pt x="0" y="2129"/>
                </a:cubicBezTo>
                <a:cubicBezTo>
                  <a:pt x="0" y="2129"/>
                  <a:pt x="0" y="2129"/>
                  <a:pt x="0" y="2129"/>
                </a:cubicBezTo>
                <a:cubicBezTo>
                  <a:pt x="0" y="2129"/>
                  <a:pt x="0" y="2129"/>
                  <a:pt x="0" y="2129"/>
                </a:cubicBezTo>
                <a:cubicBezTo>
                  <a:pt x="0" y="2141"/>
                  <a:pt x="0" y="2167"/>
                  <a:pt x="0" y="2179"/>
                </a:cubicBezTo>
                <a:cubicBezTo>
                  <a:pt x="0" y="2192"/>
                  <a:pt x="0" y="2217"/>
                  <a:pt x="0" y="2230"/>
                </a:cubicBezTo>
                <a:lnTo>
                  <a:pt x="0" y="9223"/>
                </a:lnTo>
                <a:cubicBezTo>
                  <a:pt x="0" y="9248"/>
                  <a:pt x="0" y="9273"/>
                  <a:pt x="0" y="9299"/>
                </a:cubicBezTo>
                <a:cubicBezTo>
                  <a:pt x="0" y="9312"/>
                  <a:pt x="0" y="9312"/>
                  <a:pt x="0" y="9324"/>
                </a:cubicBezTo>
                <a:cubicBezTo>
                  <a:pt x="0" y="9337"/>
                  <a:pt x="0" y="9362"/>
                  <a:pt x="0" y="9375"/>
                </a:cubicBezTo>
                <a:cubicBezTo>
                  <a:pt x="0" y="9375"/>
                  <a:pt x="0" y="9375"/>
                  <a:pt x="0" y="9375"/>
                </a:cubicBezTo>
                <a:cubicBezTo>
                  <a:pt x="0" y="9388"/>
                  <a:pt x="0" y="9400"/>
                  <a:pt x="0" y="9413"/>
                </a:cubicBezTo>
                <a:cubicBezTo>
                  <a:pt x="0" y="9426"/>
                  <a:pt x="0" y="9438"/>
                  <a:pt x="0" y="9464"/>
                </a:cubicBezTo>
                <a:cubicBezTo>
                  <a:pt x="0" y="9476"/>
                  <a:pt x="0" y="9489"/>
                  <a:pt x="0" y="9501"/>
                </a:cubicBezTo>
                <a:cubicBezTo>
                  <a:pt x="0" y="9514"/>
                  <a:pt x="0" y="9527"/>
                  <a:pt x="0" y="9539"/>
                </a:cubicBezTo>
                <a:cubicBezTo>
                  <a:pt x="0" y="9539"/>
                  <a:pt x="0" y="9539"/>
                  <a:pt x="0" y="9539"/>
                </a:cubicBezTo>
                <a:cubicBezTo>
                  <a:pt x="7" y="9590"/>
                  <a:pt x="7" y="9628"/>
                  <a:pt x="14" y="9679"/>
                </a:cubicBezTo>
                <a:cubicBezTo>
                  <a:pt x="14" y="9679"/>
                  <a:pt x="14" y="9679"/>
                  <a:pt x="14" y="9692"/>
                </a:cubicBezTo>
                <a:cubicBezTo>
                  <a:pt x="14" y="9692"/>
                  <a:pt x="14" y="9692"/>
                  <a:pt x="14" y="9692"/>
                </a:cubicBezTo>
                <a:cubicBezTo>
                  <a:pt x="22" y="9742"/>
                  <a:pt x="29" y="9780"/>
                  <a:pt x="36" y="9831"/>
                </a:cubicBezTo>
                <a:cubicBezTo>
                  <a:pt x="36" y="9831"/>
                  <a:pt x="36" y="9831"/>
                  <a:pt x="36" y="9844"/>
                </a:cubicBezTo>
                <a:cubicBezTo>
                  <a:pt x="36" y="9844"/>
                  <a:pt x="36" y="9844"/>
                  <a:pt x="36" y="9856"/>
                </a:cubicBezTo>
                <a:cubicBezTo>
                  <a:pt x="36" y="9856"/>
                  <a:pt x="36" y="9856"/>
                  <a:pt x="36" y="9869"/>
                </a:cubicBezTo>
                <a:cubicBezTo>
                  <a:pt x="36" y="9869"/>
                  <a:pt x="36" y="9882"/>
                  <a:pt x="36" y="9882"/>
                </a:cubicBezTo>
                <a:cubicBezTo>
                  <a:pt x="43" y="9920"/>
                  <a:pt x="50" y="9970"/>
                  <a:pt x="58" y="10008"/>
                </a:cubicBezTo>
                <a:cubicBezTo>
                  <a:pt x="58" y="10008"/>
                  <a:pt x="58" y="10008"/>
                  <a:pt x="58" y="10008"/>
                </a:cubicBezTo>
                <a:cubicBezTo>
                  <a:pt x="65" y="10046"/>
                  <a:pt x="79" y="10097"/>
                  <a:pt x="87" y="10135"/>
                </a:cubicBezTo>
                <a:cubicBezTo>
                  <a:pt x="87" y="10135"/>
                  <a:pt x="87" y="10148"/>
                  <a:pt x="94" y="10148"/>
                </a:cubicBezTo>
                <a:cubicBezTo>
                  <a:pt x="94" y="10148"/>
                  <a:pt x="94" y="10160"/>
                  <a:pt x="94" y="10160"/>
                </a:cubicBezTo>
                <a:cubicBezTo>
                  <a:pt x="101" y="10198"/>
                  <a:pt x="115" y="10224"/>
                  <a:pt x="123" y="10262"/>
                </a:cubicBezTo>
                <a:cubicBezTo>
                  <a:pt x="123" y="10274"/>
                  <a:pt x="130" y="10274"/>
                  <a:pt x="130" y="10287"/>
                </a:cubicBezTo>
                <a:cubicBezTo>
                  <a:pt x="144" y="10325"/>
                  <a:pt x="152" y="10363"/>
                  <a:pt x="166" y="10401"/>
                </a:cubicBezTo>
                <a:cubicBezTo>
                  <a:pt x="166" y="10401"/>
                  <a:pt x="166" y="10401"/>
                  <a:pt x="166" y="10414"/>
                </a:cubicBezTo>
                <a:cubicBezTo>
                  <a:pt x="166" y="10414"/>
                  <a:pt x="166" y="10426"/>
                  <a:pt x="173" y="10426"/>
                </a:cubicBezTo>
                <a:cubicBezTo>
                  <a:pt x="180" y="10439"/>
                  <a:pt x="180" y="10452"/>
                  <a:pt x="188" y="10464"/>
                </a:cubicBezTo>
                <a:cubicBezTo>
                  <a:pt x="195" y="10477"/>
                  <a:pt x="195" y="10490"/>
                  <a:pt x="202" y="10490"/>
                </a:cubicBezTo>
                <a:cubicBezTo>
                  <a:pt x="209" y="10515"/>
                  <a:pt x="224" y="10540"/>
                  <a:pt x="231" y="10566"/>
                </a:cubicBezTo>
                <a:cubicBezTo>
                  <a:pt x="238" y="10578"/>
                  <a:pt x="245" y="10604"/>
                  <a:pt x="253" y="10616"/>
                </a:cubicBezTo>
                <a:cubicBezTo>
                  <a:pt x="267" y="10642"/>
                  <a:pt x="274" y="10667"/>
                  <a:pt x="289" y="10692"/>
                </a:cubicBezTo>
                <a:cubicBezTo>
                  <a:pt x="296" y="10705"/>
                  <a:pt x="296" y="10718"/>
                  <a:pt x="303" y="10718"/>
                </a:cubicBezTo>
                <a:cubicBezTo>
                  <a:pt x="303" y="10718"/>
                  <a:pt x="310" y="10730"/>
                  <a:pt x="310" y="10730"/>
                </a:cubicBezTo>
                <a:cubicBezTo>
                  <a:pt x="325" y="10756"/>
                  <a:pt x="339" y="10781"/>
                  <a:pt x="346" y="10794"/>
                </a:cubicBezTo>
                <a:cubicBezTo>
                  <a:pt x="354" y="10806"/>
                  <a:pt x="361" y="10819"/>
                  <a:pt x="368" y="10832"/>
                </a:cubicBezTo>
                <a:cubicBezTo>
                  <a:pt x="368" y="10832"/>
                  <a:pt x="375" y="10844"/>
                  <a:pt x="375" y="10844"/>
                </a:cubicBezTo>
                <a:cubicBezTo>
                  <a:pt x="390" y="10870"/>
                  <a:pt x="404" y="10882"/>
                  <a:pt x="411" y="10908"/>
                </a:cubicBezTo>
                <a:cubicBezTo>
                  <a:pt x="418" y="10920"/>
                  <a:pt x="426" y="10920"/>
                  <a:pt x="426" y="10933"/>
                </a:cubicBezTo>
                <a:cubicBezTo>
                  <a:pt x="426" y="10933"/>
                  <a:pt x="426" y="10933"/>
                  <a:pt x="433" y="10933"/>
                </a:cubicBezTo>
                <a:cubicBezTo>
                  <a:pt x="440" y="10933"/>
                  <a:pt x="440" y="10946"/>
                  <a:pt x="447" y="10946"/>
                </a:cubicBezTo>
                <a:cubicBezTo>
                  <a:pt x="462" y="10959"/>
                  <a:pt x="469" y="10971"/>
                  <a:pt x="483" y="10997"/>
                </a:cubicBezTo>
                <a:cubicBezTo>
                  <a:pt x="491" y="10997"/>
                  <a:pt x="491" y="11009"/>
                  <a:pt x="498" y="11009"/>
                </a:cubicBezTo>
                <a:cubicBezTo>
                  <a:pt x="505" y="11022"/>
                  <a:pt x="512" y="11022"/>
                  <a:pt x="519" y="11035"/>
                </a:cubicBezTo>
                <a:cubicBezTo>
                  <a:pt x="527" y="11047"/>
                  <a:pt x="534" y="11047"/>
                  <a:pt x="541" y="11060"/>
                </a:cubicBezTo>
                <a:cubicBezTo>
                  <a:pt x="548" y="11073"/>
                  <a:pt x="556" y="11073"/>
                  <a:pt x="570" y="11085"/>
                </a:cubicBezTo>
                <a:cubicBezTo>
                  <a:pt x="577" y="11098"/>
                  <a:pt x="584" y="11098"/>
                  <a:pt x="592" y="11111"/>
                </a:cubicBezTo>
                <a:cubicBezTo>
                  <a:pt x="592" y="11111"/>
                  <a:pt x="599" y="11123"/>
                  <a:pt x="599" y="11123"/>
                </a:cubicBezTo>
                <a:cubicBezTo>
                  <a:pt x="620" y="11136"/>
                  <a:pt x="635" y="11161"/>
                  <a:pt x="657" y="11174"/>
                </a:cubicBezTo>
                <a:lnTo>
                  <a:pt x="12661" y="21271"/>
                </a:lnTo>
                <a:cubicBezTo>
                  <a:pt x="12654" y="21271"/>
                  <a:pt x="12647" y="21258"/>
                  <a:pt x="12640" y="21245"/>
                </a:cubicBezTo>
                <a:cubicBezTo>
                  <a:pt x="12690" y="21283"/>
                  <a:pt x="12741" y="21334"/>
                  <a:pt x="12791" y="21359"/>
                </a:cubicBezTo>
                <a:cubicBezTo>
                  <a:pt x="13036" y="21524"/>
                  <a:pt x="13311" y="21600"/>
                  <a:pt x="13592" y="21562"/>
                </a:cubicBezTo>
                <a:lnTo>
                  <a:pt x="19731" y="20701"/>
                </a:lnTo>
                <a:cubicBezTo>
                  <a:pt x="19991" y="20663"/>
                  <a:pt x="20244" y="20523"/>
                  <a:pt x="20467" y="20295"/>
                </a:cubicBezTo>
                <a:cubicBezTo>
                  <a:pt x="20691" y="20067"/>
                  <a:pt x="20893" y="19763"/>
                  <a:pt x="21059" y="19408"/>
                </a:cubicBezTo>
                <a:cubicBezTo>
                  <a:pt x="21225" y="19041"/>
                  <a:pt x="21362" y="18623"/>
                  <a:pt x="21456" y="18154"/>
                </a:cubicBezTo>
                <a:cubicBezTo>
                  <a:pt x="21549" y="17698"/>
                  <a:pt x="21600" y="17191"/>
                  <a:pt x="21600" y="16672"/>
                </a:cubicBezTo>
                <a:lnTo>
                  <a:pt x="21600" y="4954"/>
                </a:lnTo>
                <a:cubicBezTo>
                  <a:pt x="21600" y="4434"/>
                  <a:pt x="21549" y="3940"/>
                  <a:pt x="21456" y="3497"/>
                </a:cubicBezTo>
                <a:cubicBezTo>
                  <a:pt x="21376" y="3129"/>
                  <a:pt x="21239" y="2736"/>
                  <a:pt x="21073" y="2394"/>
                </a:cubicBezTo>
                <a:close/>
                <a:moveTo>
                  <a:pt x="12589" y="21257"/>
                </a:moveTo>
                <a:cubicBezTo>
                  <a:pt x="12582" y="21257"/>
                  <a:pt x="12575" y="21245"/>
                  <a:pt x="12568" y="21245"/>
                </a:cubicBezTo>
                <a:cubicBezTo>
                  <a:pt x="12568" y="21245"/>
                  <a:pt x="12560" y="21245"/>
                  <a:pt x="12560" y="21232"/>
                </a:cubicBezTo>
                <a:cubicBezTo>
                  <a:pt x="12575" y="21245"/>
                  <a:pt x="12589" y="21257"/>
                  <a:pt x="12596" y="21270"/>
                </a:cubicBezTo>
                <a:cubicBezTo>
                  <a:pt x="12596" y="21257"/>
                  <a:pt x="12589" y="21257"/>
                  <a:pt x="12589" y="21257"/>
                </a:cubicBezTo>
                <a:close/>
                <a:moveTo>
                  <a:pt x="19746" y="1317"/>
                </a:moveTo>
                <a:cubicBezTo>
                  <a:pt x="19753" y="1317"/>
                  <a:pt x="19760" y="1317"/>
                  <a:pt x="19775" y="1317"/>
                </a:cubicBezTo>
                <a:cubicBezTo>
                  <a:pt x="19782" y="1317"/>
                  <a:pt x="19789" y="1317"/>
                  <a:pt x="19804" y="1317"/>
                </a:cubicBezTo>
                <a:cubicBezTo>
                  <a:pt x="19818" y="1317"/>
                  <a:pt x="19818" y="1317"/>
                  <a:pt x="19832" y="1317"/>
                </a:cubicBezTo>
                <a:cubicBezTo>
                  <a:pt x="19840" y="1317"/>
                  <a:pt x="19847" y="1317"/>
                  <a:pt x="19854" y="1317"/>
                </a:cubicBezTo>
                <a:cubicBezTo>
                  <a:pt x="19811" y="1317"/>
                  <a:pt x="19775" y="1317"/>
                  <a:pt x="19746" y="131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AB6A08C3-6F32-F062-7523-90AA257DE807}"/>
              </a:ext>
            </a:extLst>
          </p:cNvPr>
          <p:cNvSpPr/>
          <p:nvPr/>
        </p:nvSpPr>
        <p:spPr>
          <a:xfrm>
            <a:off x="7601439" y="3559482"/>
            <a:ext cx="754751" cy="867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0" extrusionOk="0">
                <a:moveTo>
                  <a:pt x="17595" y="0"/>
                </a:moveTo>
                <a:cubicBezTo>
                  <a:pt x="18152" y="0"/>
                  <a:pt x="18693" y="107"/>
                  <a:pt x="19172" y="296"/>
                </a:cubicBezTo>
                <a:cubicBezTo>
                  <a:pt x="19652" y="497"/>
                  <a:pt x="20085" y="779"/>
                  <a:pt x="20440" y="1142"/>
                </a:cubicBezTo>
                <a:cubicBezTo>
                  <a:pt x="20796" y="1505"/>
                  <a:pt x="21090" y="1921"/>
                  <a:pt x="21291" y="2404"/>
                </a:cubicBezTo>
                <a:cubicBezTo>
                  <a:pt x="21492" y="2875"/>
                  <a:pt x="21600" y="3398"/>
                  <a:pt x="21600" y="3949"/>
                </a:cubicBezTo>
                <a:lnTo>
                  <a:pt x="21600" y="16375"/>
                </a:lnTo>
                <a:cubicBezTo>
                  <a:pt x="21600" y="16925"/>
                  <a:pt x="21492" y="17449"/>
                  <a:pt x="21291" y="17946"/>
                </a:cubicBezTo>
                <a:cubicBezTo>
                  <a:pt x="21090" y="18430"/>
                  <a:pt x="20796" y="18887"/>
                  <a:pt x="20440" y="19276"/>
                </a:cubicBezTo>
                <a:cubicBezTo>
                  <a:pt x="20085" y="19666"/>
                  <a:pt x="19652" y="19988"/>
                  <a:pt x="19172" y="20216"/>
                </a:cubicBezTo>
                <a:cubicBezTo>
                  <a:pt x="18693" y="20458"/>
                  <a:pt x="18152" y="20606"/>
                  <a:pt x="17595" y="20646"/>
                </a:cubicBezTo>
                <a:lnTo>
                  <a:pt x="4438" y="21560"/>
                </a:lnTo>
                <a:cubicBezTo>
                  <a:pt x="3835" y="21600"/>
                  <a:pt x="3247" y="21519"/>
                  <a:pt x="2721" y="21345"/>
                </a:cubicBezTo>
                <a:cubicBezTo>
                  <a:pt x="2196" y="21170"/>
                  <a:pt x="1716" y="20888"/>
                  <a:pt x="1314" y="20539"/>
                </a:cubicBezTo>
                <a:cubicBezTo>
                  <a:pt x="912" y="20190"/>
                  <a:pt x="588" y="19746"/>
                  <a:pt x="356" y="19263"/>
                </a:cubicBezTo>
                <a:cubicBezTo>
                  <a:pt x="124" y="18766"/>
                  <a:pt x="0" y="18215"/>
                  <a:pt x="0" y="17637"/>
                </a:cubicBezTo>
                <a:lnTo>
                  <a:pt x="0" y="4419"/>
                </a:lnTo>
                <a:cubicBezTo>
                  <a:pt x="0" y="3828"/>
                  <a:pt x="124" y="3278"/>
                  <a:pt x="356" y="2767"/>
                </a:cubicBezTo>
                <a:cubicBezTo>
                  <a:pt x="588" y="2257"/>
                  <a:pt x="912" y="1800"/>
                  <a:pt x="1314" y="1410"/>
                </a:cubicBezTo>
                <a:cubicBezTo>
                  <a:pt x="1716" y="1021"/>
                  <a:pt x="2196" y="712"/>
                  <a:pt x="2721" y="497"/>
                </a:cubicBezTo>
                <a:cubicBezTo>
                  <a:pt x="3247" y="282"/>
                  <a:pt x="3834" y="161"/>
                  <a:pt x="4438" y="148"/>
                </a:cubicBezTo>
                <a:lnTo>
                  <a:pt x="17595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2D813E5-C9AD-E90A-7031-DEED4BFA67AF}"/>
              </a:ext>
            </a:extLst>
          </p:cNvPr>
          <p:cNvSpPr/>
          <p:nvPr/>
        </p:nvSpPr>
        <p:spPr>
          <a:xfrm>
            <a:off x="6737560" y="2431932"/>
            <a:ext cx="1618630" cy="920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2" extrusionOk="0">
                <a:moveTo>
                  <a:pt x="21449" y="3416"/>
                </a:moveTo>
                <a:cubicBezTo>
                  <a:pt x="21355" y="2960"/>
                  <a:pt x="21218" y="2529"/>
                  <a:pt x="21052" y="2162"/>
                </a:cubicBezTo>
                <a:cubicBezTo>
                  <a:pt x="20886" y="1795"/>
                  <a:pt x="20684" y="1491"/>
                  <a:pt x="20461" y="1276"/>
                </a:cubicBezTo>
                <a:cubicBezTo>
                  <a:pt x="20237" y="1048"/>
                  <a:pt x="19985" y="909"/>
                  <a:pt x="19725" y="871"/>
                </a:cubicBezTo>
                <a:lnTo>
                  <a:pt x="13590" y="10"/>
                </a:lnTo>
                <a:cubicBezTo>
                  <a:pt x="13309" y="-28"/>
                  <a:pt x="13035" y="48"/>
                  <a:pt x="12790" y="213"/>
                </a:cubicBezTo>
                <a:lnTo>
                  <a:pt x="12660" y="314"/>
                </a:lnTo>
                <a:lnTo>
                  <a:pt x="663" y="10404"/>
                </a:lnTo>
                <a:cubicBezTo>
                  <a:pt x="642" y="10417"/>
                  <a:pt x="620" y="10442"/>
                  <a:pt x="599" y="10468"/>
                </a:cubicBezTo>
                <a:cubicBezTo>
                  <a:pt x="591" y="10468"/>
                  <a:pt x="591" y="10480"/>
                  <a:pt x="584" y="10480"/>
                </a:cubicBezTo>
                <a:cubicBezTo>
                  <a:pt x="562" y="10506"/>
                  <a:pt x="541" y="10518"/>
                  <a:pt x="519" y="10544"/>
                </a:cubicBezTo>
                <a:cubicBezTo>
                  <a:pt x="519" y="10544"/>
                  <a:pt x="512" y="10556"/>
                  <a:pt x="512" y="10556"/>
                </a:cubicBezTo>
                <a:cubicBezTo>
                  <a:pt x="498" y="10569"/>
                  <a:pt x="490" y="10582"/>
                  <a:pt x="483" y="10594"/>
                </a:cubicBezTo>
                <a:cubicBezTo>
                  <a:pt x="476" y="10607"/>
                  <a:pt x="469" y="10620"/>
                  <a:pt x="462" y="10620"/>
                </a:cubicBezTo>
                <a:cubicBezTo>
                  <a:pt x="454" y="10620"/>
                  <a:pt x="454" y="10632"/>
                  <a:pt x="447" y="10632"/>
                </a:cubicBezTo>
                <a:cubicBezTo>
                  <a:pt x="425" y="10658"/>
                  <a:pt x="411" y="10683"/>
                  <a:pt x="389" y="10708"/>
                </a:cubicBezTo>
                <a:cubicBezTo>
                  <a:pt x="389" y="10708"/>
                  <a:pt x="389" y="10708"/>
                  <a:pt x="382" y="10708"/>
                </a:cubicBezTo>
                <a:cubicBezTo>
                  <a:pt x="382" y="10708"/>
                  <a:pt x="375" y="10721"/>
                  <a:pt x="375" y="10721"/>
                </a:cubicBezTo>
                <a:cubicBezTo>
                  <a:pt x="361" y="10746"/>
                  <a:pt x="346" y="10772"/>
                  <a:pt x="325" y="10797"/>
                </a:cubicBezTo>
                <a:cubicBezTo>
                  <a:pt x="325" y="10797"/>
                  <a:pt x="317" y="10810"/>
                  <a:pt x="317" y="10810"/>
                </a:cubicBezTo>
                <a:cubicBezTo>
                  <a:pt x="317" y="10810"/>
                  <a:pt x="317" y="10810"/>
                  <a:pt x="310" y="10822"/>
                </a:cubicBezTo>
                <a:cubicBezTo>
                  <a:pt x="296" y="10848"/>
                  <a:pt x="281" y="10886"/>
                  <a:pt x="267" y="10911"/>
                </a:cubicBezTo>
                <a:cubicBezTo>
                  <a:pt x="267" y="10924"/>
                  <a:pt x="260" y="10924"/>
                  <a:pt x="260" y="10936"/>
                </a:cubicBezTo>
                <a:cubicBezTo>
                  <a:pt x="245" y="10962"/>
                  <a:pt x="231" y="11000"/>
                  <a:pt x="216" y="11038"/>
                </a:cubicBezTo>
                <a:cubicBezTo>
                  <a:pt x="216" y="11038"/>
                  <a:pt x="216" y="11038"/>
                  <a:pt x="216" y="11050"/>
                </a:cubicBezTo>
                <a:cubicBezTo>
                  <a:pt x="202" y="11076"/>
                  <a:pt x="195" y="11101"/>
                  <a:pt x="188" y="11126"/>
                </a:cubicBezTo>
                <a:cubicBezTo>
                  <a:pt x="188" y="11139"/>
                  <a:pt x="180" y="11139"/>
                  <a:pt x="180" y="11152"/>
                </a:cubicBezTo>
                <a:cubicBezTo>
                  <a:pt x="180" y="11152"/>
                  <a:pt x="180" y="11164"/>
                  <a:pt x="173" y="11164"/>
                </a:cubicBezTo>
                <a:cubicBezTo>
                  <a:pt x="173" y="11164"/>
                  <a:pt x="173" y="11177"/>
                  <a:pt x="166" y="11177"/>
                </a:cubicBezTo>
                <a:cubicBezTo>
                  <a:pt x="151" y="11215"/>
                  <a:pt x="137" y="11253"/>
                  <a:pt x="130" y="11291"/>
                </a:cubicBezTo>
                <a:cubicBezTo>
                  <a:pt x="130" y="11291"/>
                  <a:pt x="130" y="11304"/>
                  <a:pt x="130" y="11304"/>
                </a:cubicBezTo>
                <a:cubicBezTo>
                  <a:pt x="115" y="11342"/>
                  <a:pt x="108" y="11380"/>
                  <a:pt x="101" y="11417"/>
                </a:cubicBezTo>
                <a:cubicBezTo>
                  <a:pt x="101" y="11430"/>
                  <a:pt x="94" y="11430"/>
                  <a:pt x="94" y="11443"/>
                </a:cubicBezTo>
                <a:cubicBezTo>
                  <a:pt x="94" y="11456"/>
                  <a:pt x="87" y="11456"/>
                  <a:pt x="87" y="11468"/>
                </a:cubicBezTo>
                <a:cubicBezTo>
                  <a:pt x="79" y="11506"/>
                  <a:pt x="72" y="11531"/>
                  <a:pt x="65" y="11569"/>
                </a:cubicBezTo>
                <a:cubicBezTo>
                  <a:pt x="65" y="11582"/>
                  <a:pt x="65" y="11582"/>
                  <a:pt x="58" y="11595"/>
                </a:cubicBezTo>
                <a:cubicBezTo>
                  <a:pt x="58" y="11607"/>
                  <a:pt x="50" y="11620"/>
                  <a:pt x="50" y="11633"/>
                </a:cubicBezTo>
                <a:cubicBezTo>
                  <a:pt x="43" y="11658"/>
                  <a:pt x="36" y="11696"/>
                  <a:pt x="36" y="11721"/>
                </a:cubicBezTo>
                <a:cubicBezTo>
                  <a:pt x="36" y="11721"/>
                  <a:pt x="36" y="11721"/>
                  <a:pt x="36" y="11721"/>
                </a:cubicBezTo>
                <a:cubicBezTo>
                  <a:pt x="36" y="11734"/>
                  <a:pt x="29" y="11747"/>
                  <a:pt x="29" y="11759"/>
                </a:cubicBezTo>
                <a:cubicBezTo>
                  <a:pt x="29" y="11772"/>
                  <a:pt x="29" y="11772"/>
                  <a:pt x="22" y="11785"/>
                </a:cubicBezTo>
                <a:cubicBezTo>
                  <a:pt x="22" y="11785"/>
                  <a:pt x="22" y="11785"/>
                  <a:pt x="22" y="11785"/>
                </a:cubicBezTo>
                <a:cubicBezTo>
                  <a:pt x="22" y="11810"/>
                  <a:pt x="14" y="11835"/>
                  <a:pt x="14" y="11848"/>
                </a:cubicBezTo>
                <a:cubicBezTo>
                  <a:pt x="14" y="11848"/>
                  <a:pt x="14" y="11861"/>
                  <a:pt x="14" y="11861"/>
                </a:cubicBezTo>
                <a:cubicBezTo>
                  <a:pt x="14" y="11886"/>
                  <a:pt x="7" y="11911"/>
                  <a:pt x="7" y="11937"/>
                </a:cubicBezTo>
                <a:cubicBezTo>
                  <a:pt x="7" y="11937"/>
                  <a:pt x="7" y="11937"/>
                  <a:pt x="7" y="11937"/>
                </a:cubicBezTo>
                <a:cubicBezTo>
                  <a:pt x="7" y="11949"/>
                  <a:pt x="7" y="11949"/>
                  <a:pt x="7" y="11962"/>
                </a:cubicBezTo>
                <a:cubicBezTo>
                  <a:pt x="7" y="11975"/>
                  <a:pt x="7" y="12000"/>
                  <a:pt x="0" y="12013"/>
                </a:cubicBezTo>
                <a:cubicBezTo>
                  <a:pt x="0" y="12025"/>
                  <a:pt x="0" y="12038"/>
                  <a:pt x="0" y="12051"/>
                </a:cubicBezTo>
                <a:cubicBezTo>
                  <a:pt x="0" y="12063"/>
                  <a:pt x="0" y="12089"/>
                  <a:pt x="0" y="12101"/>
                </a:cubicBezTo>
                <a:cubicBezTo>
                  <a:pt x="0" y="12101"/>
                  <a:pt x="0" y="12114"/>
                  <a:pt x="0" y="12114"/>
                </a:cubicBezTo>
                <a:cubicBezTo>
                  <a:pt x="0" y="12127"/>
                  <a:pt x="0" y="12152"/>
                  <a:pt x="0" y="12165"/>
                </a:cubicBezTo>
                <a:cubicBezTo>
                  <a:pt x="0" y="12165"/>
                  <a:pt x="0" y="12165"/>
                  <a:pt x="0" y="12165"/>
                </a:cubicBezTo>
                <a:cubicBezTo>
                  <a:pt x="0" y="12165"/>
                  <a:pt x="0" y="12165"/>
                  <a:pt x="0" y="12165"/>
                </a:cubicBezTo>
                <a:cubicBezTo>
                  <a:pt x="0" y="12177"/>
                  <a:pt x="0" y="12190"/>
                  <a:pt x="0" y="12215"/>
                </a:cubicBezTo>
                <a:cubicBezTo>
                  <a:pt x="0" y="12228"/>
                  <a:pt x="0" y="12228"/>
                  <a:pt x="0" y="12241"/>
                </a:cubicBezTo>
                <a:cubicBezTo>
                  <a:pt x="0" y="12241"/>
                  <a:pt x="0" y="12253"/>
                  <a:pt x="0" y="12253"/>
                </a:cubicBezTo>
                <a:cubicBezTo>
                  <a:pt x="0" y="12253"/>
                  <a:pt x="0" y="12266"/>
                  <a:pt x="0" y="12266"/>
                </a:cubicBezTo>
                <a:cubicBezTo>
                  <a:pt x="0" y="12279"/>
                  <a:pt x="0" y="12304"/>
                  <a:pt x="0" y="12316"/>
                </a:cubicBezTo>
                <a:lnTo>
                  <a:pt x="0" y="19305"/>
                </a:lnTo>
                <a:cubicBezTo>
                  <a:pt x="0" y="19343"/>
                  <a:pt x="0" y="19369"/>
                  <a:pt x="0" y="19407"/>
                </a:cubicBezTo>
                <a:cubicBezTo>
                  <a:pt x="0" y="19419"/>
                  <a:pt x="0" y="19419"/>
                  <a:pt x="0" y="19432"/>
                </a:cubicBezTo>
                <a:cubicBezTo>
                  <a:pt x="0" y="19445"/>
                  <a:pt x="0" y="19457"/>
                  <a:pt x="0" y="19457"/>
                </a:cubicBezTo>
                <a:cubicBezTo>
                  <a:pt x="0" y="19483"/>
                  <a:pt x="0" y="19495"/>
                  <a:pt x="0" y="19520"/>
                </a:cubicBezTo>
                <a:cubicBezTo>
                  <a:pt x="0" y="19520"/>
                  <a:pt x="0" y="19533"/>
                  <a:pt x="0" y="19533"/>
                </a:cubicBezTo>
                <a:cubicBezTo>
                  <a:pt x="0" y="19559"/>
                  <a:pt x="0" y="19584"/>
                  <a:pt x="7" y="19609"/>
                </a:cubicBezTo>
                <a:cubicBezTo>
                  <a:pt x="7" y="19609"/>
                  <a:pt x="7" y="19622"/>
                  <a:pt x="7" y="19622"/>
                </a:cubicBezTo>
                <a:cubicBezTo>
                  <a:pt x="14" y="19672"/>
                  <a:pt x="14" y="19710"/>
                  <a:pt x="22" y="19761"/>
                </a:cubicBezTo>
                <a:cubicBezTo>
                  <a:pt x="22" y="19761"/>
                  <a:pt x="22" y="19761"/>
                  <a:pt x="22" y="19761"/>
                </a:cubicBezTo>
                <a:cubicBezTo>
                  <a:pt x="22" y="19774"/>
                  <a:pt x="22" y="19774"/>
                  <a:pt x="22" y="19774"/>
                </a:cubicBezTo>
                <a:cubicBezTo>
                  <a:pt x="29" y="19812"/>
                  <a:pt x="29" y="19850"/>
                  <a:pt x="36" y="19888"/>
                </a:cubicBezTo>
                <a:cubicBezTo>
                  <a:pt x="36" y="19900"/>
                  <a:pt x="36" y="19900"/>
                  <a:pt x="36" y="19913"/>
                </a:cubicBezTo>
                <a:cubicBezTo>
                  <a:pt x="36" y="19926"/>
                  <a:pt x="43" y="19938"/>
                  <a:pt x="43" y="19951"/>
                </a:cubicBezTo>
                <a:cubicBezTo>
                  <a:pt x="43" y="19964"/>
                  <a:pt x="50" y="19976"/>
                  <a:pt x="50" y="19989"/>
                </a:cubicBezTo>
                <a:cubicBezTo>
                  <a:pt x="58" y="20014"/>
                  <a:pt x="58" y="20040"/>
                  <a:pt x="65" y="20065"/>
                </a:cubicBezTo>
                <a:cubicBezTo>
                  <a:pt x="65" y="20078"/>
                  <a:pt x="65" y="20078"/>
                  <a:pt x="72" y="20090"/>
                </a:cubicBezTo>
                <a:cubicBezTo>
                  <a:pt x="79" y="20116"/>
                  <a:pt x="87" y="20154"/>
                  <a:pt x="94" y="20179"/>
                </a:cubicBezTo>
                <a:cubicBezTo>
                  <a:pt x="94" y="20179"/>
                  <a:pt x="94" y="20179"/>
                  <a:pt x="94" y="20179"/>
                </a:cubicBezTo>
                <a:cubicBezTo>
                  <a:pt x="94" y="20179"/>
                  <a:pt x="94" y="20192"/>
                  <a:pt x="101" y="20192"/>
                </a:cubicBezTo>
                <a:cubicBezTo>
                  <a:pt x="108" y="20204"/>
                  <a:pt x="108" y="20230"/>
                  <a:pt x="115" y="20242"/>
                </a:cubicBezTo>
                <a:cubicBezTo>
                  <a:pt x="115" y="20255"/>
                  <a:pt x="115" y="20255"/>
                  <a:pt x="123" y="20268"/>
                </a:cubicBezTo>
                <a:cubicBezTo>
                  <a:pt x="123" y="20280"/>
                  <a:pt x="130" y="20293"/>
                  <a:pt x="130" y="20293"/>
                </a:cubicBezTo>
                <a:cubicBezTo>
                  <a:pt x="137" y="20318"/>
                  <a:pt x="144" y="20331"/>
                  <a:pt x="144" y="20356"/>
                </a:cubicBezTo>
                <a:cubicBezTo>
                  <a:pt x="144" y="20369"/>
                  <a:pt x="151" y="20382"/>
                  <a:pt x="151" y="20382"/>
                </a:cubicBezTo>
                <a:cubicBezTo>
                  <a:pt x="159" y="20407"/>
                  <a:pt x="166" y="20432"/>
                  <a:pt x="173" y="20458"/>
                </a:cubicBezTo>
                <a:cubicBezTo>
                  <a:pt x="173" y="20458"/>
                  <a:pt x="173" y="20470"/>
                  <a:pt x="180" y="20470"/>
                </a:cubicBezTo>
                <a:cubicBezTo>
                  <a:pt x="188" y="20496"/>
                  <a:pt x="195" y="20521"/>
                  <a:pt x="209" y="20546"/>
                </a:cubicBezTo>
                <a:cubicBezTo>
                  <a:pt x="209" y="20546"/>
                  <a:pt x="209" y="20546"/>
                  <a:pt x="209" y="20546"/>
                </a:cubicBezTo>
                <a:cubicBezTo>
                  <a:pt x="224" y="20584"/>
                  <a:pt x="238" y="20622"/>
                  <a:pt x="260" y="20673"/>
                </a:cubicBezTo>
                <a:cubicBezTo>
                  <a:pt x="267" y="20685"/>
                  <a:pt x="267" y="20685"/>
                  <a:pt x="274" y="20698"/>
                </a:cubicBezTo>
                <a:cubicBezTo>
                  <a:pt x="288" y="20736"/>
                  <a:pt x="310" y="20774"/>
                  <a:pt x="332" y="20812"/>
                </a:cubicBezTo>
                <a:cubicBezTo>
                  <a:pt x="332" y="20812"/>
                  <a:pt x="332" y="20812"/>
                  <a:pt x="332" y="20812"/>
                </a:cubicBezTo>
                <a:cubicBezTo>
                  <a:pt x="332" y="20812"/>
                  <a:pt x="332" y="20812"/>
                  <a:pt x="332" y="20812"/>
                </a:cubicBezTo>
                <a:cubicBezTo>
                  <a:pt x="346" y="20837"/>
                  <a:pt x="361" y="20863"/>
                  <a:pt x="375" y="20888"/>
                </a:cubicBezTo>
                <a:cubicBezTo>
                  <a:pt x="382" y="20901"/>
                  <a:pt x="389" y="20913"/>
                  <a:pt x="389" y="20913"/>
                </a:cubicBezTo>
                <a:cubicBezTo>
                  <a:pt x="397" y="20926"/>
                  <a:pt x="397" y="20926"/>
                  <a:pt x="404" y="20939"/>
                </a:cubicBezTo>
                <a:cubicBezTo>
                  <a:pt x="425" y="20977"/>
                  <a:pt x="447" y="21002"/>
                  <a:pt x="469" y="21040"/>
                </a:cubicBezTo>
                <a:cubicBezTo>
                  <a:pt x="469" y="21040"/>
                  <a:pt x="469" y="21040"/>
                  <a:pt x="469" y="21040"/>
                </a:cubicBezTo>
                <a:cubicBezTo>
                  <a:pt x="476" y="21053"/>
                  <a:pt x="483" y="21065"/>
                  <a:pt x="490" y="21065"/>
                </a:cubicBezTo>
                <a:cubicBezTo>
                  <a:pt x="498" y="21078"/>
                  <a:pt x="505" y="21091"/>
                  <a:pt x="512" y="21091"/>
                </a:cubicBezTo>
                <a:cubicBezTo>
                  <a:pt x="519" y="21103"/>
                  <a:pt x="534" y="21116"/>
                  <a:pt x="541" y="21129"/>
                </a:cubicBezTo>
                <a:cubicBezTo>
                  <a:pt x="548" y="21141"/>
                  <a:pt x="555" y="21141"/>
                  <a:pt x="562" y="21154"/>
                </a:cubicBezTo>
                <a:cubicBezTo>
                  <a:pt x="562" y="21154"/>
                  <a:pt x="562" y="21154"/>
                  <a:pt x="562" y="21154"/>
                </a:cubicBezTo>
                <a:cubicBezTo>
                  <a:pt x="570" y="21167"/>
                  <a:pt x="584" y="21179"/>
                  <a:pt x="591" y="21192"/>
                </a:cubicBezTo>
                <a:cubicBezTo>
                  <a:pt x="598" y="21205"/>
                  <a:pt x="606" y="21205"/>
                  <a:pt x="613" y="21217"/>
                </a:cubicBezTo>
                <a:cubicBezTo>
                  <a:pt x="627" y="21230"/>
                  <a:pt x="642" y="21243"/>
                  <a:pt x="656" y="21268"/>
                </a:cubicBezTo>
                <a:cubicBezTo>
                  <a:pt x="656" y="21268"/>
                  <a:pt x="663" y="21268"/>
                  <a:pt x="663" y="21281"/>
                </a:cubicBezTo>
                <a:cubicBezTo>
                  <a:pt x="663" y="21281"/>
                  <a:pt x="663" y="21281"/>
                  <a:pt x="663" y="21281"/>
                </a:cubicBezTo>
                <a:cubicBezTo>
                  <a:pt x="678" y="21293"/>
                  <a:pt x="699" y="21319"/>
                  <a:pt x="714" y="21331"/>
                </a:cubicBezTo>
                <a:cubicBezTo>
                  <a:pt x="721" y="21331"/>
                  <a:pt x="728" y="21344"/>
                  <a:pt x="728" y="21344"/>
                </a:cubicBezTo>
                <a:cubicBezTo>
                  <a:pt x="743" y="21357"/>
                  <a:pt x="750" y="21369"/>
                  <a:pt x="764" y="21369"/>
                </a:cubicBezTo>
                <a:cubicBezTo>
                  <a:pt x="764" y="21369"/>
                  <a:pt x="764" y="21369"/>
                  <a:pt x="764" y="21369"/>
                </a:cubicBezTo>
                <a:cubicBezTo>
                  <a:pt x="764" y="21369"/>
                  <a:pt x="764" y="21369"/>
                  <a:pt x="764" y="21369"/>
                </a:cubicBezTo>
                <a:cubicBezTo>
                  <a:pt x="771" y="21369"/>
                  <a:pt x="779" y="21382"/>
                  <a:pt x="786" y="21382"/>
                </a:cubicBezTo>
                <a:cubicBezTo>
                  <a:pt x="800" y="21395"/>
                  <a:pt x="808" y="21395"/>
                  <a:pt x="822" y="21407"/>
                </a:cubicBezTo>
                <a:cubicBezTo>
                  <a:pt x="829" y="21407"/>
                  <a:pt x="836" y="21420"/>
                  <a:pt x="844" y="21420"/>
                </a:cubicBezTo>
                <a:cubicBezTo>
                  <a:pt x="851" y="21420"/>
                  <a:pt x="865" y="21433"/>
                  <a:pt x="872" y="21433"/>
                </a:cubicBezTo>
                <a:cubicBezTo>
                  <a:pt x="872" y="21433"/>
                  <a:pt x="872" y="21433"/>
                  <a:pt x="880" y="21433"/>
                </a:cubicBezTo>
                <a:cubicBezTo>
                  <a:pt x="887" y="21433"/>
                  <a:pt x="887" y="21433"/>
                  <a:pt x="894" y="21445"/>
                </a:cubicBezTo>
                <a:cubicBezTo>
                  <a:pt x="908" y="21458"/>
                  <a:pt x="923" y="21458"/>
                  <a:pt x="937" y="21471"/>
                </a:cubicBezTo>
                <a:cubicBezTo>
                  <a:pt x="945" y="21471"/>
                  <a:pt x="952" y="21471"/>
                  <a:pt x="952" y="21483"/>
                </a:cubicBezTo>
                <a:cubicBezTo>
                  <a:pt x="959" y="21483"/>
                  <a:pt x="959" y="21483"/>
                  <a:pt x="966" y="21496"/>
                </a:cubicBezTo>
                <a:cubicBezTo>
                  <a:pt x="973" y="21496"/>
                  <a:pt x="981" y="21509"/>
                  <a:pt x="995" y="21509"/>
                </a:cubicBezTo>
                <a:cubicBezTo>
                  <a:pt x="1002" y="21509"/>
                  <a:pt x="1002" y="21509"/>
                  <a:pt x="1009" y="21509"/>
                </a:cubicBezTo>
                <a:cubicBezTo>
                  <a:pt x="1024" y="21521"/>
                  <a:pt x="1045" y="21521"/>
                  <a:pt x="1060" y="21521"/>
                </a:cubicBezTo>
                <a:cubicBezTo>
                  <a:pt x="1060" y="21521"/>
                  <a:pt x="1060" y="21521"/>
                  <a:pt x="1060" y="21521"/>
                </a:cubicBezTo>
                <a:cubicBezTo>
                  <a:pt x="1060" y="21521"/>
                  <a:pt x="1067" y="21521"/>
                  <a:pt x="1067" y="21521"/>
                </a:cubicBezTo>
                <a:cubicBezTo>
                  <a:pt x="1081" y="21521"/>
                  <a:pt x="1096" y="21534"/>
                  <a:pt x="1110" y="21534"/>
                </a:cubicBezTo>
                <a:cubicBezTo>
                  <a:pt x="1118" y="21534"/>
                  <a:pt x="1125" y="21534"/>
                  <a:pt x="1132" y="21534"/>
                </a:cubicBezTo>
                <a:cubicBezTo>
                  <a:pt x="1139" y="21534"/>
                  <a:pt x="1146" y="21534"/>
                  <a:pt x="1154" y="21534"/>
                </a:cubicBezTo>
                <a:cubicBezTo>
                  <a:pt x="1161" y="21534"/>
                  <a:pt x="1168" y="21534"/>
                  <a:pt x="1175" y="21534"/>
                </a:cubicBezTo>
                <a:cubicBezTo>
                  <a:pt x="1182" y="21534"/>
                  <a:pt x="1190" y="21534"/>
                  <a:pt x="1190" y="21534"/>
                </a:cubicBezTo>
                <a:cubicBezTo>
                  <a:pt x="1211" y="21534"/>
                  <a:pt x="1226" y="21534"/>
                  <a:pt x="1247" y="21534"/>
                </a:cubicBezTo>
                <a:lnTo>
                  <a:pt x="5025" y="21572"/>
                </a:lnTo>
                <a:cubicBezTo>
                  <a:pt x="5032" y="21572"/>
                  <a:pt x="5040" y="21572"/>
                  <a:pt x="5040" y="21572"/>
                </a:cubicBezTo>
                <a:cubicBezTo>
                  <a:pt x="5047" y="21572"/>
                  <a:pt x="5047" y="21572"/>
                  <a:pt x="5054" y="21572"/>
                </a:cubicBezTo>
                <a:cubicBezTo>
                  <a:pt x="5061" y="21572"/>
                  <a:pt x="5061" y="21572"/>
                  <a:pt x="5068" y="21572"/>
                </a:cubicBezTo>
                <a:cubicBezTo>
                  <a:pt x="5076" y="21572"/>
                  <a:pt x="5076" y="21572"/>
                  <a:pt x="5083" y="21572"/>
                </a:cubicBezTo>
                <a:lnTo>
                  <a:pt x="19841" y="20255"/>
                </a:lnTo>
                <a:cubicBezTo>
                  <a:pt x="19841" y="20255"/>
                  <a:pt x="19841" y="20255"/>
                  <a:pt x="19834" y="20255"/>
                </a:cubicBezTo>
                <a:cubicBezTo>
                  <a:pt x="20057" y="20243"/>
                  <a:pt x="20273" y="20141"/>
                  <a:pt x="20468" y="19977"/>
                </a:cubicBezTo>
                <a:cubicBezTo>
                  <a:pt x="20691" y="19787"/>
                  <a:pt x="20893" y="19521"/>
                  <a:pt x="21059" y="19179"/>
                </a:cubicBezTo>
                <a:cubicBezTo>
                  <a:pt x="21225" y="18837"/>
                  <a:pt x="21362" y="18445"/>
                  <a:pt x="21456" y="17989"/>
                </a:cubicBezTo>
                <a:cubicBezTo>
                  <a:pt x="21549" y="17546"/>
                  <a:pt x="21600" y="17052"/>
                  <a:pt x="21600" y="16533"/>
                </a:cubicBezTo>
                <a:lnTo>
                  <a:pt x="21600" y="4897"/>
                </a:lnTo>
                <a:cubicBezTo>
                  <a:pt x="21600" y="4378"/>
                  <a:pt x="21542" y="3871"/>
                  <a:pt x="21449" y="3416"/>
                </a:cubicBezTo>
                <a:close/>
                <a:moveTo>
                  <a:pt x="19805" y="20318"/>
                </a:moveTo>
                <a:cubicBezTo>
                  <a:pt x="19798" y="20318"/>
                  <a:pt x="19790" y="20318"/>
                  <a:pt x="19776" y="20318"/>
                </a:cubicBezTo>
                <a:cubicBezTo>
                  <a:pt x="19762" y="20318"/>
                  <a:pt x="19762" y="20318"/>
                  <a:pt x="19747" y="20318"/>
                </a:cubicBezTo>
                <a:cubicBezTo>
                  <a:pt x="19740" y="20318"/>
                  <a:pt x="19733" y="20318"/>
                  <a:pt x="19718" y="20318"/>
                </a:cubicBezTo>
                <a:cubicBezTo>
                  <a:pt x="19747" y="20318"/>
                  <a:pt x="19783" y="20318"/>
                  <a:pt x="19812" y="20318"/>
                </a:cubicBezTo>
                <a:cubicBezTo>
                  <a:pt x="19812" y="20318"/>
                  <a:pt x="19805" y="20318"/>
                  <a:pt x="19805" y="2031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167F8FD5-8C5E-FDBC-4883-B5E32149EA2D}"/>
              </a:ext>
            </a:extLst>
          </p:cNvPr>
          <p:cNvSpPr/>
          <p:nvPr/>
        </p:nvSpPr>
        <p:spPr>
          <a:xfrm>
            <a:off x="7601439" y="2431932"/>
            <a:ext cx="754751" cy="866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8" extrusionOk="0">
                <a:moveTo>
                  <a:pt x="17595" y="897"/>
                </a:moveTo>
                <a:cubicBezTo>
                  <a:pt x="18152" y="938"/>
                  <a:pt x="18693" y="1086"/>
                  <a:pt x="19172" y="1328"/>
                </a:cubicBezTo>
                <a:cubicBezTo>
                  <a:pt x="19652" y="1569"/>
                  <a:pt x="20085" y="1892"/>
                  <a:pt x="20440" y="2268"/>
                </a:cubicBezTo>
                <a:cubicBezTo>
                  <a:pt x="20796" y="2658"/>
                  <a:pt x="21090" y="3102"/>
                  <a:pt x="21291" y="3599"/>
                </a:cubicBezTo>
                <a:cubicBezTo>
                  <a:pt x="21492" y="4083"/>
                  <a:pt x="21600" y="4621"/>
                  <a:pt x="21600" y="5172"/>
                </a:cubicBezTo>
                <a:lnTo>
                  <a:pt x="21600" y="17605"/>
                </a:lnTo>
                <a:cubicBezTo>
                  <a:pt x="21600" y="18156"/>
                  <a:pt x="21492" y="18680"/>
                  <a:pt x="21291" y="19151"/>
                </a:cubicBezTo>
                <a:cubicBezTo>
                  <a:pt x="21090" y="19621"/>
                  <a:pt x="20796" y="20051"/>
                  <a:pt x="20440" y="20414"/>
                </a:cubicBezTo>
                <a:cubicBezTo>
                  <a:pt x="20085" y="20777"/>
                  <a:pt x="19652" y="21059"/>
                  <a:pt x="19172" y="21261"/>
                </a:cubicBezTo>
                <a:cubicBezTo>
                  <a:pt x="18693" y="21462"/>
                  <a:pt x="18152" y="21570"/>
                  <a:pt x="17595" y="21557"/>
                </a:cubicBezTo>
                <a:lnTo>
                  <a:pt x="4438" y="21436"/>
                </a:lnTo>
                <a:cubicBezTo>
                  <a:pt x="3835" y="21436"/>
                  <a:pt x="3247" y="21301"/>
                  <a:pt x="2721" y="21086"/>
                </a:cubicBezTo>
                <a:cubicBezTo>
                  <a:pt x="2196" y="20871"/>
                  <a:pt x="1716" y="20549"/>
                  <a:pt x="1314" y="20172"/>
                </a:cubicBezTo>
                <a:cubicBezTo>
                  <a:pt x="912" y="19782"/>
                  <a:pt x="588" y="19325"/>
                  <a:pt x="356" y="18815"/>
                </a:cubicBezTo>
                <a:cubicBezTo>
                  <a:pt x="124" y="18304"/>
                  <a:pt x="0" y="17739"/>
                  <a:pt x="0" y="17161"/>
                </a:cubicBezTo>
                <a:lnTo>
                  <a:pt x="0" y="3935"/>
                </a:lnTo>
                <a:cubicBezTo>
                  <a:pt x="0" y="3344"/>
                  <a:pt x="124" y="2806"/>
                  <a:pt x="356" y="2309"/>
                </a:cubicBezTo>
                <a:cubicBezTo>
                  <a:pt x="588" y="1811"/>
                  <a:pt x="912" y="1381"/>
                  <a:pt x="1314" y="1032"/>
                </a:cubicBezTo>
                <a:cubicBezTo>
                  <a:pt x="1716" y="682"/>
                  <a:pt x="2196" y="400"/>
                  <a:pt x="2721" y="225"/>
                </a:cubicBezTo>
                <a:cubicBezTo>
                  <a:pt x="3247" y="51"/>
                  <a:pt x="3834" y="-30"/>
                  <a:pt x="4438" y="10"/>
                </a:cubicBezTo>
                <a:lnTo>
                  <a:pt x="17595" y="89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E710888-B9FE-01E9-529D-A74137378DBE}"/>
              </a:ext>
            </a:extLst>
          </p:cNvPr>
          <p:cNvGrpSpPr/>
          <p:nvPr/>
        </p:nvGrpSpPr>
        <p:grpSpPr>
          <a:xfrm>
            <a:off x="8927481" y="3636451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ADF444E-1803-6D16-4A73-DAE593E71D1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02 - 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AE7B12E-FA8E-C6DA-604A-FBF2578C466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032DDBC-C2D5-7CCA-FF86-15EDF79C59E9}"/>
              </a:ext>
            </a:extLst>
          </p:cNvPr>
          <p:cNvGrpSpPr/>
          <p:nvPr/>
        </p:nvGrpSpPr>
        <p:grpSpPr>
          <a:xfrm>
            <a:off x="338440" y="3636451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C5D9562-D5B8-3B16-CD7F-50876B0CB4D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193360E-FCF5-B382-C54D-3593697723C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CC8CB6B-3A1D-9B07-EA5A-2B03555A9406}"/>
              </a:ext>
            </a:extLst>
          </p:cNvPr>
          <p:cNvGrpSpPr/>
          <p:nvPr/>
        </p:nvGrpSpPr>
        <p:grpSpPr>
          <a:xfrm>
            <a:off x="8927481" y="1931357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85DA3F6-8F73-C8F9-DA23-DBE37344A2A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01 -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6E3FD49-0EF2-11F9-1784-A72DFD0413E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7DFF4AB-57D5-E7F5-25AA-A34D6B55988D}"/>
              </a:ext>
            </a:extLst>
          </p:cNvPr>
          <p:cNvGrpSpPr/>
          <p:nvPr/>
        </p:nvGrpSpPr>
        <p:grpSpPr>
          <a:xfrm>
            <a:off x="338440" y="1931357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1C9790D-387D-F1E5-9D48-4EC758810B9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04 - 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11CB22F-CC81-EDAA-1E18-0AF594398DF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5" name="Graphic 44" descr="Users">
            <a:extLst>
              <a:ext uri="{FF2B5EF4-FFF2-40B4-BE49-F238E27FC236}">
                <a16:creationId xmlns:a16="http://schemas.microsoft.com/office/drawing/2014/main" id="{FCDF8F53-7602-1DCE-F2EF-195CC5AC9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76487" y="1273510"/>
            <a:ext cx="561018" cy="561018"/>
          </a:xfrm>
          <a:prstGeom prst="rect">
            <a:avLst/>
          </a:prstGeom>
        </p:spPr>
      </p:pic>
      <p:pic>
        <p:nvPicPr>
          <p:cNvPr id="46" name="Graphic 45" descr="Puzzle">
            <a:extLst>
              <a:ext uri="{FF2B5EF4-FFF2-40B4-BE49-F238E27FC236}">
                <a16:creationId xmlns:a16="http://schemas.microsoft.com/office/drawing/2014/main" id="{68E37A54-0493-8BF4-7828-5A06C23010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98305" y="3712739"/>
            <a:ext cx="561018" cy="561018"/>
          </a:xfrm>
          <a:prstGeom prst="rect">
            <a:avLst/>
          </a:prstGeom>
        </p:spPr>
      </p:pic>
      <p:pic>
        <p:nvPicPr>
          <p:cNvPr id="47" name="Graphic 46" descr="Lightbulb">
            <a:extLst>
              <a:ext uri="{FF2B5EF4-FFF2-40B4-BE49-F238E27FC236}">
                <a16:creationId xmlns:a16="http://schemas.microsoft.com/office/drawing/2014/main" id="{882616B2-A56C-EE0D-BD35-73722B22F3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42475" y="5023470"/>
            <a:ext cx="561018" cy="561018"/>
          </a:xfrm>
          <a:prstGeom prst="rect">
            <a:avLst/>
          </a:prstGeom>
        </p:spPr>
      </p:pic>
      <p:pic>
        <p:nvPicPr>
          <p:cNvPr id="48" name="Graphic 47" descr="Rocket">
            <a:extLst>
              <a:ext uri="{FF2B5EF4-FFF2-40B4-BE49-F238E27FC236}">
                <a16:creationId xmlns:a16="http://schemas.microsoft.com/office/drawing/2014/main" id="{74200349-6AAB-08EB-B2E3-05E9FF8D7CB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32674" y="2582769"/>
            <a:ext cx="561018" cy="56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87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8517</TotalTime>
  <Words>397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Quadrant Column Divergence – Slide Template</vt:lpstr>
      <vt:lpstr>Quadrant Column Divergence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Quadrant Column Divergence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2023-08-09T18:35:10Z</dcterms:modified>
  <cp:category>Charts &amp; Diagrams</cp:category>
</cp:coreProperties>
</file>