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9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Cycle Matrix – Slide Template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2393DF6-0A14-433D-B986-6E5B3289E08D}"/>
              </a:ext>
            </a:extLst>
          </p:cNvPr>
          <p:cNvSpPr/>
          <p:nvPr/>
        </p:nvSpPr>
        <p:spPr>
          <a:xfrm rot="16200000"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498EB26-5B47-4E9B-8385-B5EDB2BC8B44}"/>
              </a:ext>
            </a:extLst>
          </p:cNvPr>
          <p:cNvSpPr/>
          <p:nvPr/>
        </p:nvSpPr>
        <p:spPr>
          <a:xfrm rot="5400000"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87BBB5F-953F-475F-9C8C-E509605879F6}"/>
              </a:ext>
            </a:extLst>
          </p:cNvPr>
          <p:cNvSpPr/>
          <p:nvPr/>
        </p:nvSpPr>
        <p:spPr>
          <a:xfrm rot="5400000">
            <a:off x="609600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2D080E1-5498-4A42-BE66-689241C43BBD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7A713E9-F45D-4032-A0D9-47872DD5867F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6B10670-729A-49C3-9CFF-37AD77C16E02}"/>
              </a:ext>
            </a:extLst>
          </p:cNvPr>
          <p:cNvSpPr/>
          <p:nvPr/>
        </p:nvSpPr>
        <p:spPr>
          <a:xfrm rot="16200000">
            <a:off x="4883150" y="48051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BF7C8217-6B6D-4D90-AAC4-F1E60ECEDF29}"/>
              </a:ext>
            </a:extLst>
          </p:cNvPr>
          <p:cNvSpPr/>
          <p:nvPr/>
        </p:nvSpPr>
        <p:spPr>
          <a:xfrm rot="16200000"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A7125A21-ECF2-4CAE-BEE4-5EDECB7598F9}"/>
              </a:ext>
            </a:extLst>
          </p:cNvPr>
          <p:cNvSpPr/>
          <p:nvPr/>
        </p:nvSpPr>
        <p:spPr>
          <a:xfrm rot="5400000">
            <a:off x="609600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3115CC6-1991-48E2-BD7F-7B6FD1E1602F}"/>
              </a:ext>
            </a:extLst>
          </p:cNvPr>
          <p:cNvSpPr/>
          <p:nvPr/>
        </p:nvSpPr>
        <p:spPr>
          <a:xfrm rot="5400000"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5B2EE44-9D21-4967-81AE-37CD25FFDDD2}"/>
              </a:ext>
            </a:extLst>
          </p:cNvPr>
          <p:cNvSpPr/>
          <p:nvPr/>
        </p:nvSpPr>
        <p:spPr>
          <a:xfrm rot="16200000"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5A27AAA-6333-4B27-B13A-06C4260B5896}"/>
              </a:ext>
            </a:extLst>
          </p:cNvPr>
          <p:cNvSpPr/>
          <p:nvPr/>
        </p:nvSpPr>
        <p:spPr>
          <a:xfrm rot="5400000"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54E8B815-5E64-4596-918F-D380CE42DBB9}"/>
              </a:ext>
            </a:extLst>
          </p:cNvPr>
          <p:cNvSpPr/>
          <p:nvPr/>
        </p:nvSpPr>
        <p:spPr>
          <a:xfrm rot="16200000"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E88AD90-A0DD-4CDC-9266-7EA298301919}"/>
              </a:ext>
            </a:extLst>
          </p:cNvPr>
          <p:cNvSpPr/>
          <p:nvPr/>
        </p:nvSpPr>
        <p:spPr>
          <a:xfrm rot="16200000">
            <a:off x="3670300" y="4805171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4825D47-43AA-4781-8839-1E665F491721}"/>
              </a:ext>
            </a:extLst>
          </p:cNvPr>
          <p:cNvSpPr/>
          <p:nvPr/>
        </p:nvSpPr>
        <p:spPr>
          <a:xfrm rot="5400000">
            <a:off x="73088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3A9D889-3A1D-42F4-A230-1A7D4DCEF629}"/>
              </a:ext>
            </a:extLst>
          </p:cNvPr>
          <p:cNvSpPr/>
          <p:nvPr/>
        </p:nvSpPr>
        <p:spPr>
          <a:xfrm rot="5400000">
            <a:off x="36703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44EF263F-BFBC-4627-B44A-14D12EB8F593}"/>
              </a:ext>
            </a:extLst>
          </p:cNvPr>
          <p:cNvSpPr/>
          <p:nvPr/>
        </p:nvSpPr>
        <p:spPr>
          <a:xfrm rot="16200000">
            <a:off x="730885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B7D2E5B2-C352-4C58-93D4-6F3ED651B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839524"/>
            <a:ext cx="609600" cy="609600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29EC9E63-5424-4BB5-B153-A4BCDD7991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3750749"/>
            <a:ext cx="609600" cy="609600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789C99FA-5706-45B5-8617-A37BDAB370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3750749"/>
            <a:ext cx="609600" cy="609600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297DF05F-67D8-470B-AC77-663B32800A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839524"/>
            <a:ext cx="609600" cy="609600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BBC9BC97-D0DB-41FA-B000-5D8D1B8BD08F}"/>
              </a:ext>
            </a:extLst>
          </p:cNvPr>
          <p:cNvGrpSpPr/>
          <p:nvPr/>
        </p:nvGrpSpPr>
        <p:grpSpPr>
          <a:xfrm>
            <a:off x="8927481" y="4160093"/>
            <a:ext cx="2926080" cy="1290153"/>
            <a:chOff x="8921977" y="4073386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A18E273-BD16-4894-930C-95F3F515EF3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393DC6F-7151-4838-8C88-79A3D757878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EE838A9-0A34-47A8-933C-987759CDAD41}"/>
              </a:ext>
            </a:extLst>
          </p:cNvPr>
          <p:cNvGrpSpPr/>
          <p:nvPr/>
        </p:nvGrpSpPr>
        <p:grpSpPr>
          <a:xfrm>
            <a:off x="338440" y="4082791"/>
            <a:ext cx="2926080" cy="1290153"/>
            <a:chOff x="332936" y="4652338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BAFD58F-8D52-4188-8CEB-39BF600A085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1C57E99-DAF2-461B-9E0D-EE02CA2A632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046A941-8CA6-4A62-83FC-237D953FE188}"/>
              </a:ext>
            </a:extLst>
          </p:cNvPr>
          <p:cNvGrpSpPr/>
          <p:nvPr/>
        </p:nvGrpSpPr>
        <p:grpSpPr>
          <a:xfrm>
            <a:off x="8927481" y="1734391"/>
            <a:ext cx="2926080" cy="1290153"/>
            <a:chOff x="8921977" y="1466725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6437F3F-64E2-41D0-9893-3056B847F06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1A3146D-5F9B-46E1-8901-1C0FCAFCD1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EFAB231-469E-48ED-A3C3-196A1770AA54}"/>
              </a:ext>
            </a:extLst>
          </p:cNvPr>
          <p:cNvGrpSpPr/>
          <p:nvPr/>
        </p:nvGrpSpPr>
        <p:grpSpPr>
          <a:xfrm>
            <a:off x="338440" y="1734391"/>
            <a:ext cx="2926080" cy="1290153"/>
            <a:chOff x="332936" y="2627766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1BBB0B0-858B-4E41-9E73-ECE7C110194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97E719E-6DA1-43D1-9BB8-B438879544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674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Quadrant Cycle Matrix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CE8D34F-4F00-42FC-9844-577C60C4190D}"/>
              </a:ext>
            </a:extLst>
          </p:cNvPr>
          <p:cNvGrpSpPr/>
          <p:nvPr/>
        </p:nvGrpSpPr>
        <p:grpSpPr>
          <a:xfrm>
            <a:off x="8927481" y="4160093"/>
            <a:ext cx="2926080" cy="1290153"/>
            <a:chOff x="8921977" y="4073386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0FAE4EB-5B13-4F11-A8D5-D8652B85278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3323390-2A52-417E-BEB2-0F168FDB39B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F44BA38-87C4-4159-BB8F-6FAEE06B0C47}"/>
              </a:ext>
            </a:extLst>
          </p:cNvPr>
          <p:cNvGrpSpPr/>
          <p:nvPr/>
        </p:nvGrpSpPr>
        <p:grpSpPr>
          <a:xfrm>
            <a:off x="338440" y="4082791"/>
            <a:ext cx="2926080" cy="1290153"/>
            <a:chOff x="332936" y="4652338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68A9C7-8E06-4B89-904B-A8A98387F58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7925846-5FA8-4725-8A99-2D8ECFAB86D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99A4BB8-C32B-40DB-880B-B24194D46534}"/>
              </a:ext>
            </a:extLst>
          </p:cNvPr>
          <p:cNvGrpSpPr/>
          <p:nvPr/>
        </p:nvGrpSpPr>
        <p:grpSpPr>
          <a:xfrm>
            <a:off x="8927481" y="1734391"/>
            <a:ext cx="2926080" cy="1290153"/>
            <a:chOff x="8921977" y="1466725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E84ED7F-089F-4794-8626-6D0B57EE87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3489BAC-F16B-4D08-B878-477AF0648B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1C859F3-4C93-4562-9706-D210CE193167}"/>
              </a:ext>
            </a:extLst>
          </p:cNvPr>
          <p:cNvGrpSpPr/>
          <p:nvPr/>
        </p:nvGrpSpPr>
        <p:grpSpPr>
          <a:xfrm>
            <a:off x="338440" y="1734391"/>
            <a:ext cx="2926080" cy="1290153"/>
            <a:chOff x="332936" y="262776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0D870B8-DF1C-4E80-BC21-B45884E9867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59008AA-6CF5-45DB-87C7-68612AAB442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A597374F-8601-4655-AE6E-8C82C0F9BA83}"/>
              </a:ext>
            </a:extLst>
          </p:cNvPr>
          <p:cNvSpPr/>
          <p:nvPr/>
        </p:nvSpPr>
        <p:spPr>
          <a:xfrm rot="16200000"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ACA4A72C-2685-47C4-8053-08DE62975DE5}"/>
              </a:ext>
            </a:extLst>
          </p:cNvPr>
          <p:cNvSpPr/>
          <p:nvPr/>
        </p:nvSpPr>
        <p:spPr>
          <a:xfrm rot="5400000"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1EDE599-A415-45AA-BC1E-350B41D29270}"/>
              </a:ext>
            </a:extLst>
          </p:cNvPr>
          <p:cNvSpPr/>
          <p:nvPr/>
        </p:nvSpPr>
        <p:spPr>
          <a:xfrm rot="5400000">
            <a:off x="609600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ED1E912D-11CC-4A41-BDC3-AA92F87A2B87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C2693D5-8A83-4EBD-A8B5-C14742F1CB38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2688E5E-60E1-4ABA-8DA6-CDBDF4897516}"/>
              </a:ext>
            </a:extLst>
          </p:cNvPr>
          <p:cNvSpPr/>
          <p:nvPr/>
        </p:nvSpPr>
        <p:spPr>
          <a:xfrm rot="16200000">
            <a:off x="4883150" y="48051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72D0288-6ADA-4EC9-B76C-53684FF759A5}"/>
              </a:ext>
            </a:extLst>
          </p:cNvPr>
          <p:cNvSpPr/>
          <p:nvPr/>
        </p:nvSpPr>
        <p:spPr>
          <a:xfrm rot="16200000"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325AF14-5D6E-4E10-A130-B321242C51C0}"/>
              </a:ext>
            </a:extLst>
          </p:cNvPr>
          <p:cNvSpPr/>
          <p:nvPr/>
        </p:nvSpPr>
        <p:spPr>
          <a:xfrm rot="5400000">
            <a:off x="609600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52A2E1A-5A8E-46B7-BE94-AC71117FD553}"/>
              </a:ext>
            </a:extLst>
          </p:cNvPr>
          <p:cNvSpPr/>
          <p:nvPr/>
        </p:nvSpPr>
        <p:spPr>
          <a:xfrm rot="5400000"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00AB214-86E0-460C-AA68-2DB70422AA13}"/>
              </a:ext>
            </a:extLst>
          </p:cNvPr>
          <p:cNvSpPr/>
          <p:nvPr/>
        </p:nvSpPr>
        <p:spPr>
          <a:xfrm rot="16200000"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07601F1-A898-4B6A-BFA6-823F0A65140E}"/>
              </a:ext>
            </a:extLst>
          </p:cNvPr>
          <p:cNvSpPr/>
          <p:nvPr/>
        </p:nvSpPr>
        <p:spPr>
          <a:xfrm rot="5400000"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B06C2AC-8C74-4523-8952-B1B50C1B7A83}"/>
              </a:ext>
            </a:extLst>
          </p:cNvPr>
          <p:cNvSpPr/>
          <p:nvPr/>
        </p:nvSpPr>
        <p:spPr>
          <a:xfrm rot="16200000"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C65DFD2-8582-4518-8081-A4C7407F25F2}"/>
              </a:ext>
            </a:extLst>
          </p:cNvPr>
          <p:cNvSpPr/>
          <p:nvPr/>
        </p:nvSpPr>
        <p:spPr>
          <a:xfrm rot="16200000">
            <a:off x="3670300" y="4805171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C79A725-7013-4A03-9813-5E4FA0336AA7}"/>
              </a:ext>
            </a:extLst>
          </p:cNvPr>
          <p:cNvSpPr/>
          <p:nvPr/>
        </p:nvSpPr>
        <p:spPr>
          <a:xfrm rot="5400000">
            <a:off x="73088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3343AB0-B7DE-4454-96A7-519067373174}"/>
              </a:ext>
            </a:extLst>
          </p:cNvPr>
          <p:cNvSpPr/>
          <p:nvPr/>
        </p:nvSpPr>
        <p:spPr>
          <a:xfrm rot="5400000">
            <a:off x="36703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5D0D834-F949-4D91-9AA6-EA4B93330306}"/>
              </a:ext>
            </a:extLst>
          </p:cNvPr>
          <p:cNvSpPr/>
          <p:nvPr/>
        </p:nvSpPr>
        <p:spPr>
          <a:xfrm rot="16200000">
            <a:off x="730885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9883F63C-B545-452A-9C6A-51C735387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839524"/>
            <a:ext cx="609600" cy="609600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7987F677-34C4-4AA6-AB18-2D5C7C5DAF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3750749"/>
            <a:ext cx="609600" cy="609600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689D4176-5739-4ADE-89B9-6AA7253E40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3750749"/>
            <a:ext cx="609600" cy="609600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3A02F0CD-09DC-4812-A139-C39E174CD1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8395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6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8644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Cycle Matrix – Slide Template</vt:lpstr>
      <vt:lpstr>Quadrant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Cycle Matrix</dc:title>
  <dc:creator>PresentationGO.com</dc:creator>
  <dc:description>© Copyright PresentationGO.com</dc:description>
  <dcterms:created xsi:type="dcterms:W3CDTF">2014-11-26T05:14:11Z</dcterms:created>
  <dcterms:modified xsi:type="dcterms:W3CDTF">2021-01-12T16:18:07Z</dcterms:modified>
  <cp:category>Charts &amp; Diagrams</cp:category>
</cp:coreProperties>
</file>