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4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Flower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6470905" y="4580590"/>
            <a:ext cx="2194560" cy="1260003"/>
            <a:chOff x="8921977" y="400157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478535" y="4580589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6470905" y="1622044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478535" y="1496526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1769C43-C3A6-4E0A-B36C-7F676A8F0ACA}"/>
              </a:ext>
            </a:extLst>
          </p:cNvPr>
          <p:cNvSpPr/>
          <p:nvPr/>
        </p:nvSpPr>
        <p:spPr>
          <a:xfrm>
            <a:off x="4572000" y="3667226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49D3C0E-1498-4506-BA98-A090CA28A30F}"/>
              </a:ext>
            </a:extLst>
          </p:cNvPr>
          <p:cNvSpPr/>
          <p:nvPr/>
        </p:nvSpPr>
        <p:spPr>
          <a:xfrm>
            <a:off x="5584698" y="265452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684C07A-0E32-46EB-85E2-8939435E4968}"/>
              </a:ext>
            </a:extLst>
          </p:cNvPr>
          <p:cNvSpPr/>
          <p:nvPr/>
        </p:nvSpPr>
        <p:spPr>
          <a:xfrm>
            <a:off x="4572000" y="265452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82F5ACF-651A-4708-9897-9F0E0268ED57}"/>
              </a:ext>
            </a:extLst>
          </p:cNvPr>
          <p:cNvSpPr/>
          <p:nvPr/>
        </p:nvSpPr>
        <p:spPr>
          <a:xfrm>
            <a:off x="5584698" y="366722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D9A9FDD-5F26-4C2A-8A87-C8A9EF8452AF}"/>
              </a:ext>
            </a:extLst>
          </p:cNvPr>
          <p:cNvSpPr/>
          <p:nvPr/>
        </p:nvSpPr>
        <p:spPr>
          <a:xfrm>
            <a:off x="3559302" y="1641830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2CD3069-CA40-4DF3-AD8E-4FBF0D2D97CF}"/>
              </a:ext>
            </a:extLst>
          </p:cNvPr>
          <p:cNvSpPr/>
          <p:nvPr/>
        </p:nvSpPr>
        <p:spPr>
          <a:xfrm>
            <a:off x="3559302" y="467992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AE44E38-1245-4105-8758-BBB7BB2C24B2}"/>
              </a:ext>
            </a:extLst>
          </p:cNvPr>
          <p:cNvSpPr/>
          <p:nvPr/>
        </p:nvSpPr>
        <p:spPr>
          <a:xfrm>
            <a:off x="4572000" y="164183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90A35D6-C933-4936-8642-0A2D85771C5A}"/>
              </a:ext>
            </a:extLst>
          </p:cNvPr>
          <p:cNvSpPr/>
          <p:nvPr/>
        </p:nvSpPr>
        <p:spPr>
          <a:xfrm>
            <a:off x="4572000" y="467992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198852B-B285-4152-9E40-BEBA7ADF8902}"/>
              </a:ext>
            </a:extLst>
          </p:cNvPr>
          <p:cNvSpPr/>
          <p:nvPr/>
        </p:nvSpPr>
        <p:spPr>
          <a:xfrm>
            <a:off x="3559302" y="366722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B8C1963-7D04-46B0-ABAF-E3871D55C712}"/>
              </a:ext>
            </a:extLst>
          </p:cNvPr>
          <p:cNvSpPr/>
          <p:nvPr/>
        </p:nvSpPr>
        <p:spPr>
          <a:xfrm>
            <a:off x="3559302" y="265452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259666C-329B-404C-953B-2D302C596431}"/>
              </a:ext>
            </a:extLst>
          </p:cNvPr>
          <p:cNvSpPr/>
          <p:nvPr/>
        </p:nvSpPr>
        <p:spPr>
          <a:xfrm>
            <a:off x="2546604" y="366722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98B2F995-DF2D-4020-869F-04D8DB16F97B}"/>
              </a:ext>
            </a:extLst>
          </p:cNvPr>
          <p:cNvSpPr/>
          <p:nvPr/>
        </p:nvSpPr>
        <p:spPr>
          <a:xfrm>
            <a:off x="2546604" y="2654528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7" name="Graphic 46" descr="Users">
            <a:extLst>
              <a:ext uri="{FF2B5EF4-FFF2-40B4-BE49-F238E27FC236}">
                <a16:creationId xmlns:a16="http://schemas.microsoft.com/office/drawing/2014/main" id="{31E1D23B-BA31-46BB-8018-AEE4A24B5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2603" y="2784162"/>
            <a:ext cx="509000" cy="509000"/>
          </a:xfrm>
          <a:prstGeom prst="rect">
            <a:avLst/>
          </a:prstGeom>
        </p:spPr>
      </p:pic>
      <p:pic>
        <p:nvPicPr>
          <p:cNvPr id="48" name="Graphic 47" descr="Puzzle">
            <a:extLst>
              <a:ext uri="{FF2B5EF4-FFF2-40B4-BE49-F238E27FC236}">
                <a16:creationId xmlns:a16="http://schemas.microsoft.com/office/drawing/2014/main" id="{5B28F377-CCC5-4A4B-BEE8-5A1641A0B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2603" y="4041290"/>
            <a:ext cx="509000" cy="509000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5A3BB976-F3A7-4259-BE77-5FAC218D3B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2397" y="4041290"/>
            <a:ext cx="509000" cy="509000"/>
          </a:xfrm>
          <a:prstGeom prst="rect">
            <a:avLst/>
          </a:prstGeom>
        </p:spPr>
      </p:pic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021E7F98-9C4E-44F4-8DBB-BFDDACA7C0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397" y="2784162"/>
            <a:ext cx="50900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Flower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6470905" y="4580590"/>
            <a:ext cx="2194560" cy="1260003"/>
            <a:chOff x="8921977" y="400157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478535" y="4580589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6470905" y="1622044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478535" y="1496526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1478E3F-21B3-47B7-BC1C-211BD8A0F914}"/>
              </a:ext>
            </a:extLst>
          </p:cNvPr>
          <p:cNvSpPr/>
          <p:nvPr/>
        </p:nvSpPr>
        <p:spPr>
          <a:xfrm>
            <a:off x="4572000" y="3667226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7843398-AC4E-4238-BD82-52FAE7BE400F}"/>
              </a:ext>
            </a:extLst>
          </p:cNvPr>
          <p:cNvSpPr/>
          <p:nvPr/>
        </p:nvSpPr>
        <p:spPr>
          <a:xfrm>
            <a:off x="5584698" y="265452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52B9AE2-CAF2-46EB-BC51-239EA7EBA1DB}"/>
              </a:ext>
            </a:extLst>
          </p:cNvPr>
          <p:cNvSpPr/>
          <p:nvPr/>
        </p:nvSpPr>
        <p:spPr>
          <a:xfrm>
            <a:off x="4572000" y="265452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79CED9E-45B2-49CD-AF66-7C8E61E6FB62}"/>
              </a:ext>
            </a:extLst>
          </p:cNvPr>
          <p:cNvSpPr/>
          <p:nvPr/>
        </p:nvSpPr>
        <p:spPr>
          <a:xfrm>
            <a:off x="5584698" y="366722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E19F4B0-3415-4BD5-B6E7-C4DBC42C94B3}"/>
              </a:ext>
            </a:extLst>
          </p:cNvPr>
          <p:cNvSpPr/>
          <p:nvPr/>
        </p:nvSpPr>
        <p:spPr>
          <a:xfrm>
            <a:off x="3559302" y="1641830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54B4B17-0415-4946-A239-DA90BCB39180}"/>
              </a:ext>
            </a:extLst>
          </p:cNvPr>
          <p:cNvSpPr/>
          <p:nvPr/>
        </p:nvSpPr>
        <p:spPr>
          <a:xfrm>
            <a:off x="3559302" y="467992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E159769-123B-48D0-9592-E4747F16AD71}"/>
              </a:ext>
            </a:extLst>
          </p:cNvPr>
          <p:cNvSpPr/>
          <p:nvPr/>
        </p:nvSpPr>
        <p:spPr>
          <a:xfrm>
            <a:off x="4572000" y="164183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61F8A20-B9BD-41C9-8DA4-0CB8837A3CF0}"/>
              </a:ext>
            </a:extLst>
          </p:cNvPr>
          <p:cNvSpPr/>
          <p:nvPr/>
        </p:nvSpPr>
        <p:spPr>
          <a:xfrm>
            <a:off x="4572000" y="4679924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F3D6937-35A6-4C3B-9DD9-1233A666FB48}"/>
              </a:ext>
            </a:extLst>
          </p:cNvPr>
          <p:cNvSpPr/>
          <p:nvPr/>
        </p:nvSpPr>
        <p:spPr>
          <a:xfrm>
            <a:off x="3559302" y="366722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53CFD4B-9964-4732-A34B-5CAFA875FED2}"/>
              </a:ext>
            </a:extLst>
          </p:cNvPr>
          <p:cNvSpPr/>
          <p:nvPr/>
        </p:nvSpPr>
        <p:spPr>
          <a:xfrm>
            <a:off x="3559302" y="265452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E2EE8A1-704E-4C7B-B914-02292463C08E}"/>
              </a:ext>
            </a:extLst>
          </p:cNvPr>
          <p:cNvSpPr/>
          <p:nvPr/>
        </p:nvSpPr>
        <p:spPr>
          <a:xfrm>
            <a:off x="2546604" y="3667226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137EADB-3473-4328-8D22-6510464EDBB3}"/>
              </a:ext>
            </a:extLst>
          </p:cNvPr>
          <p:cNvSpPr/>
          <p:nvPr/>
        </p:nvSpPr>
        <p:spPr>
          <a:xfrm>
            <a:off x="2546604" y="2654528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7" name="Graphic 46" descr="Users">
            <a:extLst>
              <a:ext uri="{FF2B5EF4-FFF2-40B4-BE49-F238E27FC236}">
                <a16:creationId xmlns:a16="http://schemas.microsoft.com/office/drawing/2014/main" id="{DA7B5B64-01DB-4FFC-A7D0-E87AD45B6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2603" y="2784162"/>
            <a:ext cx="509000" cy="509000"/>
          </a:xfrm>
          <a:prstGeom prst="rect">
            <a:avLst/>
          </a:prstGeom>
        </p:spPr>
      </p:pic>
      <p:pic>
        <p:nvPicPr>
          <p:cNvPr id="48" name="Graphic 47" descr="Puzzle">
            <a:extLst>
              <a:ext uri="{FF2B5EF4-FFF2-40B4-BE49-F238E27FC236}">
                <a16:creationId xmlns:a16="http://schemas.microsoft.com/office/drawing/2014/main" id="{8EE2E82B-C895-4612-8422-C35C9AFF36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2603" y="4041290"/>
            <a:ext cx="509000" cy="509000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DC526A30-8366-4111-9885-EE3B1E8AA4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2397" y="4041290"/>
            <a:ext cx="509000" cy="509000"/>
          </a:xfrm>
          <a:prstGeom prst="rect">
            <a:avLst/>
          </a:prstGeom>
        </p:spPr>
      </p:pic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FF57731F-B582-46A3-8B03-747B344A96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397" y="2784162"/>
            <a:ext cx="50900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Flower Matrix – Slide Template</vt:lpstr>
      <vt:lpstr>Quadrant Flower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Flower Matrix</dc:title>
  <dc:creator>PresentationGO.com</dc:creator>
  <dc:description>© Copyright PresentationGO.com</dc:description>
  <dcterms:created xsi:type="dcterms:W3CDTF">2014-11-26T05:14:11Z</dcterms:created>
  <dcterms:modified xsi:type="dcterms:W3CDTF">2021-01-12T16:12:52Z</dcterms:modified>
  <cp:category>Charts &amp; Diagrams</cp:category>
</cp:coreProperties>
</file>