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4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Pie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EBCDE89-06AE-4782-A34E-1675F4C9DC19}"/>
              </a:ext>
            </a:extLst>
          </p:cNvPr>
          <p:cNvSpPr/>
          <p:nvPr/>
        </p:nvSpPr>
        <p:spPr>
          <a:xfrm>
            <a:off x="4569605" y="3541966"/>
            <a:ext cx="1013896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5496614-B772-468C-97B0-11F645B30F43}"/>
              </a:ext>
            </a:extLst>
          </p:cNvPr>
          <p:cNvSpPr/>
          <p:nvPr/>
        </p:nvSpPr>
        <p:spPr>
          <a:xfrm rot="5400000">
            <a:off x="5584099" y="2528670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6CF32F7-10EF-4EC9-B30C-405A51847C68}"/>
              </a:ext>
            </a:extLst>
          </p:cNvPr>
          <p:cNvSpPr/>
          <p:nvPr/>
        </p:nvSpPr>
        <p:spPr>
          <a:xfrm>
            <a:off x="4569605" y="2529269"/>
            <a:ext cx="1013896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074ECB9-CD0B-4BFE-B1FE-F7452701B029}"/>
              </a:ext>
            </a:extLst>
          </p:cNvPr>
          <p:cNvSpPr/>
          <p:nvPr/>
        </p:nvSpPr>
        <p:spPr>
          <a:xfrm rot="16200000">
            <a:off x="5584099" y="3541367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1198885-AB00-4F57-965C-1D398D39D924}"/>
              </a:ext>
            </a:extLst>
          </p:cNvPr>
          <p:cNvSpPr/>
          <p:nvPr/>
        </p:nvSpPr>
        <p:spPr>
          <a:xfrm rot="5400000">
            <a:off x="3556308" y="1515971"/>
            <a:ext cx="1012698" cy="1013896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E118402-6857-4F58-B6D0-D9227200705C}"/>
              </a:ext>
            </a:extLst>
          </p:cNvPr>
          <p:cNvSpPr/>
          <p:nvPr/>
        </p:nvSpPr>
        <p:spPr>
          <a:xfrm rot="16200000">
            <a:off x="3556308" y="4554065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74F4A1A-51C7-4534-B952-424E793431F8}"/>
              </a:ext>
            </a:extLst>
          </p:cNvPr>
          <p:cNvSpPr/>
          <p:nvPr/>
        </p:nvSpPr>
        <p:spPr>
          <a:xfrm rot="16200000">
            <a:off x="4570203" y="1515971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BD419B7-4FE1-4C86-91DF-2629D2CE017A}"/>
              </a:ext>
            </a:extLst>
          </p:cNvPr>
          <p:cNvSpPr/>
          <p:nvPr/>
        </p:nvSpPr>
        <p:spPr>
          <a:xfrm rot="5400000">
            <a:off x="4570203" y="4554064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672E5F3-2559-4DAC-9985-DC0A0D708E6F}"/>
              </a:ext>
            </a:extLst>
          </p:cNvPr>
          <p:cNvSpPr/>
          <p:nvPr/>
        </p:nvSpPr>
        <p:spPr>
          <a:xfrm>
            <a:off x="3555709" y="3541966"/>
            <a:ext cx="1013896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0C3FB10-C625-43E7-8A81-8E8FF45FA50D}"/>
              </a:ext>
            </a:extLst>
          </p:cNvPr>
          <p:cNvSpPr/>
          <p:nvPr/>
        </p:nvSpPr>
        <p:spPr>
          <a:xfrm>
            <a:off x="3555709" y="2529269"/>
            <a:ext cx="1013896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ED1FE72-71B4-40DA-89E8-7E605945A0F8}"/>
              </a:ext>
            </a:extLst>
          </p:cNvPr>
          <p:cNvSpPr/>
          <p:nvPr/>
        </p:nvSpPr>
        <p:spPr>
          <a:xfrm rot="5400000">
            <a:off x="2547203" y="3541367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3B22CE7-3EFD-41D0-B563-BED0942C7DDF}"/>
              </a:ext>
            </a:extLst>
          </p:cNvPr>
          <p:cNvSpPr/>
          <p:nvPr/>
        </p:nvSpPr>
        <p:spPr>
          <a:xfrm rot="16200000">
            <a:off x="2547203" y="2528669"/>
            <a:ext cx="1012698" cy="1013896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8E28156-19D9-4508-AFDF-E8F709A34084}"/>
              </a:ext>
            </a:extLst>
          </p:cNvPr>
          <p:cNvSpPr/>
          <p:nvPr/>
        </p:nvSpPr>
        <p:spPr>
          <a:xfrm rot="16200000">
            <a:off x="2547203" y="4554065"/>
            <a:ext cx="1012698" cy="1013896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D8DA73D-BA93-4771-98E9-8E961D60E543}"/>
              </a:ext>
            </a:extLst>
          </p:cNvPr>
          <p:cNvSpPr/>
          <p:nvPr/>
        </p:nvSpPr>
        <p:spPr>
          <a:xfrm rot="5400000">
            <a:off x="5584099" y="4554064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56194DD-6EC4-4A37-8449-FF62CE4134A7}"/>
              </a:ext>
            </a:extLst>
          </p:cNvPr>
          <p:cNvSpPr/>
          <p:nvPr/>
        </p:nvSpPr>
        <p:spPr>
          <a:xfrm rot="5400000">
            <a:off x="2547203" y="1515971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A735E22-1B30-4103-A5C3-B0E43F9F4DF9}"/>
              </a:ext>
            </a:extLst>
          </p:cNvPr>
          <p:cNvSpPr/>
          <p:nvPr/>
        </p:nvSpPr>
        <p:spPr>
          <a:xfrm rot="16200000">
            <a:off x="5584099" y="1515971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52454CAB-63EE-4DEC-9B55-DD3E2FD65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0657" y="2658902"/>
            <a:ext cx="509602" cy="509000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63498F36-4C8A-44AF-96AC-B3E265FB7C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0657" y="3916030"/>
            <a:ext cx="509602" cy="509000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DC1F206E-923E-4343-B574-F504FB8FDA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8950" y="3916030"/>
            <a:ext cx="509602" cy="509000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B163E153-6BD6-4247-AD68-7DBEA53362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78950" y="2658902"/>
            <a:ext cx="509602" cy="509000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C1203305-9766-4A54-99BA-C31AE0D28A3A}"/>
              </a:ext>
            </a:extLst>
          </p:cNvPr>
          <p:cNvGrpSpPr/>
          <p:nvPr/>
        </p:nvGrpSpPr>
        <p:grpSpPr>
          <a:xfrm>
            <a:off x="6883052" y="3847717"/>
            <a:ext cx="1782413" cy="1413892"/>
            <a:chOff x="8921977" y="4001571"/>
            <a:chExt cx="2926080" cy="188518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E9C294C-B870-4043-9279-10BBB0BDED1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01B0935-9AA6-44AB-91E0-727373CEDD6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0A2D1F9-67D4-4A43-933B-FC0A9A2A08FE}"/>
              </a:ext>
            </a:extLst>
          </p:cNvPr>
          <p:cNvGrpSpPr/>
          <p:nvPr/>
        </p:nvGrpSpPr>
        <p:grpSpPr>
          <a:xfrm>
            <a:off x="478535" y="3847716"/>
            <a:ext cx="1782413" cy="1413892"/>
            <a:chOff x="332936" y="4580523"/>
            <a:chExt cx="2926080" cy="188518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1A148D5-E136-4547-A1A7-48298AA2E33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BB0B209-4AD9-40B1-9A93-62E122A3167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B2590A0-6E14-4213-B27F-AA2CE42D45AA}"/>
              </a:ext>
            </a:extLst>
          </p:cNvPr>
          <p:cNvGrpSpPr/>
          <p:nvPr/>
        </p:nvGrpSpPr>
        <p:grpSpPr>
          <a:xfrm>
            <a:off x="6883052" y="1952695"/>
            <a:ext cx="1782413" cy="1413892"/>
            <a:chOff x="8921977" y="1394910"/>
            <a:chExt cx="2926080" cy="188518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9E3A48B-7014-4254-BFC2-758A7EE7A3F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3AD4CD5-B09F-4990-B250-DEAE2EF6E35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C68EEF0-B038-4030-8CB2-7DF68964040A}"/>
              </a:ext>
            </a:extLst>
          </p:cNvPr>
          <p:cNvGrpSpPr/>
          <p:nvPr/>
        </p:nvGrpSpPr>
        <p:grpSpPr>
          <a:xfrm>
            <a:off x="478535" y="1827176"/>
            <a:ext cx="1782413" cy="1413892"/>
            <a:chOff x="332936" y="2555951"/>
            <a:chExt cx="2926080" cy="188518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5E8D8F1-A03C-41B2-AEFB-7F6A7BC86B2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3AC05F8-01B9-43AD-8DF5-A2821F7A68B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65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 Pie Matrix </a:t>
            </a:r>
            <a:r>
              <a:rPr lang="en-US" dirty="0"/>
              <a:t>– Slide Template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E01CBBC-9D9B-474A-BAB7-E3975B0B0F4C}"/>
              </a:ext>
            </a:extLst>
          </p:cNvPr>
          <p:cNvSpPr/>
          <p:nvPr/>
        </p:nvSpPr>
        <p:spPr>
          <a:xfrm>
            <a:off x="4569605" y="3541966"/>
            <a:ext cx="1013896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90F3B5E-BB5D-4859-9DE2-061A285897AE}"/>
              </a:ext>
            </a:extLst>
          </p:cNvPr>
          <p:cNvSpPr/>
          <p:nvPr/>
        </p:nvSpPr>
        <p:spPr>
          <a:xfrm rot="5400000">
            <a:off x="5584099" y="2528670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CC34BC1-CF30-4ACB-917D-54C579126E9D}"/>
              </a:ext>
            </a:extLst>
          </p:cNvPr>
          <p:cNvSpPr/>
          <p:nvPr/>
        </p:nvSpPr>
        <p:spPr>
          <a:xfrm>
            <a:off x="4569605" y="2529269"/>
            <a:ext cx="1013896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FA3AD8E-7A4D-4DD2-BE86-9C03CC471619}"/>
              </a:ext>
            </a:extLst>
          </p:cNvPr>
          <p:cNvSpPr/>
          <p:nvPr/>
        </p:nvSpPr>
        <p:spPr>
          <a:xfrm rot="16200000">
            <a:off x="5584099" y="3541367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E82D1B0-23AB-477B-8367-11F5C2AC637C}"/>
              </a:ext>
            </a:extLst>
          </p:cNvPr>
          <p:cNvSpPr/>
          <p:nvPr/>
        </p:nvSpPr>
        <p:spPr>
          <a:xfrm rot="5400000">
            <a:off x="3556308" y="1515971"/>
            <a:ext cx="1012698" cy="1013896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9F8C0C0-DCB1-4702-BFC2-C37AF9446C13}"/>
              </a:ext>
            </a:extLst>
          </p:cNvPr>
          <p:cNvSpPr/>
          <p:nvPr/>
        </p:nvSpPr>
        <p:spPr>
          <a:xfrm rot="16200000">
            <a:off x="3556308" y="4554065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8438993-8BD7-4119-BD04-DB817BC82466}"/>
              </a:ext>
            </a:extLst>
          </p:cNvPr>
          <p:cNvSpPr/>
          <p:nvPr/>
        </p:nvSpPr>
        <p:spPr>
          <a:xfrm rot="16200000">
            <a:off x="4570203" y="1515971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AF05CD6-E998-4665-865B-5262C007AC28}"/>
              </a:ext>
            </a:extLst>
          </p:cNvPr>
          <p:cNvSpPr/>
          <p:nvPr/>
        </p:nvSpPr>
        <p:spPr>
          <a:xfrm rot="5400000">
            <a:off x="4570203" y="4554064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7629199-12D0-49AF-873A-ADA63EB4DCDE}"/>
              </a:ext>
            </a:extLst>
          </p:cNvPr>
          <p:cNvSpPr/>
          <p:nvPr/>
        </p:nvSpPr>
        <p:spPr>
          <a:xfrm>
            <a:off x="3555709" y="3541966"/>
            <a:ext cx="1013896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BE81114-ACDE-4B28-B0D7-73FB2D9AD24A}"/>
              </a:ext>
            </a:extLst>
          </p:cNvPr>
          <p:cNvSpPr/>
          <p:nvPr/>
        </p:nvSpPr>
        <p:spPr>
          <a:xfrm>
            <a:off x="3555709" y="2529269"/>
            <a:ext cx="1013896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A2AA217-363A-4780-8FF3-F0930E5EC564}"/>
              </a:ext>
            </a:extLst>
          </p:cNvPr>
          <p:cNvSpPr/>
          <p:nvPr/>
        </p:nvSpPr>
        <p:spPr>
          <a:xfrm rot="5400000">
            <a:off x="2547203" y="3541367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B29498-B8F0-47DB-B543-0FF6FF60ABA8}"/>
              </a:ext>
            </a:extLst>
          </p:cNvPr>
          <p:cNvSpPr/>
          <p:nvPr/>
        </p:nvSpPr>
        <p:spPr>
          <a:xfrm rot="16200000">
            <a:off x="2547203" y="2528669"/>
            <a:ext cx="1012698" cy="1013896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5C4AB39-A16E-49DF-B675-63C0782032FA}"/>
              </a:ext>
            </a:extLst>
          </p:cNvPr>
          <p:cNvSpPr/>
          <p:nvPr/>
        </p:nvSpPr>
        <p:spPr>
          <a:xfrm rot="16200000">
            <a:off x="2547203" y="4554065"/>
            <a:ext cx="1012698" cy="1013896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6394A3B-85B5-4CBE-844F-F1B8B4C4F577}"/>
              </a:ext>
            </a:extLst>
          </p:cNvPr>
          <p:cNvSpPr/>
          <p:nvPr/>
        </p:nvSpPr>
        <p:spPr>
          <a:xfrm rot="5400000">
            <a:off x="5584099" y="4554064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6CD332D-9FFA-4D7F-AE61-F5FB583691E3}"/>
              </a:ext>
            </a:extLst>
          </p:cNvPr>
          <p:cNvSpPr/>
          <p:nvPr/>
        </p:nvSpPr>
        <p:spPr>
          <a:xfrm rot="5400000">
            <a:off x="2547203" y="1515971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63015F1-91AA-441B-9560-4C6796901BEB}"/>
              </a:ext>
            </a:extLst>
          </p:cNvPr>
          <p:cNvSpPr/>
          <p:nvPr/>
        </p:nvSpPr>
        <p:spPr>
          <a:xfrm rot="16200000">
            <a:off x="5584099" y="1515971"/>
            <a:ext cx="1012698" cy="1013896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8" name="Graphic 67" descr="Users">
            <a:extLst>
              <a:ext uri="{FF2B5EF4-FFF2-40B4-BE49-F238E27FC236}">
                <a16:creationId xmlns:a16="http://schemas.microsoft.com/office/drawing/2014/main" id="{D8907736-7DE3-42D7-80C1-964C1D6980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0657" y="2658902"/>
            <a:ext cx="509602" cy="509000"/>
          </a:xfrm>
          <a:prstGeom prst="rect">
            <a:avLst/>
          </a:prstGeom>
        </p:spPr>
      </p:pic>
      <p:pic>
        <p:nvPicPr>
          <p:cNvPr id="69" name="Graphic 68" descr="Puzzle">
            <a:extLst>
              <a:ext uri="{FF2B5EF4-FFF2-40B4-BE49-F238E27FC236}">
                <a16:creationId xmlns:a16="http://schemas.microsoft.com/office/drawing/2014/main" id="{3825C179-47F0-497B-8044-4DD61C0A88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0657" y="3916030"/>
            <a:ext cx="509602" cy="509000"/>
          </a:xfrm>
          <a:prstGeom prst="rect">
            <a:avLst/>
          </a:prstGeom>
        </p:spPr>
      </p:pic>
      <p:pic>
        <p:nvPicPr>
          <p:cNvPr id="70" name="Graphic 69" descr="Lightbulb">
            <a:extLst>
              <a:ext uri="{FF2B5EF4-FFF2-40B4-BE49-F238E27FC236}">
                <a16:creationId xmlns:a16="http://schemas.microsoft.com/office/drawing/2014/main" id="{FC41149F-87CD-4F5A-8138-508B53AC8D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8950" y="3916030"/>
            <a:ext cx="509602" cy="509000"/>
          </a:xfrm>
          <a:prstGeom prst="rect">
            <a:avLst/>
          </a:prstGeom>
        </p:spPr>
      </p:pic>
      <p:pic>
        <p:nvPicPr>
          <p:cNvPr id="71" name="Graphic 70" descr="Rocket">
            <a:extLst>
              <a:ext uri="{FF2B5EF4-FFF2-40B4-BE49-F238E27FC236}">
                <a16:creationId xmlns:a16="http://schemas.microsoft.com/office/drawing/2014/main" id="{21907BD1-7D70-4D7F-8DAC-90470B18AE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78950" y="2658902"/>
            <a:ext cx="509602" cy="509000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A18E459C-DC3E-4E29-BA05-F7E6BD8968D1}"/>
              </a:ext>
            </a:extLst>
          </p:cNvPr>
          <p:cNvGrpSpPr/>
          <p:nvPr/>
        </p:nvGrpSpPr>
        <p:grpSpPr>
          <a:xfrm>
            <a:off x="6883052" y="3847717"/>
            <a:ext cx="1782413" cy="1413892"/>
            <a:chOff x="8921977" y="4001571"/>
            <a:chExt cx="2926080" cy="188518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CDCDDA0-7D5A-4893-A7A9-240DE051C46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DBEEF7F-1F11-44CF-B7CC-B9E0D4F6007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328498D-1CB5-4A4B-9C91-3515263DFB9D}"/>
              </a:ext>
            </a:extLst>
          </p:cNvPr>
          <p:cNvGrpSpPr/>
          <p:nvPr/>
        </p:nvGrpSpPr>
        <p:grpSpPr>
          <a:xfrm>
            <a:off x="478535" y="3847716"/>
            <a:ext cx="1782413" cy="1413892"/>
            <a:chOff x="332936" y="4580523"/>
            <a:chExt cx="2926080" cy="188518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A4AF0D6-A0D2-4EE0-955E-31C899D41CC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E461DF8-BDC8-4C50-84A0-5B573290221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B6C5B0C-D010-4027-9547-87749F076553}"/>
              </a:ext>
            </a:extLst>
          </p:cNvPr>
          <p:cNvGrpSpPr/>
          <p:nvPr/>
        </p:nvGrpSpPr>
        <p:grpSpPr>
          <a:xfrm>
            <a:off x="6883052" y="1952695"/>
            <a:ext cx="1782413" cy="1413892"/>
            <a:chOff x="8921977" y="1394910"/>
            <a:chExt cx="2926080" cy="188518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CC51B0C-EF9E-4AB7-AF2C-4566C715119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A7A33B5-4558-4721-8B37-899BD18B9C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6F66084-E33E-43D1-B7AE-9EB351280EC1}"/>
              </a:ext>
            </a:extLst>
          </p:cNvPr>
          <p:cNvGrpSpPr/>
          <p:nvPr/>
        </p:nvGrpSpPr>
        <p:grpSpPr>
          <a:xfrm>
            <a:off x="478535" y="1827176"/>
            <a:ext cx="1782413" cy="1413892"/>
            <a:chOff x="332936" y="2555951"/>
            <a:chExt cx="2926080" cy="188518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FF577F3-0554-4D30-B29C-6889DE60DA7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7F7BC0C-7D04-477D-BCF0-FFF9A7E402F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Pie Matrix – Slide Template</vt:lpstr>
      <vt:lpstr>Quadrant Pie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Pie Matrix</dc:title>
  <dc:creator>PresentationGO.com</dc:creator>
  <dc:description>© Copyright PresentationGO.com</dc:description>
  <dcterms:created xsi:type="dcterms:W3CDTF">2014-11-26T05:14:11Z</dcterms:created>
  <dcterms:modified xsi:type="dcterms:W3CDTF">2021-01-12T16:20:42Z</dcterms:modified>
  <cp:category>Charts &amp; Diagrams</cp:category>
</cp:coreProperties>
</file>