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77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Quadrant Pie Matrix – Slide Template</a:t>
            </a: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443AAD6D-C5CF-412B-9B3B-662B6E7A41DE}"/>
              </a:ext>
            </a:extLst>
          </p:cNvPr>
          <p:cNvSpPr/>
          <p:nvPr/>
        </p:nvSpPr>
        <p:spPr>
          <a:xfrm>
            <a:off x="6096000" y="359232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162D26FE-A008-4EC6-A480-369BC2D03FEA}"/>
              </a:ext>
            </a:extLst>
          </p:cNvPr>
          <p:cNvSpPr/>
          <p:nvPr/>
        </p:nvSpPr>
        <p:spPr>
          <a:xfrm rot="5400000">
            <a:off x="7308850" y="2379471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77CFD154-51DC-4CBB-8E6D-DCECAC836E41}"/>
              </a:ext>
            </a:extLst>
          </p:cNvPr>
          <p:cNvSpPr/>
          <p:nvPr/>
        </p:nvSpPr>
        <p:spPr>
          <a:xfrm>
            <a:off x="6096000" y="2379471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E68583FC-65F1-4DB1-95D7-BD064F5DE209}"/>
              </a:ext>
            </a:extLst>
          </p:cNvPr>
          <p:cNvSpPr/>
          <p:nvPr/>
        </p:nvSpPr>
        <p:spPr>
          <a:xfrm rot="16200000">
            <a:off x="7308850" y="35923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78E06691-9B48-479E-9C1C-00CCF8EDD2DD}"/>
              </a:ext>
            </a:extLst>
          </p:cNvPr>
          <p:cNvSpPr/>
          <p:nvPr/>
        </p:nvSpPr>
        <p:spPr>
          <a:xfrm rot="5400000">
            <a:off x="4883150" y="116662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E376067B-39B1-4102-B347-E07BCA6BB2A4}"/>
              </a:ext>
            </a:extLst>
          </p:cNvPr>
          <p:cNvSpPr/>
          <p:nvPr/>
        </p:nvSpPr>
        <p:spPr>
          <a:xfrm rot="16200000">
            <a:off x="4883150" y="48051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E44DB6BE-BD9B-448E-90ED-236E4B3E394F}"/>
              </a:ext>
            </a:extLst>
          </p:cNvPr>
          <p:cNvSpPr/>
          <p:nvPr/>
        </p:nvSpPr>
        <p:spPr>
          <a:xfrm rot="16200000">
            <a:off x="6096000" y="11666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72F9649C-6E95-40FD-A82C-E7F32C88CA4F}"/>
              </a:ext>
            </a:extLst>
          </p:cNvPr>
          <p:cNvSpPr/>
          <p:nvPr/>
        </p:nvSpPr>
        <p:spPr>
          <a:xfrm rot="5400000">
            <a:off x="6096000" y="4805169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9070D9AC-BCA6-4505-AD37-5113962A60A3}"/>
              </a:ext>
            </a:extLst>
          </p:cNvPr>
          <p:cNvSpPr/>
          <p:nvPr/>
        </p:nvSpPr>
        <p:spPr>
          <a:xfrm>
            <a:off x="4883150" y="35923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C67DE6C-A3B7-4CF4-AFA1-490798CDA66C}"/>
              </a:ext>
            </a:extLst>
          </p:cNvPr>
          <p:cNvSpPr/>
          <p:nvPr/>
        </p:nvSpPr>
        <p:spPr>
          <a:xfrm>
            <a:off x="4883150" y="2379471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75F83188-8D1B-4785-A56E-7F553CFBCB58}"/>
              </a:ext>
            </a:extLst>
          </p:cNvPr>
          <p:cNvSpPr/>
          <p:nvPr/>
        </p:nvSpPr>
        <p:spPr>
          <a:xfrm rot="5400000">
            <a:off x="3676031" y="35923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93E6ADAF-ECD5-4546-9912-9470296CCD30}"/>
              </a:ext>
            </a:extLst>
          </p:cNvPr>
          <p:cNvSpPr/>
          <p:nvPr/>
        </p:nvSpPr>
        <p:spPr>
          <a:xfrm rot="16200000">
            <a:off x="3676031" y="237947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DF257B9C-DEC3-40D3-8BAE-7C3D0798E0F5}"/>
              </a:ext>
            </a:extLst>
          </p:cNvPr>
          <p:cNvSpPr/>
          <p:nvPr/>
        </p:nvSpPr>
        <p:spPr>
          <a:xfrm rot="16200000">
            <a:off x="3676031" y="480517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095A8E92-92CD-4243-B044-D76C61B18BCC}"/>
              </a:ext>
            </a:extLst>
          </p:cNvPr>
          <p:cNvSpPr/>
          <p:nvPr/>
        </p:nvSpPr>
        <p:spPr>
          <a:xfrm rot="5400000">
            <a:off x="7308850" y="4805169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D9250F23-440E-4807-A683-A75A5D924ED0}"/>
              </a:ext>
            </a:extLst>
          </p:cNvPr>
          <p:cNvSpPr/>
          <p:nvPr/>
        </p:nvSpPr>
        <p:spPr>
          <a:xfrm rot="5400000">
            <a:off x="3676031" y="11666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5BD9B736-1F50-432D-97B6-1E2E11665EAE}"/>
              </a:ext>
            </a:extLst>
          </p:cNvPr>
          <p:cNvSpPr/>
          <p:nvPr/>
        </p:nvSpPr>
        <p:spPr>
          <a:xfrm rot="16200000">
            <a:off x="7308850" y="11666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6" name="Graphic 65" descr="Users">
            <a:extLst>
              <a:ext uri="{FF2B5EF4-FFF2-40B4-BE49-F238E27FC236}">
                <a16:creationId xmlns:a16="http://schemas.microsoft.com/office/drawing/2014/main" id="{D5D4F21F-A404-4DFE-B817-D6C873086E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51826" y="2534725"/>
            <a:ext cx="609600" cy="609600"/>
          </a:xfrm>
          <a:prstGeom prst="rect">
            <a:avLst/>
          </a:prstGeom>
        </p:spPr>
      </p:pic>
      <p:pic>
        <p:nvPicPr>
          <p:cNvPr id="67" name="Graphic 66" descr="Puzzle">
            <a:extLst>
              <a:ext uri="{FF2B5EF4-FFF2-40B4-BE49-F238E27FC236}">
                <a16:creationId xmlns:a16="http://schemas.microsoft.com/office/drawing/2014/main" id="{FF47007F-52FF-4D1F-A67F-DD2F3A3CD9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51826" y="4040315"/>
            <a:ext cx="609600" cy="609600"/>
          </a:xfrm>
          <a:prstGeom prst="rect">
            <a:avLst/>
          </a:prstGeom>
        </p:spPr>
      </p:pic>
      <p:pic>
        <p:nvPicPr>
          <p:cNvPr id="68" name="Graphic 67" descr="Lightbulb">
            <a:extLst>
              <a:ext uri="{FF2B5EF4-FFF2-40B4-BE49-F238E27FC236}">
                <a16:creationId xmlns:a16="http://schemas.microsoft.com/office/drawing/2014/main" id="{79F9731C-740C-4507-9FAE-FF23F7B011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30574" y="4040315"/>
            <a:ext cx="609600" cy="609600"/>
          </a:xfrm>
          <a:prstGeom prst="rect">
            <a:avLst/>
          </a:prstGeom>
        </p:spPr>
      </p:pic>
      <p:pic>
        <p:nvPicPr>
          <p:cNvPr id="69" name="Graphic 68" descr="Rocket">
            <a:extLst>
              <a:ext uri="{FF2B5EF4-FFF2-40B4-BE49-F238E27FC236}">
                <a16:creationId xmlns:a16="http://schemas.microsoft.com/office/drawing/2014/main" id="{C5FCA195-CE81-4E06-AFAE-D5630754404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30574" y="2534725"/>
            <a:ext cx="609600" cy="609600"/>
          </a:xfrm>
          <a:prstGeom prst="rect">
            <a:avLst/>
          </a:prstGeom>
        </p:spPr>
      </p:pic>
      <p:grpSp>
        <p:nvGrpSpPr>
          <p:cNvPr id="70" name="Group 69">
            <a:extLst>
              <a:ext uri="{FF2B5EF4-FFF2-40B4-BE49-F238E27FC236}">
                <a16:creationId xmlns:a16="http://schemas.microsoft.com/office/drawing/2014/main" id="{7B14E425-51D3-426A-8CC6-59B316D100A8}"/>
              </a:ext>
            </a:extLst>
          </p:cNvPr>
          <p:cNvGrpSpPr/>
          <p:nvPr/>
        </p:nvGrpSpPr>
        <p:grpSpPr>
          <a:xfrm>
            <a:off x="8927481" y="4160093"/>
            <a:ext cx="2926080" cy="1290153"/>
            <a:chOff x="8921977" y="4073386"/>
            <a:chExt cx="2926080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CB90DA48-F5CA-45CA-B38A-C3950E579ED4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E32CF140-58CF-43FD-9B6F-13D33B34C64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C3258F6-C358-4BCB-87D5-F12177AB4494}"/>
              </a:ext>
            </a:extLst>
          </p:cNvPr>
          <p:cNvGrpSpPr/>
          <p:nvPr/>
        </p:nvGrpSpPr>
        <p:grpSpPr>
          <a:xfrm>
            <a:off x="338440" y="4082791"/>
            <a:ext cx="2926080" cy="1290153"/>
            <a:chOff x="332936" y="4652338"/>
            <a:chExt cx="2926080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2E7EBC5-592D-4D29-9D39-C32816126D8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4D1AF61-B512-4D9D-9C3F-68715EFFF97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B4E36FF-D6D1-4123-813A-FDDD4B56F8C9}"/>
              </a:ext>
            </a:extLst>
          </p:cNvPr>
          <p:cNvGrpSpPr/>
          <p:nvPr/>
        </p:nvGrpSpPr>
        <p:grpSpPr>
          <a:xfrm>
            <a:off x="8927481" y="1734391"/>
            <a:ext cx="2926080" cy="1290153"/>
            <a:chOff x="8921977" y="1466725"/>
            <a:chExt cx="2926080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B5FC67A-50CF-4F90-B3FB-71C04064FAB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28E15DC-835F-4906-9195-0AB5D0EF027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E0B4C82-0C5A-4ED1-B1E1-6A56B052CC2C}"/>
              </a:ext>
            </a:extLst>
          </p:cNvPr>
          <p:cNvGrpSpPr/>
          <p:nvPr/>
        </p:nvGrpSpPr>
        <p:grpSpPr>
          <a:xfrm>
            <a:off x="338440" y="1734391"/>
            <a:ext cx="2926080" cy="1290153"/>
            <a:chOff x="332936" y="2627766"/>
            <a:chExt cx="2926080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09B152E-0DBB-4961-82B5-C81372F8F40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6866FE2-254C-44E8-AF6B-AF4CA31C8D0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9806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Quadrant Pie Matrix – Slide Template</a:t>
            </a: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E2C209C9-3FB3-4FD3-BE23-F01F68401F7E}"/>
              </a:ext>
            </a:extLst>
          </p:cNvPr>
          <p:cNvSpPr/>
          <p:nvPr/>
        </p:nvSpPr>
        <p:spPr>
          <a:xfrm>
            <a:off x="6096000" y="359232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87A226CF-2BCF-4B5E-886A-AF5CF20603CF}"/>
              </a:ext>
            </a:extLst>
          </p:cNvPr>
          <p:cNvSpPr/>
          <p:nvPr/>
        </p:nvSpPr>
        <p:spPr>
          <a:xfrm rot="5400000">
            <a:off x="7308850" y="2379471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08FBA447-7036-4C24-8765-2DF0AB0DA5BC}"/>
              </a:ext>
            </a:extLst>
          </p:cNvPr>
          <p:cNvSpPr/>
          <p:nvPr/>
        </p:nvSpPr>
        <p:spPr>
          <a:xfrm>
            <a:off x="6096000" y="2379471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97A87ADC-23FE-4ED6-A44C-DEA0A3251AC6}"/>
              </a:ext>
            </a:extLst>
          </p:cNvPr>
          <p:cNvSpPr/>
          <p:nvPr/>
        </p:nvSpPr>
        <p:spPr>
          <a:xfrm rot="16200000">
            <a:off x="7308850" y="35923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0CF7EB7C-6D0A-4306-95E2-76E87D8E2C4A}"/>
              </a:ext>
            </a:extLst>
          </p:cNvPr>
          <p:cNvSpPr/>
          <p:nvPr/>
        </p:nvSpPr>
        <p:spPr>
          <a:xfrm rot="5400000">
            <a:off x="4883150" y="116662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33DD37EB-BE1F-4D80-B3A1-BCA19E426AF6}"/>
              </a:ext>
            </a:extLst>
          </p:cNvPr>
          <p:cNvSpPr/>
          <p:nvPr/>
        </p:nvSpPr>
        <p:spPr>
          <a:xfrm rot="16200000">
            <a:off x="4883150" y="480517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20E844FF-DE70-44D0-A80D-923BFA2CEE05}"/>
              </a:ext>
            </a:extLst>
          </p:cNvPr>
          <p:cNvSpPr/>
          <p:nvPr/>
        </p:nvSpPr>
        <p:spPr>
          <a:xfrm rot="16200000">
            <a:off x="6096000" y="11666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E9ACEAC1-698D-4329-8961-FC41EE11B11E}"/>
              </a:ext>
            </a:extLst>
          </p:cNvPr>
          <p:cNvSpPr/>
          <p:nvPr/>
        </p:nvSpPr>
        <p:spPr>
          <a:xfrm rot="5400000">
            <a:off x="6096000" y="4805169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EE14E4EE-25D7-4105-8A3E-C98B26726A67}"/>
              </a:ext>
            </a:extLst>
          </p:cNvPr>
          <p:cNvSpPr/>
          <p:nvPr/>
        </p:nvSpPr>
        <p:spPr>
          <a:xfrm>
            <a:off x="4883150" y="35923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08987DB-8C5D-4A7E-9399-B6DE85C3FEBE}"/>
              </a:ext>
            </a:extLst>
          </p:cNvPr>
          <p:cNvSpPr/>
          <p:nvPr/>
        </p:nvSpPr>
        <p:spPr>
          <a:xfrm>
            <a:off x="4883150" y="2379471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C5A59BA0-81D7-4DBD-8296-748C2BCBEFA8}"/>
              </a:ext>
            </a:extLst>
          </p:cNvPr>
          <p:cNvSpPr/>
          <p:nvPr/>
        </p:nvSpPr>
        <p:spPr>
          <a:xfrm rot="5400000">
            <a:off x="3676031" y="35923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4C3C6923-15A5-4B95-9088-7A27CA21E013}"/>
              </a:ext>
            </a:extLst>
          </p:cNvPr>
          <p:cNvSpPr/>
          <p:nvPr/>
        </p:nvSpPr>
        <p:spPr>
          <a:xfrm rot="16200000">
            <a:off x="3676031" y="237947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050ABF14-EC66-4A28-9461-EF7D92768F52}"/>
              </a:ext>
            </a:extLst>
          </p:cNvPr>
          <p:cNvSpPr/>
          <p:nvPr/>
        </p:nvSpPr>
        <p:spPr>
          <a:xfrm rot="16200000">
            <a:off x="3676031" y="4805170"/>
            <a:ext cx="1212850" cy="1212850"/>
          </a:xfrm>
          <a:custGeom>
            <a:avLst/>
            <a:gdLst>
              <a:gd name="connsiteX0" fmla="*/ 138430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  <a:gd name="connsiteX3" fmla="*/ 138430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1384300" y="0"/>
                </a:moveTo>
                <a:lnTo>
                  <a:pt x="1384300" y="1384300"/>
                </a:lnTo>
                <a:lnTo>
                  <a:pt x="0" y="1384300"/>
                </a:lnTo>
                <a:cubicBezTo>
                  <a:pt x="0" y="619772"/>
                  <a:pt x="619772" y="0"/>
                  <a:pt x="1384300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9310EDC2-5AB6-4760-A23F-B573DA7CA1B9}"/>
              </a:ext>
            </a:extLst>
          </p:cNvPr>
          <p:cNvSpPr/>
          <p:nvPr/>
        </p:nvSpPr>
        <p:spPr>
          <a:xfrm rot="5400000">
            <a:off x="7308850" y="4805169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138430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cubicBezTo>
                  <a:pt x="764528" y="0"/>
                  <a:pt x="1384300" y="619772"/>
                  <a:pt x="1384300" y="1384300"/>
                </a:cubicBezTo>
                <a:lnTo>
                  <a:pt x="0" y="138430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E453E21A-2393-4A18-AD64-2E9362DD5072}"/>
              </a:ext>
            </a:extLst>
          </p:cNvPr>
          <p:cNvSpPr/>
          <p:nvPr/>
        </p:nvSpPr>
        <p:spPr>
          <a:xfrm rot="5400000">
            <a:off x="3676031" y="11666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1384300 w 1384300"/>
              <a:gd name="connsiteY2" fmla="*/ 1384300 h 1384300"/>
              <a:gd name="connsiteX3" fmla="*/ 0 w 1384300"/>
              <a:gd name="connsiteY3" fmla="*/ 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lnTo>
                  <a:pt x="1384300" y="1384300"/>
                </a:lnTo>
                <a:cubicBezTo>
                  <a:pt x="619772" y="1384300"/>
                  <a:pt x="0" y="764528"/>
                  <a:pt x="0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D14516BA-A4F5-4DD4-86D2-AD3A7D5B6F61}"/>
              </a:ext>
            </a:extLst>
          </p:cNvPr>
          <p:cNvSpPr/>
          <p:nvPr/>
        </p:nvSpPr>
        <p:spPr>
          <a:xfrm rot="16200000">
            <a:off x="7308850" y="1166620"/>
            <a:ext cx="1212850" cy="1212850"/>
          </a:xfrm>
          <a:custGeom>
            <a:avLst/>
            <a:gdLst>
              <a:gd name="connsiteX0" fmla="*/ 0 w 1384300"/>
              <a:gd name="connsiteY0" fmla="*/ 0 h 1384300"/>
              <a:gd name="connsiteX1" fmla="*/ 1384300 w 1384300"/>
              <a:gd name="connsiteY1" fmla="*/ 0 h 1384300"/>
              <a:gd name="connsiteX2" fmla="*/ 0 w 1384300"/>
              <a:gd name="connsiteY2" fmla="*/ 1384300 h 138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4300" h="1384300">
                <a:moveTo>
                  <a:pt x="0" y="0"/>
                </a:moveTo>
                <a:lnTo>
                  <a:pt x="1384300" y="0"/>
                </a:lnTo>
                <a:cubicBezTo>
                  <a:pt x="1384300" y="764528"/>
                  <a:pt x="764528" y="1384300"/>
                  <a:pt x="0" y="138430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6" name="Graphic 65" descr="Users">
            <a:extLst>
              <a:ext uri="{FF2B5EF4-FFF2-40B4-BE49-F238E27FC236}">
                <a16:creationId xmlns:a16="http://schemas.microsoft.com/office/drawing/2014/main" id="{11AE350E-52D3-47A0-ABB4-17FDC283C5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51826" y="2534725"/>
            <a:ext cx="609600" cy="609600"/>
          </a:xfrm>
          <a:prstGeom prst="rect">
            <a:avLst/>
          </a:prstGeom>
        </p:spPr>
      </p:pic>
      <p:pic>
        <p:nvPicPr>
          <p:cNvPr id="67" name="Graphic 66" descr="Puzzle">
            <a:extLst>
              <a:ext uri="{FF2B5EF4-FFF2-40B4-BE49-F238E27FC236}">
                <a16:creationId xmlns:a16="http://schemas.microsoft.com/office/drawing/2014/main" id="{0564953F-BD8C-47BD-A883-BFB5AD47596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51826" y="4040315"/>
            <a:ext cx="609600" cy="609600"/>
          </a:xfrm>
          <a:prstGeom prst="rect">
            <a:avLst/>
          </a:prstGeom>
        </p:spPr>
      </p:pic>
      <p:pic>
        <p:nvPicPr>
          <p:cNvPr id="68" name="Graphic 67" descr="Lightbulb">
            <a:extLst>
              <a:ext uri="{FF2B5EF4-FFF2-40B4-BE49-F238E27FC236}">
                <a16:creationId xmlns:a16="http://schemas.microsoft.com/office/drawing/2014/main" id="{88699AC4-A02E-49D6-AE5F-EACA9EF35D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30574" y="4040315"/>
            <a:ext cx="609600" cy="609600"/>
          </a:xfrm>
          <a:prstGeom prst="rect">
            <a:avLst/>
          </a:prstGeom>
        </p:spPr>
      </p:pic>
      <p:pic>
        <p:nvPicPr>
          <p:cNvPr id="69" name="Graphic 68" descr="Rocket">
            <a:extLst>
              <a:ext uri="{FF2B5EF4-FFF2-40B4-BE49-F238E27FC236}">
                <a16:creationId xmlns:a16="http://schemas.microsoft.com/office/drawing/2014/main" id="{21316A24-E546-48EF-A4B1-C284E697A18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30574" y="2534725"/>
            <a:ext cx="609600" cy="609600"/>
          </a:xfrm>
          <a:prstGeom prst="rect">
            <a:avLst/>
          </a:prstGeom>
        </p:spPr>
      </p:pic>
      <p:grpSp>
        <p:nvGrpSpPr>
          <p:cNvPr id="70" name="Group 69">
            <a:extLst>
              <a:ext uri="{FF2B5EF4-FFF2-40B4-BE49-F238E27FC236}">
                <a16:creationId xmlns:a16="http://schemas.microsoft.com/office/drawing/2014/main" id="{B6A47FDC-1E33-48E6-8E18-CB63F0614754}"/>
              </a:ext>
            </a:extLst>
          </p:cNvPr>
          <p:cNvGrpSpPr/>
          <p:nvPr/>
        </p:nvGrpSpPr>
        <p:grpSpPr>
          <a:xfrm>
            <a:off x="8927481" y="4160093"/>
            <a:ext cx="2926080" cy="1290153"/>
            <a:chOff x="8921977" y="4073386"/>
            <a:chExt cx="2926080" cy="129015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8923873-F8BE-4D3B-8CC8-C2A4B5648DAA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414B857E-4D53-43F0-92FB-AC5335547872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8AEEBA8-FE81-460B-9A64-13D0C7B0E413}"/>
              </a:ext>
            </a:extLst>
          </p:cNvPr>
          <p:cNvGrpSpPr/>
          <p:nvPr/>
        </p:nvGrpSpPr>
        <p:grpSpPr>
          <a:xfrm>
            <a:off x="338440" y="4082791"/>
            <a:ext cx="2926080" cy="1290153"/>
            <a:chOff x="332936" y="4652338"/>
            <a:chExt cx="2926080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0AEB71A-C634-49EF-8286-9DD13EC6B37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E9732BAF-5A01-49BE-978A-EAD05C4E1D9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C55D115-7095-48DC-97CE-FF523ACEAC3C}"/>
              </a:ext>
            </a:extLst>
          </p:cNvPr>
          <p:cNvGrpSpPr/>
          <p:nvPr/>
        </p:nvGrpSpPr>
        <p:grpSpPr>
          <a:xfrm>
            <a:off x="8927481" y="1734391"/>
            <a:ext cx="2926080" cy="1290153"/>
            <a:chOff x="8921977" y="1466725"/>
            <a:chExt cx="2926080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C631D47-6772-45D6-A423-DC382253A5A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8A8E63C1-2AF3-44BE-AA9E-7E0DFA34D78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270CF1B-38D9-40B4-9FA1-D9A4F5C2E00B}"/>
              </a:ext>
            </a:extLst>
          </p:cNvPr>
          <p:cNvGrpSpPr/>
          <p:nvPr/>
        </p:nvGrpSpPr>
        <p:grpSpPr>
          <a:xfrm>
            <a:off x="338440" y="1734391"/>
            <a:ext cx="2926080" cy="1290153"/>
            <a:chOff x="332936" y="2627766"/>
            <a:chExt cx="2926080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941A664-0AFE-47CE-9DC8-D75A57D0B0F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791C6327-464F-44C4-B15B-28E6B724C53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4763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8646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Quadrant Pie Matrix – Slide Template</vt:lpstr>
      <vt:lpstr>Quadrant Pie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Quadrant Pie Matrix</dc:title>
  <dc:creator>PresentationGO.com</dc:creator>
  <dc:description>© Copyright PresentationGO.com</dc:description>
  <dcterms:created xsi:type="dcterms:W3CDTF">2014-11-26T05:14:11Z</dcterms:created>
  <dcterms:modified xsi:type="dcterms:W3CDTF">2021-01-12T16:22:13Z</dcterms:modified>
  <cp:category>Charts &amp; Diagrams</cp:category>
</cp:coreProperties>
</file>