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43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58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Quadrant Trumpet Matrix – Slide Template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5ECDCA4-51C4-46F6-83BC-9BB0EAB8D109}"/>
              </a:ext>
            </a:extLst>
          </p:cNvPr>
          <p:cNvGrpSpPr/>
          <p:nvPr/>
        </p:nvGrpSpPr>
        <p:grpSpPr>
          <a:xfrm>
            <a:off x="6470905" y="4874839"/>
            <a:ext cx="2194560" cy="1106115"/>
            <a:chOff x="8921977" y="4001571"/>
            <a:chExt cx="2926080" cy="147481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21DB9F1-D824-4642-8C04-1A6598D2D8B3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A8ADA24-1C38-48D7-91CD-5ACFC7512DE1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34C52F4-ABDA-4B72-B5D1-7C295262E5DC}"/>
              </a:ext>
            </a:extLst>
          </p:cNvPr>
          <p:cNvGrpSpPr/>
          <p:nvPr/>
        </p:nvGrpSpPr>
        <p:grpSpPr>
          <a:xfrm>
            <a:off x="478535" y="4874838"/>
            <a:ext cx="2194560" cy="1106115"/>
            <a:chOff x="332936" y="4580523"/>
            <a:chExt cx="2926080" cy="1474819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0E4A3A7-55B0-428E-A999-F639CB33FBF7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9755B52-45A2-4FC0-AA76-944F93301CD7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58590C4-1510-4986-B390-9A4A5E78EF7D}"/>
              </a:ext>
            </a:extLst>
          </p:cNvPr>
          <p:cNvGrpSpPr/>
          <p:nvPr/>
        </p:nvGrpSpPr>
        <p:grpSpPr>
          <a:xfrm>
            <a:off x="6470905" y="1478757"/>
            <a:ext cx="2194560" cy="1106115"/>
            <a:chOff x="8921977" y="1394910"/>
            <a:chExt cx="2926080" cy="1474819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10D5B9A-B994-4A3E-97C3-D45AB6DC3F0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A11A8B7-3F80-485F-9A9D-277B13F2CEA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810E102-A69E-409E-85AA-3B27C94E697C}"/>
              </a:ext>
            </a:extLst>
          </p:cNvPr>
          <p:cNvGrpSpPr/>
          <p:nvPr/>
        </p:nvGrpSpPr>
        <p:grpSpPr>
          <a:xfrm>
            <a:off x="478535" y="1478757"/>
            <a:ext cx="2194560" cy="1106115"/>
            <a:chOff x="332936" y="2555951"/>
            <a:chExt cx="2926080" cy="147481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1B4E862-CCF3-44BC-ACA7-D56C5859D94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A0302A2-2366-487F-9C53-65D0C043F39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00A04B5-5149-4607-81A9-114B734C0500}"/>
              </a:ext>
            </a:extLst>
          </p:cNvPr>
          <p:cNvSpPr/>
          <p:nvPr/>
        </p:nvSpPr>
        <p:spPr>
          <a:xfrm rot="16200000">
            <a:off x="4572000" y="3729856"/>
            <a:ext cx="1012698" cy="1012698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EB264777-12E2-43A8-8B3E-9A00FC93DED4}"/>
              </a:ext>
            </a:extLst>
          </p:cNvPr>
          <p:cNvSpPr/>
          <p:nvPr/>
        </p:nvSpPr>
        <p:spPr>
          <a:xfrm rot="5400000">
            <a:off x="5584698" y="2717158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E79BFAAF-5A2B-4D9E-807D-CC33FBF6116A}"/>
              </a:ext>
            </a:extLst>
          </p:cNvPr>
          <p:cNvSpPr/>
          <p:nvPr/>
        </p:nvSpPr>
        <p:spPr>
          <a:xfrm rot="5400000">
            <a:off x="4572000" y="2717158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3D9743F7-20CC-479F-B6E1-453D53816F00}"/>
              </a:ext>
            </a:extLst>
          </p:cNvPr>
          <p:cNvSpPr/>
          <p:nvPr/>
        </p:nvSpPr>
        <p:spPr>
          <a:xfrm rot="16200000">
            <a:off x="5584698" y="3729856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6344E303-1903-45F9-B3CE-78D26700B94C}"/>
              </a:ext>
            </a:extLst>
          </p:cNvPr>
          <p:cNvSpPr/>
          <p:nvPr/>
        </p:nvSpPr>
        <p:spPr>
          <a:xfrm rot="5400000">
            <a:off x="3559302" y="1704460"/>
            <a:ext cx="1012698" cy="1012698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7BAA332A-4132-470E-B6F0-EB1B7BFE495A}"/>
              </a:ext>
            </a:extLst>
          </p:cNvPr>
          <p:cNvSpPr/>
          <p:nvPr/>
        </p:nvSpPr>
        <p:spPr>
          <a:xfrm rot="16200000">
            <a:off x="3559302" y="4742554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EA7C9F1C-34AF-455A-8591-EC1DC0348B9B}"/>
              </a:ext>
            </a:extLst>
          </p:cNvPr>
          <p:cNvSpPr/>
          <p:nvPr/>
        </p:nvSpPr>
        <p:spPr>
          <a:xfrm rot="16200000">
            <a:off x="4572000" y="1704460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532BB1C6-C374-43A9-B67F-BD2864951CB2}"/>
              </a:ext>
            </a:extLst>
          </p:cNvPr>
          <p:cNvSpPr/>
          <p:nvPr/>
        </p:nvSpPr>
        <p:spPr>
          <a:xfrm rot="5400000">
            <a:off x="4572000" y="4742554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04FFC52E-B38C-4BF3-BC35-2706E6D65914}"/>
              </a:ext>
            </a:extLst>
          </p:cNvPr>
          <p:cNvSpPr/>
          <p:nvPr/>
        </p:nvSpPr>
        <p:spPr>
          <a:xfrm rot="5400000">
            <a:off x="3559302" y="3729856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AB9C02C2-9FE2-4E46-B56A-17490DA1D9DC}"/>
              </a:ext>
            </a:extLst>
          </p:cNvPr>
          <p:cNvSpPr/>
          <p:nvPr/>
        </p:nvSpPr>
        <p:spPr>
          <a:xfrm rot="16200000">
            <a:off x="3559302" y="2717158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471F9816-8489-4E79-81D3-DFA73A93B22D}"/>
              </a:ext>
            </a:extLst>
          </p:cNvPr>
          <p:cNvSpPr/>
          <p:nvPr/>
        </p:nvSpPr>
        <p:spPr>
          <a:xfrm rot="5400000">
            <a:off x="2546604" y="3729856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009AF75C-2039-41F4-9ED7-B34043F9FAD3}"/>
              </a:ext>
            </a:extLst>
          </p:cNvPr>
          <p:cNvSpPr/>
          <p:nvPr/>
        </p:nvSpPr>
        <p:spPr>
          <a:xfrm rot="16200000">
            <a:off x="2546604" y="2717158"/>
            <a:ext cx="1012698" cy="1012698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3" name="Graphic 62" descr="Users">
            <a:extLst>
              <a:ext uri="{FF2B5EF4-FFF2-40B4-BE49-F238E27FC236}">
                <a16:creationId xmlns:a16="http://schemas.microsoft.com/office/drawing/2014/main" id="{4830FA56-2673-4998-910C-9AF571ACA4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52603" y="3101291"/>
            <a:ext cx="509000" cy="509000"/>
          </a:xfrm>
          <a:prstGeom prst="rect">
            <a:avLst/>
          </a:prstGeom>
        </p:spPr>
      </p:pic>
      <p:pic>
        <p:nvPicPr>
          <p:cNvPr id="64" name="Graphic 63" descr="Puzzle">
            <a:extLst>
              <a:ext uri="{FF2B5EF4-FFF2-40B4-BE49-F238E27FC236}">
                <a16:creationId xmlns:a16="http://schemas.microsoft.com/office/drawing/2014/main" id="{11D2A5FC-61AD-4C1A-896E-CDB709860B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52603" y="3862140"/>
            <a:ext cx="509000" cy="509000"/>
          </a:xfrm>
          <a:prstGeom prst="rect">
            <a:avLst/>
          </a:prstGeom>
        </p:spPr>
      </p:pic>
      <p:pic>
        <p:nvPicPr>
          <p:cNvPr id="65" name="Graphic 64" descr="Lightbulb">
            <a:extLst>
              <a:ext uri="{FF2B5EF4-FFF2-40B4-BE49-F238E27FC236}">
                <a16:creationId xmlns:a16="http://schemas.microsoft.com/office/drawing/2014/main" id="{4D3594D5-6AB8-4BC5-8238-083FF812511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82397" y="3862140"/>
            <a:ext cx="509000" cy="509000"/>
          </a:xfrm>
          <a:prstGeom prst="rect">
            <a:avLst/>
          </a:prstGeom>
        </p:spPr>
      </p:pic>
      <p:pic>
        <p:nvPicPr>
          <p:cNvPr id="66" name="Graphic 65" descr="Rocket">
            <a:extLst>
              <a:ext uri="{FF2B5EF4-FFF2-40B4-BE49-F238E27FC236}">
                <a16:creationId xmlns:a16="http://schemas.microsoft.com/office/drawing/2014/main" id="{FC19D1DF-64F4-43AE-B476-1AA8459E396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82397" y="3101291"/>
            <a:ext cx="509000" cy="50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516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Quadrant Trumpet Matrix – Slide Template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F61F7A8-8198-456E-BACA-444D518EFBD8}"/>
              </a:ext>
            </a:extLst>
          </p:cNvPr>
          <p:cNvGrpSpPr/>
          <p:nvPr/>
        </p:nvGrpSpPr>
        <p:grpSpPr>
          <a:xfrm>
            <a:off x="6470905" y="4874839"/>
            <a:ext cx="2194560" cy="1106115"/>
            <a:chOff x="8921977" y="4001571"/>
            <a:chExt cx="2926080" cy="1474819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86DB962-013F-43EC-83CB-BDB8AC68B6D2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2B74CD8-7BA8-4FDC-ABA4-4DACF1FCFF1F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476C2F0-059E-43D0-89A7-6F50177B6B27}"/>
              </a:ext>
            </a:extLst>
          </p:cNvPr>
          <p:cNvGrpSpPr/>
          <p:nvPr/>
        </p:nvGrpSpPr>
        <p:grpSpPr>
          <a:xfrm>
            <a:off x="478535" y="4874838"/>
            <a:ext cx="2194560" cy="1106115"/>
            <a:chOff x="332936" y="4580523"/>
            <a:chExt cx="2926080" cy="1474819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F2499B6-0A9B-4213-9785-CA67D451C481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1BC26D8-3CB3-4DF8-9DF7-0BDA35CCA1E7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47B52DE-8997-4EA5-8D73-2AF3BCFE6E59}"/>
              </a:ext>
            </a:extLst>
          </p:cNvPr>
          <p:cNvGrpSpPr/>
          <p:nvPr/>
        </p:nvGrpSpPr>
        <p:grpSpPr>
          <a:xfrm>
            <a:off x="6470905" y="1478757"/>
            <a:ext cx="2194560" cy="1106115"/>
            <a:chOff x="8921977" y="1394910"/>
            <a:chExt cx="2926080" cy="1474819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9D5035E-B673-420F-834F-DB05A699D6E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FDABB4D-55B6-4543-9B31-6454C8DC7C6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D9CE6EC-ED40-4057-949C-7BA1E009796A}"/>
              </a:ext>
            </a:extLst>
          </p:cNvPr>
          <p:cNvGrpSpPr/>
          <p:nvPr/>
        </p:nvGrpSpPr>
        <p:grpSpPr>
          <a:xfrm>
            <a:off x="478535" y="1478757"/>
            <a:ext cx="2194560" cy="1106115"/>
            <a:chOff x="332936" y="2555951"/>
            <a:chExt cx="2926080" cy="1474819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5E3E121-756C-4DB3-8897-5574176AECB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D470E29-EC59-4743-99BD-056246FDEE2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3E748B2E-7664-455B-B78D-82A4EBF33DF9}"/>
              </a:ext>
            </a:extLst>
          </p:cNvPr>
          <p:cNvSpPr/>
          <p:nvPr/>
        </p:nvSpPr>
        <p:spPr>
          <a:xfrm rot="16200000">
            <a:off x="4572000" y="3729856"/>
            <a:ext cx="1012698" cy="1012698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4F0846F8-5AD9-46DE-AFEA-CBE1190A9DCD}"/>
              </a:ext>
            </a:extLst>
          </p:cNvPr>
          <p:cNvSpPr/>
          <p:nvPr/>
        </p:nvSpPr>
        <p:spPr>
          <a:xfrm rot="5400000">
            <a:off x="5584698" y="2717158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D2EFF9B3-2907-43CF-AF32-306AF529DB1D}"/>
              </a:ext>
            </a:extLst>
          </p:cNvPr>
          <p:cNvSpPr/>
          <p:nvPr/>
        </p:nvSpPr>
        <p:spPr>
          <a:xfrm rot="5400000">
            <a:off x="4572000" y="2717158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632F46D7-5FD2-46EB-B4C6-9DFB2D69A85C}"/>
              </a:ext>
            </a:extLst>
          </p:cNvPr>
          <p:cNvSpPr/>
          <p:nvPr/>
        </p:nvSpPr>
        <p:spPr>
          <a:xfrm rot="16200000">
            <a:off x="5584698" y="3729856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34ED39FB-2630-4B3C-B1B4-3273AB142A0D}"/>
              </a:ext>
            </a:extLst>
          </p:cNvPr>
          <p:cNvSpPr/>
          <p:nvPr/>
        </p:nvSpPr>
        <p:spPr>
          <a:xfrm rot="5400000">
            <a:off x="3559302" y="1704460"/>
            <a:ext cx="1012698" cy="1012698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83169C1E-955C-4593-B4FD-7E885E26A4DE}"/>
              </a:ext>
            </a:extLst>
          </p:cNvPr>
          <p:cNvSpPr/>
          <p:nvPr/>
        </p:nvSpPr>
        <p:spPr>
          <a:xfrm rot="16200000">
            <a:off x="3559302" y="4742554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7B6FB11F-3858-415C-BA79-98B63F27321E}"/>
              </a:ext>
            </a:extLst>
          </p:cNvPr>
          <p:cNvSpPr/>
          <p:nvPr/>
        </p:nvSpPr>
        <p:spPr>
          <a:xfrm rot="16200000">
            <a:off x="4572000" y="1704460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8B985F81-208D-4F8D-82DF-7D4452DF406C}"/>
              </a:ext>
            </a:extLst>
          </p:cNvPr>
          <p:cNvSpPr/>
          <p:nvPr/>
        </p:nvSpPr>
        <p:spPr>
          <a:xfrm rot="5400000">
            <a:off x="4572000" y="4742554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B6741765-E299-46CE-B8B0-EF1680F8E1B9}"/>
              </a:ext>
            </a:extLst>
          </p:cNvPr>
          <p:cNvSpPr/>
          <p:nvPr/>
        </p:nvSpPr>
        <p:spPr>
          <a:xfrm rot="5400000">
            <a:off x="3559302" y="3729856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C675EBC6-76F8-4C39-B38D-50C2C3AC62ED}"/>
              </a:ext>
            </a:extLst>
          </p:cNvPr>
          <p:cNvSpPr/>
          <p:nvPr/>
        </p:nvSpPr>
        <p:spPr>
          <a:xfrm rot="16200000">
            <a:off x="3559302" y="2717158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C923BD52-7CA6-4DBA-BC76-C02F9CAE0B2B}"/>
              </a:ext>
            </a:extLst>
          </p:cNvPr>
          <p:cNvSpPr/>
          <p:nvPr/>
        </p:nvSpPr>
        <p:spPr>
          <a:xfrm rot="5400000">
            <a:off x="2546604" y="3729856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F9908B32-B593-4588-87A3-5A208FA50554}"/>
              </a:ext>
            </a:extLst>
          </p:cNvPr>
          <p:cNvSpPr/>
          <p:nvPr/>
        </p:nvSpPr>
        <p:spPr>
          <a:xfrm rot="16200000">
            <a:off x="2546604" y="2717158"/>
            <a:ext cx="1012698" cy="1012698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5" name="Graphic 84" descr="Users">
            <a:extLst>
              <a:ext uri="{FF2B5EF4-FFF2-40B4-BE49-F238E27FC236}">
                <a16:creationId xmlns:a16="http://schemas.microsoft.com/office/drawing/2014/main" id="{F1850BF3-DE2C-41ED-A149-8A6655E0DC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52603" y="3101291"/>
            <a:ext cx="509000" cy="509000"/>
          </a:xfrm>
          <a:prstGeom prst="rect">
            <a:avLst/>
          </a:prstGeom>
        </p:spPr>
      </p:pic>
      <p:pic>
        <p:nvPicPr>
          <p:cNvPr id="86" name="Graphic 85" descr="Puzzle">
            <a:extLst>
              <a:ext uri="{FF2B5EF4-FFF2-40B4-BE49-F238E27FC236}">
                <a16:creationId xmlns:a16="http://schemas.microsoft.com/office/drawing/2014/main" id="{072CECEE-3E8E-4F33-8C7D-F9B61F1EF69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52603" y="3862140"/>
            <a:ext cx="509000" cy="509000"/>
          </a:xfrm>
          <a:prstGeom prst="rect">
            <a:avLst/>
          </a:prstGeom>
        </p:spPr>
      </p:pic>
      <p:pic>
        <p:nvPicPr>
          <p:cNvPr id="87" name="Graphic 86" descr="Lightbulb">
            <a:extLst>
              <a:ext uri="{FF2B5EF4-FFF2-40B4-BE49-F238E27FC236}">
                <a16:creationId xmlns:a16="http://schemas.microsoft.com/office/drawing/2014/main" id="{4D58EB9A-19A4-4E94-B3DD-57C187E5709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82397" y="3862140"/>
            <a:ext cx="509000" cy="509000"/>
          </a:xfrm>
          <a:prstGeom prst="rect">
            <a:avLst/>
          </a:prstGeom>
        </p:spPr>
      </p:pic>
      <p:pic>
        <p:nvPicPr>
          <p:cNvPr id="88" name="Graphic 87" descr="Rocket">
            <a:extLst>
              <a:ext uri="{FF2B5EF4-FFF2-40B4-BE49-F238E27FC236}">
                <a16:creationId xmlns:a16="http://schemas.microsoft.com/office/drawing/2014/main" id="{748F69F0-91E7-4617-8F8E-CC34485CD81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82397" y="3101291"/>
            <a:ext cx="509000" cy="50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654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10282</TotalTime>
  <Words>329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Quadrant Trumpet Matrix – Slide Template</vt:lpstr>
      <vt:lpstr>Quadrant Trumpet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Quadrant Trumpet Matrix</dc:title>
  <dc:creator>PresentationGO.com</dc:creator>
  <dc:description>© Copyright PresentationGO.com</dc:description>
  <dcterms:created xsi:type="dcterms:W3CDTF">2014-11-26T05:14:11Z</dcterms:created>
  <dcterms:modified xsi:type="dcterms:W3CDTF">2021-01-12T16:16:12Z</dcterms:modified>
  <cp:category>Charts &amp; Diagrams</cp:category>
</cp:coreProperties>
</file>