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1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9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Quantitative Results Male vs. Female – Slide Template</a:t>
            </a:r>
          </a:p>
        </p:txBody>
      </p:sp>
      <p:pic>
        <p:nvPicPr>
          <p:cNvPr id="10" name="Graphic 9" descr="Man">
            <a:extLst>
              <a:ext uri="{FF2B5EF4-FFF2-40B4-BE49-F238E27FC236}">
                <a16:creationId xmlns:a16="http://schemas.microsoft.com/office/drawing/2014/main" id="{74154C87-4D6A-4BF9-AFEB-DDB2585435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3350" y="4473218"/>
            <a:ext cx="685800" cy="685800"/>
          </a:xfrm>
          <a:prstGeom prst="rect">
            <a:avLst/>
          </a:prstGeom>
        </p:spPr>
      </p:pic>
      <p:pic>
        <p:nvPicPr>
          <p:cNvPr id="37" name="Graphic 36" descr="Man">
            <a:extLst>
              <a:ext uri="{FF2B5EF4-FFF2-40B4-BE49-F238E27FC236}">
                <a16:creationId xmlns:a16="http://schemas.microsoft.com/office/drawing/2014/main" id="{9BFCA6FA-37D6-4F8B-9891-7FF13B538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6150" y="4473218"/>
            <a:ext cx="685800" cy="685800"/>
          </a:xfrm>
          <a:prstGeom prst="rect">
            <a:avLst/>
          </a:prstGeom>
        </p:spPr>
      </p:pic>
      <p:pic>
        <p:nvPicPr>
          <p:cNvPr id="38" name="Graphic 37" descr="Man">
            <a:extLst>
              <a:ext uri="{FF2B5EF4-FFF2-40B4-BE49-F238E27FC236}">
                <a16:creationId xmlns:a16="http://schemas.microsoft.com/office/drawing/2014/main" id="{CF90BE1C-6059-40FD-BB77-32F7269DF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8950" y="4473218"/>
            <a:ext cx="685800" cy="685800"/>
          </a:xfrm>
          <a:prstGeom prst="rect">
            <a:avLst/>
          </a:prstGeom>
        </p:spPr>
      </p:pic>
      <p:pic>
        <p:nvPicPr>
          <p:cNvPr id="39" name="Graphic 38" descr="Man">
            <a:extLst>
              <a:ext uri="{FF2B5EF4-FFF2-40B4-BE49-F238E27FC236}">
                <a16:creationId xmlns:a16="http://schemas.microsoft.com/office/drawing/2014/main" id="{0B5174EE-4454-41F8-8244-B09EC2B86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1750" y="4473218"/>
            <a:ext cx="685800" cy="685800"/>
          </a:xfrm>
          <a:prstGeom prst="rect">
            <a:avLst/>
          </a:prstGeom>
        </p:spPr>
      </p:pic>
      <p:pic>
        <p:nvPicPr>
          <p:cNvPr id="40" name="Graphic 39" descr="Man">
            <a:extLst>
              <a:ext uri="{FF2B5EF4-FFF2-40B4-BE49-F238E27FC236}">
                <a16:creationId xmlns:a16="http://schemas.microsoft.com/office/drawing/2014/main" id="{1F8B307B-F554-4F8F-9267-E96426C3C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14550" y="4473218"/>
            <a:ext cx="685800" cy="685800"/>
          </a:xfrm>
          <a:prstGeom prst="rect">
            <a:avLst/>
          </a:prstGeom>
        </p:spPr>
      </p:pic>
      <p:pic>
        <p:nvPicPr>
          <p:cNvPr id="42" name="Graphic 41" descr="Man">
            <a:extLst>
              <a:ext uri="{FF2B5EF4-FFF2-40B4-BE49-F238E27FC236}">
                <a16:creationId xmlns:a16="http://schemas.microsoft.com/office/drawing/2014/main" id="{F30E01EA-5299-43EB-8103-8A5ECE5DB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3350" y="3682038"/>
            <a:ext cx="685800" cy="685800"/>
          </a:xfrm>
          <a:prstGeom prst="rect">
            <a:avLst/>
          </a:prstGeom>
        </p:spPr>
      </p:pic>
      <p:pic>
        <p:nvPicPr>
          <p:cNvPr id="55" name="Graphic 54" descr="Man">
            <a:extLst>
              <a:ext uri="{FF2B5EF4-FFF2-40B4-BE49-F238E27FC236}">
                <a16:creationId xmlns:a16="http://schemas.microsoft.com/office/drawing/2014/main" id="{591A8B53-7BC0-43CB-BC35-CD37751A2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6150" y="3682038"/>
            <a:ext cx="685800" cy="685800"/>
          </a:xfrm>
          <a:prstGeom prst="rect">
            <a:avLst/>
          </a:prstGeom>
        </p:spPr>
      </p:pic>
      <p:pic>
        <p:nvPicPr>
          <p:cNvPr id="58" name="Graphic 57" descr="Man">
            <a:extLst>
              <a:ext uri="{FF2B5EF4-FFF2-40B4-BE49-F238E27FC236}">
                <a16:creationId xmlns:a16="http://schemas.microsoft.com/office/drawing/2014/main" id="{C6C3EFB1-3E16-4B74-BF90-EF0956A97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8950" y="3682038"/>
            <a:ext cx="685800" cy="685800"/>
          </a:xfrm>
          <a:prstGeom prst="rect">
            <a:avLst/>
          </a:prstGeom>
        </p:spPr>
      </p:pic>
      <p:pic>
        <p:nvPicPr>
          <p:cNvPr id="61" name="Graphic 60" descr="Man">
            <a:extLst>
              <a:ext uri="{FF2B5EF4-FFF2-40B4-BE49-F238E27FC236}">
                <a16:creationId xmlns:a16="http://schemas.microsoft.com/office/drawing/2014/main" id="{662E9DFC-EF2C-4624-A154-6307270BA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1750" y="3682038"/>
            <a:ext cx="685800" cy="685800"/>
          </a:xfrm>
          <a:prstGeom prst="rect">
            <a:avLst/>
          </a:prstGeom>
        </p:spPr>
      </p:pic>
      <p:pic>
        <p:nvPicPr>
          <p:cNvPr id="64" name="Graphic 63" descr="Man">
            <a:extLst>
              <a:ext uri="{FF2B5EF4-FFF2-40B4-BE49-F238E27FC236}">
                <a16:creationId xmlns:a16="http://schemas.microsoft.com/office/drawing/2014/main" id="{93510C78-2B60-44E9-9704-80BB2102B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14550" y="3682038"/>
            <a:ext cx="685800" cy="685800"/>
          </a:xfrm>
          <a:prstGeom prst="rect">
            <a:avLst/>
          </a:prstGeom>
        </p:spPr>
      </p:pic>
      <p:pic>
        <p:nvPicPr>
          <p:cNvPr id="70" name="Graphic 69" descr="Man">
            <a:extLst>
              <a:ext uri="{FF2B5EF4-FFF2-40B4-BE49-F238E27FC236}">
                <a16:creationId xmlns:a16="http://schemas.microsoft.com/office/drawing/2014/main" id="{A7A38C89-901E-4F35-ADED-63CE79DC1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3350" y="2890857"/>
            <a:ext cx="685800" cy="685800"/>
          </a:xfrm>
          <a:prstGeom prst="rect">
            <a:avLst/>
          </a:prstGeom>
        </p:spPr>
      </p:pic>
      <p:pic>
        <p:nvPicPr>
          <p:cNvPr id="73" name="Graphic 72" descr="Man">
            <a:extLst>
              <a:ext uri="{FF2B5EF4-FFF2-40B4-BE49-F238E27FC236}">
                <a16:creationId xmlns:a16="http://schemas.microsoft.com/office/drawing/2014/main" id="{3640A668-4AD5-4E38-B729-63666B5A1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6150" y="2890857"/>
            <a:ext cx="685800" cy="685800"/>
          </a:xfrm>
          <a:prstGeom prst="rect">
            <a:avLst/>
          </a:prstGeom>
        </p:spPr>
      </p:pic>
      <p:pic>
        <p:nvPicPr>
          <p:cNvPr id="74" name="Graphic 73" descr="Man">
            <a:extLst>
              <a:ext uri="{FF2B5EF4-FFF2-40B4-BE49-F238E27FC236}">
                <a16:creationId xmlns:a16="http://schemas.microsoft.com/office/drawing/2014/main" id="{DD7AD24B-4063-40BD-B5E9-4AA04F0BD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8950" y="2890857"/>
            <a:ext cx="685800" cy="685800"/>
          </a:xfrm>
          <a:prstGeom prst="rect">
            <a:avLst/>
          </a:prstGeom>
        </p:spPr>
      </p:pic>
      <p:pic>
        <p:nvPicPr>
          <p:cNvPr id="75" name="Graphic 74" descr="Man">
            <a:extLst>
              <a:ext uri="{FF2B5EF4-FFF2-40B4-BE49-F238E27FC236}">
                <a16:creationId xmlns:a16="http://schemas.microsoft.com/office/drawing/2014/main" id="{EC9C08CF-6CB2-4F56-B10B-637310730B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1750" y="2890857"/>
            <a:ext cx="685800" cy="685800"/>
          </a:xfrm>
          <a:prstGeom prst="rect">
            <a:avLst/>
          </a:prstGeom>
        </p:spPr>
      </p:pic>
      <p:pic>
        <p:nvPicPr>
          <p:cNvPr id="76" name="Graphic 75" descr="Man">
            <a:extLst>
              <a:ext uri="{FF2B5EF4-FFF2-40B4-BE49-F238E27FC236}">
                <a16:creationId xmlns:a16="http://schemas.microsoft.com/office/drawing/2014/main" id="{628218F1-E144-4976-86F7-A6E5C708C4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14550" y="2890857"/>
            <a:ext cx="685800" cy="685800"/>
          </a:xfrm>
          <a:prstGeom prst="rect">
            <a:avLst/>
          </a:prstGeom>
        </p:spPr>
      </p:pic>
      <p:pic>
        <p:nvPicPr>
          <p:cNvPr id="78" name="Graphic 77" descr="Man">
            <a:extLst>
              <a:ext uri="{FF2B5EF4-FFF2-40B4-BE49-F238E27FC236}">
                <a16:creationId xmlns:a16="http://schemas.microsoft.com/office/drawing/2014/main" id="{7489CAE3-7D0C-4437-A1CE-2C4844796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43350" y="2099676"/>
            <a:ext cx="685800" cy="685800"/>
          </a:xfrm>
          <a:prstGeom prst="rect">
            <a:avLst/>
          </a:prstGeom>
        </p:spPr>
      </p:pic>
      <p:pic>
        <p:nvPicPr>
          <p:cNvPr id="79" name="Graphic 78" descr="Man">
            <a:extLst>
              <a:ext uri="{FF2B5EF4-FFF2-40B4-BE49-F238E27FC236}">
                <a16:creationId xmlns:a16="http://schemas.microsoft.com/office/drawing/2014/main" id="{529DEB2E-B1F6-4026-BF43-E4B3981C25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86150" y="2099676"/>
            <a:ext cx="685800" cy="685800"/>
          </a:xfrm>
          <a:prstGeom prst="rect">
            <a:avLst/>
          </a:prstGeom>
        </p:spPr>
      </p:pic>
      <p:pic>
        <p:nvPicPr>
          <p:cNvPr id="80" name="Graphic 79" descr="Man">
            <a:extLst>
              <a:ext uri="{FF2B5EF4-FFF2-40B4-BE49-F238E27FC236}">
                <a16:creationId xmlns:a16="http://schemas.microsoft.com/office/drawing/2014/main" id="{481B33C2-0A02-48D5-A741-F55A9FF7E9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28950" y="2099676"/>
            <a:ext cx="685800" cy="685800"/>
          </a:xfrm>
          <a:prstGeom prst="rect">
            <a:avLst/>
          </a:prstGeom>
        </p:spPr>
      </p:pic>
      <p:pic>
        <p:nvPicPr>
          <p:cNvPr id="81" name="Graphic 80" descr="Man">
            <a:extLst>
              <a:ext uri="{FF2B5EF4-FFF2-40B4-BE49-F238E27FC236}">
                <a16:creationId xmlns:a16="http://schemas.microsoft.com/office/drawing/2014/main" id="{A41FE0AE-DF05-4378-B73F-5FC1BC126B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1750" y="2099676"/>
            <a:ext cx="685800" cy="685800"/>
          </a:xfrm>
          <a:prstGeom prst="rect">
            <a:avLst/>
          </a:prstGeom>
        </p:spPr>
      </p:pic>
      <p:pic>
        <p:nvPicPr>
          <p:cNvPr id="82" name="Graphic 81" descr="Man">
            <a:extLst>
              <a:ext uri="{FF2B5EF4-FFF2-40B4-BE49-F238E27FC236}">
                <a16:creationId xmlns:a16="http://schemas.microsoft.com/office/drawing/2014/main" id="{7C464180-69FA-41EB-A132-95180193DC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14550" y="2099676"/>
            <a:ext cx="685800" cy="685800"/>
          </a:xfrm>
          <a:prstGeom prst="rect">
            <a:avLst/>
          </a:prstGeom>
        </p:spPr>
      </p:pic>
      <p:pic>
        <p:nvPicPr>
          <p:cNvPr id="83" name="Graphic 82" descr="Woman">
            <a:extLst>
              <a:ext uri="{FF2B5EF4-FFF2-40B4-BE49-F238E27FC236}">
                <a16:creationId xmlns:a16="http://schemas.microsoft.com/office/drawing/2014/main" id="{0A3292F8-C8ED-42AB-92BC-6CCE8315EF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3650" y="4473218"/>
            <a:ext cx="685800" cy="685800"/>
          </a:xfrm>
          <a:prstGeom prst="rect">
            <a:avLst/>
          </a:prstGeom>
        </p:spPr>
      </p:pic>
      <p:pic>
        <p:nvPicPr>
          <p:cNvPr id="84" name="Graphic 83" descr="Woman">
            <a:extLst>
              <a:ext uri="{FF2B5EF4-FFF2-40B4-BE49-F238E27FC236}">
                <a16:creationId xmlns:a16="http://schemas.microsoft.com/office/drawing/2014/main" id="{EEEB3463-19F2-4A66-9517-9D103BB60F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6450" y="4473218"/>
            <a:ext cx="685800" cy="685800"/>
          </a:xfrm>
          <a:prstGeom prst="rect">
            <a:avLst/>
          </a:prstGeom>
        </p:spPr>
      </p:pic>
      <p:pic>
        <p:nvPicPr>
          <p:cNvPr id="85" name="Graphic 84" descr="Woman">
            <a:extLst>
              <a:ext uri="{FF2B5EF4-FFF2-40B4-BE49-F238E27FC236}">
                <a16:creationId xmlns:a16="http://schemas.microsoft.com/office/drawing/2014/main" id="{3E5AE3BC-2DF3-4C6D-9FE7-9790716618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9250" y="4473218"/>
            <a:ext cx="685800" cy="685800"/>
          </a:xfrm>
          <a:prstGeom prst="rect">
            <a:avLst/>
          </a:prstGeom>
        </p:spPr>
      </p:pic>
      <p:pic>
        <p:nvPicPr>
          <p:cNvPr id="86" name="Graphic 85" descr="Woman">
            <a:extLst>
              <a:ext uri="{FF2B5EF4-FFF2-40B4-BE49-F238E27FC236}">
                <a16:creationId xmlns:a16="http://schemas.microsoft.com/office/drawing/2014/main" id="{B0008243-2178-4CE7-986A-CB170656EF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2050" y="4473218"/>
            <a:ext cx="685800" cy="685800"/>
          </a:xfrm>
          <a:prstGeom prst="rect">
            <a:avLst/>
          </a:prstGeom>
        </p:spPr>
      </p:pic>
      <p:pic>
        <p:nvPicPr>
          <p:cNvPr id="87" name="Graphic 86" descr="Woman">
            <a:extLst>
              <a:ext uri="{FF2B5EF4-FFF2-40B4-BE49-F238E27FC236}">
                <a16:creationId xmlns:a16="http://schemas.microsoft.com/office/drawing/2014/main" id="{7282EB7B-A60A-471A-A353-7B9E8E5AF9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4850" y="4473218"/>
            <a:ext cx="685800" cy="685800"/>
          </a:xfrm>
          <a:prstGeom prst="rect">
            <a:avLst/>
          </a:prstGeom>
        </p:spPr>
      </p:pic>
      <p:pic>
        <p:nvPicPr>
          <p:cNvPr id="89" name="Graphic 88" descr="Woman">
            <a:extLst>
              <a:ext uri="{FF2B5EF4-FFF2-40B4-BE49-F238E27FC236}">
                <a16:creationId xmlns:a16="http://schemas.microsoft.com/office/drawing/2014/main" id="{92DF7E3A-4D6B-4219-A124-ACF7E9FBF9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3650" y="3682038"/>
            <a:ext cx="685800" cy="685800"/>
          </a:xfrm>
          <a:prstGeom prst="rect">
            <a:avLst/>
          </a:prstGeom>
        </p:spPr>
      </p:pic>
      <p:pic>
        <p:nvPicPr>
          <p:cNvPr id="90" name="Graphic 89" descr="Woman">
            <a:extLst>
              <a:ext uri="{FF2B5EF4-FFF2-40B4-BE49-F238E27FC236}">
                <a16:creationId xmlns:a16="http://schemas.microsoft.com/office/drawing/2014/main" id="{BB5A3F40-C42C-4B7F-8ED6-A47AD98962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6450" y="3682038"/>
            <a:ext cx="685800" cy="685800"/>
          </a:xfrm>
          <a:prstGeom prst="rect">
            <a:avLst/>
          </a:prstGeom>
        </p:spPr>
      </p:pic>
      <p:pic>
        <p:nvPicPr>
          <p:cNvPr id="91" name="Graphic 90" descr="Woman">
            <a:extLst>
              <a:ext uri="{FF2B5EF4-FFF2-40B4-BE49-F238E27FC236}">
                <a16:creationId xmlns:a16="http://schemas.microsoft.com/office/drawing/2014/main" id="{D8CBD573-88F0-4CE9-827F-235BB512F5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9250" y="3682038"/>
            <a:ext cx="685800" cy="685800"/>
          </a:xfrm>
          <a:prstGeom prst="rect">
            <a:avLst/>
          </a:prstGeom>
        </p:spPr>
      </p:pic>
      <p:pic>
        <p:nvPicPr>
          <p:cNvPr id="92" name="Graphic 91" descr="Woman">
            <a:extLst>
              <a:ext uri="{FF2B5EF4-FFF2-40B4-BE49-F238E27FC236}">
                <a16:creationId xmlns:a16="http://schemas.microsoft.com/office/drawing/2014/main" id="{859EA2FA-852F-42EF-A1F7-CC6AD3AFB9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2050" y="3682038"/>
            <a:ext cx="685800" cy="685800"/>
          </a:xfrm>
          <a:prstGeom prst="rect">
            <a:avLst/>
          </a:prstGeom>
        </p:spPr>
      </p:pic>
      <p:pic>
        <p:nvPicPr>
          <p:cNvPr id="93" name="Graphic 92" descr="Woman">
            <a:extLst>
              <a:ext uri="{FF2B5EF4-FFF2-40B4-BE49-F238E27FC236}">
                <a16:creationId xmlns:a16="http://schemas.microsoft.com/office/drawing/2014/main" id="{24376FCF-5B59-4C75-A9B5-ECBFD5AD3E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4850" y="3682038"/>
            <a:ext cx="685800" cy="685800"/>
          </a:xfrm>
          <a:prstGeom prst="rect">
            <a:avLst/>
          </a:prstGeom>
        </p:spPr>
      </p:pic>
      <p:pic>
        <p:nvPicPr>
          <p:cNvPr id="95" name="Graphic 94" descr="Woman">
            <a:extLst>
              <a:ext uri="{FF2B5EF4-FFF2-40B4-BE49-F238E27FC236}">
                <a16:creationId xmlns:a16="http://schemas.microsoft.com/office/drawing/2014/main" id="{B7F6E1B1-E01C-487C-A99F-3818E2A4DC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3650" y="2890857"/>
            <a:ext cx="685800" cy="685800"/>
          </a:xfrm>
          <a:prstGeom prst="rect">
            <a:avLst/>
          </a:prstGeom>
        </p:spPr>
      </p:pic>
      <p:pic>
        <p:nvPicPr>
          <p:cNvPr id="96" name="Graphic 95" descr="Woman">
            <a:extLst>
              <a:ext uri="{FF2B5EF4-FFF2-40B4-BE49-F238E27FC236}">
                <a16:creationId xmlns:a16="http://schemas.microsoft.com/office/drawing/2014/main" id="{00B49E04-1179-4FD2-945E-4342BD25AF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6450" y="2890857"/>
            <a:ext cx="685800" cy="685800"/>
          </a:xfrm>
          <a:prstGeom prst="rect">
            <a:avLst/>
          </a:prstGeom>
        </p:spPr>
      </p:pic>
      <p:pic>
        <p:nvPicPr>
          <p:cNvPr id="97" name="Graphic 96" descr="Woman">
            <a:extLst>
              <a:ext uri="{FF2B5EF4-FFF2-40B4-BE49-F238E27FC236}">
                <a16:creationId xmlns:a16="http://schemas.microsoft.com/office/drawing/2014/main" id="{BE7B2B41-8DBC-4880-A032-36B049E813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9250" y="2890857"/>
            <a:ext cx="685800" cy="685800"/>
          </a:xfrm>
          <a:prstGeom prst="rect">
            <a:avLst/>
          </a:prstGeom>
        </p:spPr>
      </p:pic>
      <p:pic>
        <p:nvPicPr>
          <p:cNvPr id="98" name="Graphic 97" descr="Woman">
            <a:extLst>
              <a:ext uri="{FF2B5EF4-FFF2-40B4-BE49-F238E27FC236}">
                <a16:creationId xmlns:a16="http://schemas.microsoft.com/office/drawing/2014/main" id="{9FA173FF-5088-472E-88D7-134A432C5D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2050" y="2890857"/>
            <a:ext cx="685800" cy="685800"/>
          </a:xfrm>
          <a:prstGeom prst="rect">
            <a:avLst/>
          </a:prstGeom>
        </p:spPr>
      </p:pic>
      <p:pic>
        <p:nvPicPr>
          <p:cNvPr id="99" name="Graphic 98" descr="Woman">
            <a:extLst>
              <a:ext uri="{FF2B5EF4-FFF2-40B4-BE49-F238E27FC236}">
                <a16:creationId xmlns:a16="http://schemas.microsoft.com/office/drawing/2014/main" id="{FDB7803B-4AD2-4B46-9389-29AA0B5AA4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4850" y="2890857"/>
            <a:ext cx="685800" cy="685800"/>
          </a:xfrm>
          <a:prstGeom prst="rect">
            <a:avLst/>
          </a:prstGeom>
        </p:spPr>
      </p:pic>
      <p:pic>
        <p:nvPicPr>
          <p:cNvPr id="101" name="Graphic 100" descr="Woman">
            <a:extLst>
              <a:ext uri="{FF2B5EF4-FFF2-40B4-BE49-F238E27FC236}">
                <a16:creationId xmlns:a16="http://schemas.microsoft.com/office/drawing/2014/main" id="{914F921F-0B65-4ACB-80DC-A6D7963F45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43650" y="2099676"/>
            <a:ext cx="685800" cy="685800"/>
          </a:xfrm>
          <a:prstGeom prst="rect">
            <a:avLst/>
          </a:prstGeom>
        </p:spPr>
      </p:pic>
      <p:pic>
        <p:nvPicPr>
          <p:cNvPr id="102" name="Graphic 101" descr="Woman">
            <a:extLst>
              <a:ext uri="{FF2B5EF4-FFF2-40B4-BE49-F238E27FC236}">
                <a16:creationId xmlns:a16="http://schemas.microsoft.com/office/drawing/2014/main" id="{AC7D7E2D-8578-46B2-BF59-E4B1571C5A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86450" y="2099676"/>
            <a:ext cx="685800" cy="685800"/>
          </a:xfrm>
          <a:prstGeom prst="rect">
            <a:avLst/>
          </a:prstGeom>
        </p:spPr>
      </p:pic>
      <p:pic>
        <p:nvPicPr>
          <p:cNvPr id="103" name="Graphic 102" descr="Woman">
            <a:extLst>
              <a:ext uri="{FF2B5EF4-FFF2-40B4-BE49-F238E27FC236}">
                <a16:creationId xmlns:a16="http://schemas.microsoft.com/office/drawing/2014/main" id="{7E613310-8180-4080-938A-5CF8658D43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29250" y="2099676"/>
            <a:ext cx="685800" cy="685800"/>
          </a:xfrm>
          <a:prstGeom prst="rect">
            <a:avLst/>
          </a:prstGeom>
        </p:spPr>
      </p:pic>
      <p:pic>
        <p:nvPicPr>
          <p:cNvPr id="104" name="Graphic 103" descr="Woman">
            <a:extLst>
              <a:ext uri="{FF2B5EF4-FFF2-40B4-BE49-F238E27FC236}">
                <a16:creationId xmlns:a16="http://schemas.microsoft.com/office/drawing/2014/main" id="{CA770670-DC83-433A-91FA-B5A75C153E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72050" y="2099676"/>
            <a:ext cx="685800" cy="685800"/>
          </a:xfrm>
          <a:prstGeom prst="rect">
            <a:avLst/>
          </a:prstGeom>
        </p:spPr>
      </p:pic>
      <p:pic>
        <p:nvPicPr>
          <p:cNvPr id="105" name="Graphic 104" descr="Woman">
            <a:extLst>
              <a:ext uri="{FF2B5EF4-FFF2-40B4-BE49-F238E27FC236}">
                <a16:creationId xmlns:a16="http://schemas.microsoft.com/office/drawing/2014/main" id="{564294C7-5FA1-4057-A423-F1D25C68B3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4850" y="2099676"/>
            <a:ext cx="685800" cy="6858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560A2CD-7223-446A-8CA4-60747BCF7C74}"/>
              </a:ext>
            </a:extLst>
          </p:cNvPr>
          <p:cNvGrpSpPr/>
          <p:nvPr/>
        </p:nvGrpSpPr>
        <p:grpSpPr>
          <a:xfrm>
            <a:off x="7183582" y="3545073"/>
            <a:ext cx="1706588" cy="1637028"/>
            <a:chOff x="8927481" y="4560005"/>
            <a:chExt cx="2275451" cy="2182705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4D9D463-4ACA-4AD2-84BE-2C3B91B767A0}"/>
                </a:ext>
              </a:extLst>
            </p:cNvPr>
            <p:cNvSpPr txBox="1"/>
            <p:nvPr/>
          </p:nvSpPr>
          <p:spPr>
            <a:xfrm>
              <a:off x="8927481" y="4560005"/>
              <a:ext cx="2275451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B67547D-7538-45DE-B33C-E6D93951F879}"/>
                </a:ext>
              </a:extLst>
            </p:cNvPr>
            <p:cNvSpPr txBox="1"/>
            <p:nvPr/>
          </p:nvSpPr>
          <p:spPr>
            <a:xfrm>
              <a:off x="8927481" y="5111494"/>
              <a:ext cx="2275451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F97B8A3-6680-4AE4-94C0-51CD4BB672B4}"/>
              </a:ext>
            </a:extLst>
          </p:cNvPr>
          <p:cNvGrpSpPr/>
          <p:nvPr/>
        </p:nvGrpSpPr>
        <p:grpSpPr>
          <a:xfrm>
            <a:off x="253831" y="3545073"/>
            <a:ext cx="1706588" cy="1637028"/>
            <a:chOff x="338440" y="4560005"/>
            <a:chExt cx="2275451" cy="2182705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A590603-DFD5-4FEF-B28C-2B61334AD1B6}"/>
                </a:ext>
              </a:extLst>
            </p:cNvPr>
            <p:cNvSpPr txBox="1"/>
            <p:nvPr/>
          </p:nvSpPr>
          <p:spPr>
            <a:xfrm>
              <a:off x="338440" y="4560005"/>
              <a:ext cx="2275451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037FA45-E7C1-451A-BC4D-144930A75F0D}"/>
                </a:ext>
              </a:extLst>
            </p:cNvPr>
            <p:cNvSpPr txBox="1"/>
            <p:nvPr/>
          </p:nvSpPr>
          <p:spPr>
            <a:xfrm>
              <a:off x="338440" y="5111494"/>
              <a:ext cx="2275451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94A8AAA-0D51-470F-972A-B2647C778D26}"/>
              </a:ext>
            </a:extLst>
          </p:cNvPr>
          <p:cNvSpPr txBox="1"/>
          <p:nvPr/>
        </p:nvSpPr>
        <p:spPr>
          <a:xfrm>
            <a:off x="276609" y="2232144"/>
            <a:ext cx="166103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6">
                    <a:lumMod val="75000"/>
                  </a:schemeClr>
                </a:solidFill>
              </a:rPr>
              <a:t>65%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46E20E-62D2-48EE-BF8D-B1135BD9F784}"/>
              </a:ext>
            </a:extLst>
          </p:cNvPr>
          <p:cNvSpPr txBox="1"/>
          <p:nvPr/>
        </p:nvSpPr>
        <p:spPr>
          <a:xfrm>
            <a:off x="7206361" y="2232144"/>
            <a:ext cx="166103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190879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Quantitative </a:t>
            </a:r>
            <a:r>
              <a:rPr lang="en-US"/>
              <a:t>Results Male </a:t>
            </a:r>
            <a:r>
              <a:rPr lang="en-US" dirty="0"/>
              <a:t>vs. Female – Slide Template</a:t>
            </a:r>
          </a:p>
        </p:txBody>
      </p:sp>
      <p:pic>
        <p:nvPicPr>
          <p:cNvPr id="10" name="Graphic 9" descr="Man">
            <a:extLst>
              <a:ext uri="{FF2B5EF4-FFF2-40B4-BE49-F238E27FC236}">
                <a16:creationId xmlns:a16="http://schemas.microsoft.com/office/drawing/2014/main" id="{74154C87-4D6A-4BF9-AFEB-DDB2585435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3350" y="4473218"/>
            <a:ext cx="685800" cy="685800"/>
          </a:xfrm>
          <a:prstGeom prst="rect">
            <a:avLst/>
          </a:prstGeom>
        </p:spPr>
      </p:pic>
      <p:pic>
        <p:nvPicPr>
          <p:cNvPr id="37" name="Graphic 36" descr="Man">
            <a:extLst>
              <a:ext uri="{FF2B5EF4-FFF2-40B4-BE49-F238E27FC236}">
                <a16:creationId xmlns:a16="http://schemas.microsoft.com/office/drawing/2014/main" id="{9BFCA6FA-37D6-4F8B-9891-7FF13B538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6150" y="4473218"/>
            <a:ext cx="685800" cy="685800"/>
          </a:xfrm>
          <a:prstGeom prst="rect">
            <a:avLst/>
          </a:prstGeom>
        </p:spPr>
      </p:pic>
      <p:pic>
        <p:nvPicPr>
          <p:cNvPr id="38" name="Graphic 37" descr="Man">
            <a:extLst>
              <a:ext uri="{FF2B5EF4-FFF2-40B4-BE49-F238E27FC236}">
                <a16:creationId xmlns:a16="http://schemas.microsoft.com/office/drawing/2014/main" id="{CF90BE1C-6059-40FD-BB77-32F7269DF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8950" y="4473218"/>
            <a:ext cx="685800" cy="685800"/>
          </a:xfrm>
          <a:prstGeom prst="rect">
            <a:avLst/>
          </a:prstGeom>
        </p:spPr>
      </p:pic>
      <p:pic>
        <p:nvPicPr>
          <p:cNvPr id="39" name="Graphic 38" descr="Man">
            <a:extLst>
              <a:ext uri="{FF2B5EF4-FFF2-40B4-BE49-F238E27FC236}">
                <a16:creationId xmlns:a16="http://schemas.microsoft.com/office/drawing/2014/main" id="{0B5174EE-4454-41F8-8244-B09EC2B86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1750" y="4473218"/>
            <a:ext cx="685800" cy="685800"/>
          </a:xfrm>
          <a:prstGeom prst="rect">
            <a:avLst/>
          </a:prstGeom>
        </p:spPr>
      </p:pic>
      <p:pic>
        <p:nvPicPr>
          <p:cNvPr id="40" name="Graphic 39" descr="Man">
            <a:extLst>
              <a:ext uri="{FF2B5EF4-FFF2-40B4-BE49-F238E27FC236}">
                <a16:creationId xmlns:a16="http://schemas.microsoft.com/office/drawing/2014/main" id="{1F8B307B-F554-4F8F-9267-E96426C3C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14550" y="4473218"/>
            <a:ext cx="685800" cy="685800"/>
          </a:xfrm>
          <a:prstGeom prst="rect">
            <a:avLst/>
          </a:prstGeom>
        </p:spPr>
      </p:pic>
      <p:pic>
        <p:nvPicPr>
          <p:cNvPr id="42" name="Graphic 41" descr="Man">
            <a:extLst>
              <a:ext uri="{FF2B5EF4-FFF2-40B4-BE49-F238E27FC236}">
                <a16:creationId xmlns:a16="http://schemas.microsoft.com/office/drawing/2014/main" id="{F30E01EA-5299-43EB-8103-8A5ECE5DB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3350" y="3682038"/>
            <a:ext cx="685800" cy="685800"/>
          </a:xfrm>
          <a:prstGeom prst="rect">
            <a:avLst/>
          </a:prstGeom>
        </p:spPr>
      </p:pic>
      <p:pic>
        <p:nvPicPr>
          <p:cNvPr id="55" name="Graphic 54" descr="Man">
            <a:extLst>
              <a:ext uri="{FF2B5EF4-FFF2-40B4-BE49-F238E27FC236}">
                <a16:creationId xmlns:a16="http://schemas.microsoft.com/office/drawing/2014/main" id="{591A8B53-7BC0-43CB-BC35-CD37751A2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6150" y="3682038"/>
            <a:ext cx="685800" cy="685800"/>
          </a:xfrm>
          <a:prstGeom prst="rect">
            <a:avLst/>
          </a:prstGeom>
        </p:spPr>
      </p:pic>
      <p:pic>
        <p:nvPicPr>
          <p:cNvPr id="58" name="Graphic 57" descr="Man">
            <a:extLst>
              <a:ext uri="{FF2B5EF4-FFF2-40B4-BE49-F238E27FC236}">
                <a16:creationId xmlns:a16="http://schemas.microsoft.com/office/drawing/2014/main" id="{C6C3EFB1-3E16-4B74-BF90-EF0956A97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8950" y="3682038"/>
            <a:ext cx="685800" cy="685800"/>
          </a:xfrm>
          <a:prstGeom prst="rect">
            <a:avLst/>
          </a:prstGeom>
        </p:spPr>
      </p:pic>
      <p:pic>
        <p:nvPicPr>
          <p:cNvPr id="61" name="Graphic 60" descr="Man">
            <a:extLst>
              <a:ext uri="{FF2B5EF4-FFF2-40B4-BE49-F238E27FC236}">
                <a16:creationId xmlns:a16="http://schemas.microsoft.com/office/drawing/2014/main" id="{662E9DFC-EF2C-4624-A154-6307270BA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1750" y="3682038"/>
            <a:ext cx="685800" cy="685800"/>
          </a:xfrm>
          <a:prstGeom prst="rect">
            <a:avLst/>
          </a:prstGeom>
        </p:spPr>
      </p:pic>
      <p:pic>
        <p:nvPicPr>
          <p:cNvPr id="64" name="Graphic 63" descr="Man">
            <a:extLst>
              <a:ext uri="{FF2B5EF4-FFF2-40B4-BE49-F238E27FC236}">
                <a16:creationId xmlns:a16="http://schemas.microsoft.com/office/drawing/2014/main" id="{93510C78-2B60-44E9-9704-80BB2102B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14550" y="3682038"/>
            <a:ext cx="685800" cy="685800"/>
          </a:xfrm>
          <a:prstGeom prst="rect">
            <a:avLst/>
          </a:prstGeom>
        </p:spPr>
      </p:pic>
      <p:pic>
        <p:nvPicPr>
          <p:cNvPr id="70" name="Graphic 69" descr="Man">
            <a:extLst>
              <a:ext uri="{FF2B5EF4-FFF2-40B4-BE49-F238E27FC236}">
                <a16:creationId xmlns:a16="http://schemas.microsoft.com/office/drawing/2014/main" id="{A7A38C89-901E-4F35-ADED-63CE79DC1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3350" y="2890857"/>
            <a:ext cx="685800" cy="685800"/>
          </a:xfrm>
          <a:prstGeom prst="rect">
            <a:avLst/>
          </a:prstGeom>
        </p:spPr>
      </p:pic>
      <p:pic>
        <p:nvPicPr>
          <p:cNvPr id="73" name="Graphic 72" descr="Man">
            <a:extLst>
              <a:ext uri="{FF2B5EF4-FFF2-40B4-BE49-F238E27FC236}">
                <a16:creationId xmlns:a16="http://schemas.microsoft.com/office/drawing/2014/main" id="{3640A668-4AD5-4E38-B729-63666B5A1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6150" y="2890857"/>
            <a:ext cx="685800" cy="685800"/>
          </a:xfrm>
          <a:prstGeom prst="rect">
            <a:avLst/>
          </a:prstGeom>
        </p:spPr>
      </p:pic>
      <p:pic>
        <p:nvPicPr>
          <p:cNvPr id="74" name="Graphic 73" descr="Man">
            <a:extLst>
              <a:ext uri="{FF2B5EF4-FFF2-40B4-BE49-F238E27FC236}">
                <a16:creationId xmlns:a16="http://schemas.microsoft.com/office/drawing/2014/main" id="{DD7AD24B-4063-40BD-B5E9-4AA04F0BD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8950" y="2890857"/>
            <a:ext cx="685800" cy="685800"/>
          </a:xfrm>
          <a:prstGeom prst="rect">
            <a:avLst/>
          </a:prstGeom>
        </p:spPr>
      </p:pic>
      <p:pic>
        <p:nvPicPr>
          <p:cNvPr id="75" name="Graphic 74" descr="Man">
            <a:extLst>
              <a:ext uri="{FF2B5EF4-FFF2-40B4-BE49-F238E27FC236}">
                <a16:creationId xmlns:a16="http://schemas.microsoft.com/office/drawing/2014/main" id="{EC9C08CF-6CB2-4F56-B10B-637310730B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1750" y="2890857"/>
            <a:ext cx="685800" cy="685800"/>
          </a:xfrm>
          <a:prstGeom prst="rect">
            <a:avLst/>
          </a:prstGeom>
        </p:spPr>
      </p:pic>
      <p:pic>
        <p:nvPicPr>
          <p:cNvPr id="76" name="Graphic 75" descr="Man">
            <a:extLst>
              <a:ext uri="{FF2B5EF4-FFF2-40B4-BE49-F238E27FC236}">
                <a16:creationId xmlns:a16="http://schemas.microsoft.com/office/drawing/2014/main" id="{628218F1-E144-4976-86F7-A6E5C708C4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14550" y="2890857"/>
            <a:ext cx="685800" cy="685800"/>
          </a:xfrm>
          <a:prstGeom prst="rect">
            <a:avLst/>
          </a:prstGeom>
        </p:spPr>
      </p:pic>
      <p:pic>
        <p:nvPicPr>
          <p:cNvPr id="78" name="Graphic 77" descr="Man">
            <a:extLst>
              <a:ext uri="{FF2B5EF4-FFF2-40B4-BE49-F238E27FC236}">
                <a16:creationId xmlns:a16="http://schemas.microsoft.com/office/drawing/2014/main" id="{7489CAE3-7D0C-4437-A1CE-2C4844796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43350" y="2099676"/>
            <a:ext cx="685800" cy="685800"/>
          </a:xfrm>
          <a:prstGeom prst="rect">
            <a:avLst/>
          </a:prstGeom>
        </p:spPr>
      </p:pic>
      <p:pic>
        <p:nvPicPr>
          <p:cNvPr id="79" name="Graphic 78" descr="Man">
            <a:extLst>
              <a:ext uri="{FF2B5EF4-FFF2-40B4-BE49-F238E27FC236}">
                <a16:creationId xmlns:a16="http://schemas.microsoft.com/office/drawing/2014/main" id="{529DEB2E-B1F6-4026-BF43-E4B3981C25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86150" y="2099676"/>
            <a:ext cx="685800" cy="685800"/>
          </a:xfrm>
          <a:prstGeom prst="rect">
            <a:avLst/>
          </a:prstGeom>
        </p:spPr>
      </p:pic>
      <p:pic>
        <p:nvPicPr>
          <p:cNvPr id="80" name="Graphic 79" descr="Man">
            <a:extLst>
              <a:ext uri="{FF2B5EF4-FFF2-40B4-BE49-F238E27FC236}">
                <a16:creationId xmlns:a16="http://schemas.microsoft.com/office/drawing/2014/main" id="{481B33C2-0A02-48D5-A741-F55A9FF7E9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28950" y="2099676"/>
            <a:ext cx="685800" cy="685800"/>
          </a:xfrm>
          <a:prstGeom prst="rect">
            <a:avLst/>
          </a:prstGeom>
        </p:spPr>
      </p:pic>
      <p:pic>
        <p:nvPicPr>
          <p:cNvPr id="81" name="Graphic 80" descr="Man">
            <a:extLst>
              <a:ext uri="{FF2B5EF4-FFF2-40B4-BE49-F238E27FC236}">
                <a16:creationId xmlns:a16="http://schemas.microsoft.com/office/drawing/2014/main" id="{A41FE0AE-DF05-4378-B73F-5FC1BC126B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1750" y="2099676"/>
            <a:ext cx="685800" cy="685800"/>
          </a:xfrm>
          <a:prstGeom prst="rect">
            <a:avLst/>
          </a:prstGeom>
        </p:spPr>
      </p:pic>
      <p:pic>
        <p:nvPicPr>
          <p:cNvPr id="82" name="Graphic 81" descr="Man">
            <a:extLst>
              <a:ext uri="{FF2B5EF4-FFF2-40B4-BE49-F238E27FC236}">
                <a16:creationId xmlns:a16="http://schemas.microsoft.com/office/drawing/2014/main" id="{7C464180-69FA-41EB-A132-95180193DC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14550" y="2099676"/>
            <a:ext cx="685800" cy="685800"/>
          </a:xfrm>
          <a:prstGeom prst="rect">
            <a:avLst/>
          </a:prstGeom>
        </p:spPr>
      </p:pic>
      <p:pic>
        <p:nvPicPr>
          <p:cNvPr id="83" name="Graphic 82" descr="Woman">
            <a:extLst>
              <a:ext uri="{FF2B5EF4-FFF2-40B4-BE49-F238E27FC236}">
                <a16:creationId xmlns:a16="http://schemas.microsoft.com/office/drawing/2014/main" id="{0A3292F8-C8ED-42AB-92BC-6CCE8315EF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3650" y="4473218"/>
            <a:ext cx="685800" cy="685800"/>
          </a:xfrm>
          <a:prstGeom prst="rect">
            <a:avLst/>
          </a:prstGeom>
        </p:spPr>
      </p:pic>
      <p:pic>
        <p:nvPicPr>
          <p:cNvPr id="84" name="Graphic 83" descr="Woman">
            <a:extLst>
              <a:ext uri="{FF2B5EF4-FFF2-40B4-BE49-F238E27FC236}">
                <a16:creationId xmlns:a16="http://schemas.microsoft.com/office/drawing/2014/main" id="{EEEB3463-19F2-4A66-9517-9D103BB60F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6450" y="4473218"/>
            <a:ext cx="685800" cy="685800"/>
          </a:xfrm>
          <a:prstGeom prst="rect">
            <a:avLst/>
          </a:prstGeom>
        </p:spPr>
      </p:pic>
      <p:pic>
        <p:nvPicPr>
          <p:cNvPr id="85" name="Graphic 84" descr="Woman">
            <a:extLst>
              <a:ext uri="{FF2B5EF4-FFF2-40B4-BE49-F238E27FC236}">
                <a16:creationId xmlns:a16="http://schemas.microsoft.com/office/drawing/2014/main" id="{3E5AE3BC-2DF3-4C6D-9FE7-9790716618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9250" y="4473218"/>
            <a:ext cx="685800" cy="685800"/>
          </a:xfrm>
          <a:prstGeom prst="rect">
            <a:avLst/>
          </a:prstGeom>
        </p:spPr>
      </p:pic>
      <p:pic>
        <p:nvPicPr>
          <p:cNvPr id="86" name="Graphic 85" descr="Woman">
            <a:extLst>
              <a:ext uri="{FF2B5EF4-FFF2-40B4-BE49-F238E27FC236}">
                <a16:creationId xmlns:a16="http://schemas.microsoft.com/office/drawing/2014/main" id="{B0008243-2178-4CE7-986A-CB170656EF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2050" y="4473218"/>
            <a:ext cx="685800" cy="685800"/>
          </a:xfrm>
          <a:prstGeom prst="rect">
            <a:avLst/>
          </a:prstGeom>
        </p:spPr>
      </p:pic>
      <p:pic>
        <p:nvPicPr>
          <p:cNvPr id="87" name="Graphic 86" descr="Woman">
            <a:extLst>
              <a:ext uri="{FF2B5EF4-FFF2-40B4-BE49-F238E27FC236}">
                <a16:creationId xmlns:a16="http://schemas.microsoft.com/office/drawing/2014/main" id="{7282EB7B-A60A-471A-A353-7B9E8E5AF9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4850" y="4473218"/>
            <a:ext cx="685800" cy="685800"/>
          </a:xfrm>
          <a:prstGeom prst="rect">
            <a:avLst/>
          </a:prstGeom>
        </p:spPr>
      </p:pic>
      <p:pic>
        <p:nvPicPr>
          <p:cNvPr id="89" name="Graphic 88" descr="Woman">
            <a:extLst>
              <a:ext uri="{FF2B5EF4-FFF2-40B4-BE49-F238E27FC236}">
                <a16:creationId xmlns:a16="http://schemas.microsoft.com/office/drawing/2014/main" id="{92DF7E3A-4D6B-4219-A124-ACF7E9FBF9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3650" y="3682038"/>
            <a:ext cx="685800" cy="685800"/>
          </a:xfrm>
          <a:prstGeom prst="rect">
            <a:avLst/>
          </a:prstGeom>
        </p:spPr>
      </p:pic>
      <p:pic>
        <p:nvPicPr>
          <p:cNvPr id="90" name="Graphic 89" descr="Woman">
            <a:extLst>
              <a:ext uri="{FF2B5EF4-FFF2-40B4-BE49-F238E27FC236}">
                <a16:creationId xmlns:a16="http://schemas.microsoft.com/office/drawing/2014/main" id="{BB5A3F40-C42C-4B7F-8ED6-A47AD98962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6450" y="3682038"/>
            <a:ext cx="685800" cy="685800"/>
          </a:xfrm>
          <a:prstGeom prst="rect">
            <a:avLst/>
          </a:prstGeom>
        </p:spPr>
      </p:pic>
      <p:pic>
        <p:nvPicPr>
          <p:cNvPr id="91" name="Graphic 90" descr="Woman">
            <a:extLst>
              <a:ext uri="{FF2B5EF4-FFF2-40B4-BE49-F238E27FC236}">
                <a16:creationId xmlns:a16="http://schemas.microsoft.com/office/drawing/2014/main" id="{D8CBD573-88F0-4CE9-827F-235BB512F5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9250" y="3682038"/>
            <a:ext cx="685800" cy="685800"/>
          </a:xfrm>
          <a:prstGeom prst="rect">
            <a:avLst/>
          </a:prstGeom>
        </p:spPr>
      </p:pic>
      <p:pic>
        <p:nvPicPr>
          <p:cNvPr id="92" name="Graphic 91" descr="Woman">
            <a:extLst>
              <a:ext uri="{FF2B5EF4-FFF2-40B4-BE49-F238E27FC236}">
                <a16:creationId xmlns:a16="http://schemas.microsoft.com/office/drawing/2014/main" id="{859EA2FA-852F-42EF-A1F7-CC6AD3AFB9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2050" y="3682038"/>
            <a:ext cx="685800" cy="685800"/>
          </a:xfrm>
          <a:prstGeom prst="rect">
            <a:avLst/>
          </a:prstGeom>
        </p:spPr>
      </p:pic>
      <p:pic>
        <p:nvPicPr>
          <p:cNvPr id="93" name="Graphic 92" descr="Woman">
            <a:extLst>
              <a:ext uri="{FF2B5EF4-FFF2-40B4-BE49-F238E27FC236}">
                <a16:creationId xmlns:a16="http://schemas.microsoft.com/office/drawing/2014/main" id="{24376FCF-5B59-4C75-A9B5-ECBFD5AD3E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4850" y="3682038"/>
            <a:ext cx="685800" cy="685800"/>
          </a:xfrm>
          <a:prstGeom prst="rect">
            <a:avLst/>
          </a:prstGeom>
        </p:spPr>
      </p:pic>
      <p:pic>
        <p:nvPicPr>
          <p:cNvPr id="95" name="Graphic 94" descr="Woman">
            <a:extLst>
              <a:ext uri="{FF2B5EF4-FFF2-40B4-BE49-F238E27FC236}">
                <a16:creationId xmlns:a16="http://schemas.microsoft.com/office/drawing/2014/main" id="{B7F6E1B1-E01C-487C-A99F-3818E2A4DC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3650" y="2890857"/>
            <a:ext cx="685800" cy="685800"/>
          </a:xfrm>
          <a:prstGeom prst="rect">
            <a:avLst/>
          </a:prstGeom>
        </p:spPr>
      </p:pic>
      <p:pic>
        <p:nvPicPr>
          <p:cNvPr id="96" name="Graphic 95" descr="Woman">
            <a:extLst>
              <a:ext uri="{FF2B5EF4-FFF2-40B4-BE49-F238E27FC236}">
                <a16:creationId xmlns:a16="http://schemas.microsoft.com/office/drawing/2014/main" id="{00B49E04-1179-4FD2-945E-4342BD25AF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6450" y="2890857"/>
            <a:ext cx="685800" cy="685800"/>
          </a:xfrm>
          <a:prstGeom prst="rect">
            <a:avLst/>
          </a:prstGeom>
        </p:spPr>
      </p:pic>
      <p:pic>
        <p:nvPicPr>
          <p:cNvPr id="97" name="Graphic 96" descr="Woman">
            <a:extLst>
              <a:ext uri="{FF2B5EF4-FFF2-40B4-BE49-F238E27FC236}">
                <a16:creationId xmlns:a16="http://schemas.microsoft.com/office/drawing/2014/main" id="{BE7B2B41-8DBC-4880-A032-36B049E813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9250" y="2890857"/>
            <a:ext cx="685800" cy="685800"/>
          </a:xfrm>
          <a:prstGeom prst="rect">
            <a:avLst/>
          </a:prstGeom>
        </p:spPr>
      </p:pic>
      <p:pic>
        <p:nvPicPr>
          <p:cNvPr id="98" name="Graphic 97" descr="Woman">
            <a:extLst>
              <a:ext uri="{FF2B5EF4-FFF2-40B4-BE49-F238E27FC236}">
                <a16:creationId xmlns:a16="http://schemas.microsoft.com/office/drawing/2014/main" id="{9FA173FF-5088-472E-88D7-134A432C5D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2050" y="2890857"/>
            <a:ext cx="685800" cy="685800"/>
          </a:xfrm>
          <a:prstGeom prst="rect">
            <a:avLst/>
          </a:prstGeom>
        </p:spPr>
      </p:pic>
      <p:pic>
        <p:nvPicPr>
          <p:cNvPr id="99" name="Graphic 98" descr="Woman">
            <a:extLst>
              <a:ext uri="{FF2B5EF4-FFF2-40B4-BE49-F238E27FC236}">
                <a16:creationId xmlns:a16="http://schemas.microsoft.com/office/drawing/2014/main" id="{FDB7803B-4AD2-4B46-9389-29AA0B5AA4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4850" y="2890857"/>
            <a:ext cx="685800" cy="685800"/>
          </a:xfrm>
          <a:prstGeom prst="rect">
            <a:avLst/>
          </a:prstGeom>
        </p:spPr>
      </p:pic>
      <p:pic>
        <p:nvPicPr>
          <p:cNvPr id="101" name="Graphic 100" descr="Woman">
            <a:extLst>
              <a:ext uri="{FF2B5EF4-FFF2-40B4-BE49-F238E27FC236}">
                <a16:creationId xmlns:a16="http://schemas.microsoft.com/office/drawing/2014/main" id="{914F921F-0B65-4ACB-80DC-A6D7963F45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43650" y="2099676"/>
            <a:ext cx="685800" cy="685800"/>
          </a:xfrm>
          <a:prstGeom prst="rect">
            <a:avLst/>
          </a:prstGeom>
        </p:spPr>
      </p:pic>
      <p:pic>
        <p:nvPicPr>
          <p:cNvPr id="102" name="Graphic 101" descr="Woman">
            <a:extLst>
              <a:ext uri="{FF2B5EF4-FFF2-40B4-BE49-F238E27FC236}">
                <a16:creationId xmlns:a16="http://schemas.microsoft.com/office/drawing/2014/main" id="{AC7D7E2D-8578-46B2-BF59-E4B1571C5A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86450" y="2099676"/>
            <a:ext cx="685800" cy="685800"/>
          </a:xfrm>
          <a:prstGeom prst="rect">
            <a:avLst/>
          </a:prstGeom>
        </p:spPr>
      </p:pic>
      <p:pic>
        <p:nvPicPr>
          <p:cNvPr id="103" name="Graphic 102" descr="Woman">
            <a:extLst>
              <a:ext uri="{FF2B5EF4-FFF2-40B4-BE49-F238E27FC236}">
                <a16:creationId xmlns:a16="http://schemas.microsoft.com/office/drawing/2014/main" id="{7E613310-8180-4080-938A-5CF8658D43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29250" y="2099676"/>
            <a:ext cx="685800" cy="685800"/>
          </a:xfrm>
          <a:prstGeom prst="rect">
            <a:avLst/>
          </a:prstGeom>
        </p:spPr>
      </p:pic>
      <p:pic>
        <p:nvPicPr>
          <p:cNvPr id="104" name="Graphic 103" descr="Woman">
            <a:extLst>
              <a:ext uri="{FF2B5EF4-FFF2-40B4-BE49-F238E27FC236}">
                <a16:creationId xmlns:a16="http://schemas.microsoft.com/office/drawing/2014/main" id="{CA770670-DC83-433A-91FA-B5A75C153E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72050" y="2099676"/>
            <a:ext cx="685800" cy="685800"/>
          </a:xfrm>
          <a:prstGeom prst="rect">
            <a:avLst/>
          </a:prstGeom>
        </p:spPr>
      </p:pic>
      <p:pic>
        <p:nvPicPr>
          <p:cNvPr id="105" name="Graphic 104" descr="Woman">
            <a:extLst>
              <a:ext uri="{FF2B5EF4-FFF2-40B4-BE49-F238E27FC236}">
                <a16:creationId xmlns:a16="http://schemas.microsoft.com/office/drawing/2014/main" id="{564294C7-5FA1-4057-A423-F1D25C68B3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4850" y="2099676"/>
            <a:ext cx="685800" cy="6858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560A2CD-7223-446A-8CA4-60747BCF7C74}"/>
              </a:ext>
            </a:extLst>
          </p:cNvPr>
          <p:cNvGrpSpPr/>
          <p:nvPr/>
        </p:nvGrpSpPr>
        <p:grpSpPr>
          <a:xfrm>
            <a:off x="7183582" y="3545073"/>
            <a:ext cx="1706588" cy="1637028"/>
            <a:chOff x="8927481" y="4560005"/>
            <a:chExt cx="2275451" cy="2182705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4D9D463-4ACA-4AD2-84BE-2C3B91B767A0}"/>
                </a:ext>
              </a:extLst>
            </p:cNvPr>
            <p:cNvSpPr txBox="1"/>
            <p:nvPr/>
          </p:nvSpPr>
          <p:spPr>
            <a:xfrm>
              <a:off x="8927481" y="4560005"/>
              <a:ext cx="2275451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B67547D-7538-45DE-B33C-E6D93951F879}"/>
                </a:ext>
              </a:extLst>
            </p:cNvPr>
            <p:cNvSpPr txBox="1"/>
            <p:nvPr/>
          </p:nvSpPr>
          <p:spPr>
            <a:xfrm>
              <a:off x="8927481" y="5111494"/>
              <a:ext cx="2275451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F97B8A3-6680-4AE4-94C0-51CD4BB672B4}"/>
              </a:ext>
            </a:extLst>
          </p:cNvPr>
          <p:cNvGrpSpPr/>
          <p:nvPr/>
        </p:nvGrpSpPr>
        <p:grpSpPr>
          <a:xfrm>
            <a:off x="253831" y="3545073"/>
            <a:ext cx="1706588" cy="1637028"/>
            <a:chOff x="338440" y="4560005"/>
            <a:chExt cx="2275451" cy="2182705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A590603-DFD5-4FEF-B28C-2B61334AD1B6}"/>
                </a:ext>
              </a:extLst>
            </p:cNvPr>
            <p:cNvSpPr txBox="1"/>
            <p:nvPr/>
          </p:nvSpPr>
          <p:spPr>
            <a:xfrm>
              <a:off x="338440" y="4560005"/>
              <a:ext cx="2275451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037FA45-E7C1-451A-BC4D-144930A75F0D}"/>
                </a:ext>
              </a:extLst>
            </p:cNvPr>
            <p:cNvSpPr txBox="1"/>
            <p:nvPr/>
          </p:nvSpPr>
          <p:spPr>
            <a:xfrm>
              <a:off x="338440" y="5111494"/>
              <a:ext cx="2275451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94A8AAA-0D51-470F-972A-B2647C778D26}"/>
              </a:ext>
            </a:extLst>
          </p:cNvPr>
          <p:cNvSpPr txBox="1"/>
          <p:nvPr/>
        </p:nvSpPr>
        <p:spPr>
          <a:xfrm>
            <a:off x="276609" y="2232144"/>
            <a:ext cx="166103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6"/>
                </a:solidFill>
              </a:rPr>
              <a:t>65%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46E20E-62D2-48EE-BF8D-B1135BD9F784}"/>
              </a:ext>
            </a:extLst>
          </p:cNvPr>
          <p:cNvSpPr txBox="1"/>
          <p:nvPr/>
        </p:nvSpPr>
        <p:spPr>
          <a:xfrm>
            <a:off x="7206361" y="2232144"/>
            <a:ext cx="166103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106427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10125</TotalTime>
  <Words>218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Quantitative Results Male vs. Female – Slide Template</vt:lpstr>
      <vt:lpstr>Quantitative Results Male vs. Female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Results Male vs. Female</dc:title>
  <dc:creator>PresentationGO.com</dc:creator>
  <dc:description>© Copyright PresentationGO.com</dc:description>
  <dcterms:created xsi:type="dcterms:W3CDTF">2014-11-26T05:14:11Z</dcterms:created>
  <dcterms:modified xsi:type="dcterms:W3CDTF">2019-04-29T22:24:23Z</dcterms:modified>
  <cp:category>Charts &amp; Diagrams</cp:category>
</cp:coreProperties>
</file>