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1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Quarter Pie Chart Process  – Slide Template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40FEEA-42E0-43F0-8DF4-0918AB940D70}"/>
              </a:ext>
            </a:extLst>
          </p:cNvPr>
          <p:cNvSpPr/>
          <p:nvPr/>
        </p:nvSpPr>
        <p:spPr>
          <a:xfrm>
            <a:off x="6383832" y="1595490"/>
            <a:ext cx="2411554" cy="3410634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D811152-E458-4BBF-BB8A-55B0C8C2E4CA}"/>
              </a:ext>
            </a:extLst>
          </p:cNvPr>
          <p:cNvSpPr/>
          <p:nvPr/>
        </p:nvSpPr>
        <p:spPr>
          <a:xfrm>
            <a:off x="6383831" y="2655544"/>
            <a:ext cx="745460" cy="1292050"/>
          </a:xfrm>
          <a:custGeom>
            <a:avLst/>
            <a:gdLst>
              <a:gd name="connsiteX0" fmla="*/ 863033 w 993946"/>
              <a:gd name="connsiteY0" fmla="*/ 0 h 1722733"/>
              <a:gd name="connsiteX1" fmla="*/ 876001 w 993946"/>
              <a:gd name="connsiteY1" fmla="*/ 37193 h 1722733"/>
              <a:gd name="connsiteX2" fmla="*/ 874010 w 993946"/>
              <a:gd name="connsiteY2" fmla="*/ 1681933 h 1722733"/>
              <a:gd name="connsiteX3" fmla="*/ 859699 w 993946"/>
              <a:gd name="connsiteY3" fmla="*/ 1722733 h 1722733"/>
              <a:gd name="connsiteX4" fmla="*/ 0 w 993946"/>
              <a:gd name="connsiteY4" fmla="*/ 863033 h 172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6" h="1722733">
                <a:moveTo>
                  <a:pt x="863033" y="0"/>
                </a:moveTo>
                <a:lnTo>
                  <a:pt x="876001" y="37193"/>
                </a:lnTo>
                <a:cubicBezTo>
                  <a:pt x="1033943" y="572938"/>
                  <a:pt x="1033239" y="1145844"/>
                  <a:pt x="874010" y="1681933"/>
                </a:cubicBezTo>
                <a:lnTo>
                  <a:pt x="859699" y="1722733"/>
                </a:lnTo>
                <a:lnTo>
                  <a:pt x="0" y="86303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AF6ED3E-3CA1-4E37-BCDD-D61994AA7441}"/>
              </a:ext>
            </a:extLst>
          </p:cNvPr>
          <p:cNvSpPr/>
          <p:nvPr/>
        </p:nvSpPr>
        <p:spPr>
          <a:xfrm>
            <a:off x="4843531" y="1769090"/>
            <a:ext cx="2166060" cy="3063435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BE49C67-76D6-4FB7-B225-5009C4D0D2A9}"/>
              </a:ext>
            </a:extLst>
          </p:cNvPr>
          <p:cNvSpPr/>
          <p:nvPr/>
        </p:nvSpPr>
        <p:spPr>
          <a:xfrm>
            <a:off x="6760397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3A9B1C0-069B-4CC0-8BA1-249DE70835A3}"/>
              </a:ext>
            </a:extLst>
          </p:cNvPr>
          <p:cNvSpPr/>
          <p:nvPr/>
        </p:nvSpPr>
        <p:spPr>
          <a:xfrm>
            <a:off x="4843531" y="2685877"/>
            <a:ext cx="719904" cy="1231181"/>
          </a:xfrm>
          <a:custGeom>
            <a:avLst/>
            <a:gdLst>
              <a:gd name="connsiteX0" fmla="*/ 822316 w 959872"/>
              <a:gd name="connsiteY0" fmla="*/ 0 h 1641574"/>
              <a:gd name="connsiteX1" fmla="*/ 856401 w 959872"/>
              <a:gd name="connsiteY1" fmla="*/ 97767 h 1641574"/>
              <a:gd name="connsiteX2" fmla="*/ 854655 w 959872"/>
              <a:gd name="connsiteY2" fmla="*/ 1540662 h 1641574"/>
              <a:gd name="connsiteX3" fmla="*/ 819259 w 959872"/>
              <a:gd name="connsiteY3" fmla="*/ 1641574 h 1641574"/>
              <a:gd name="connsiteX4" fmla="*/ 0 w 959872"/>
              <a:gd name="connsiteY4" fmla="*/ 822315 h 164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872" h="1641574">
                <a:moveTo>
                  <a:pt x="822316" y="0"/>
                </a:moveTo>
                <a:lnTo>
                  <a:pt x="856401" y="97767"/>
                </a:lnTo>
                <a:cubicBezTo>
                  <a:pt x="994960" y="567765"/>
                  <a:pt x="994343" y="1070363"/>
                  <a:pt x="854655" y="1540662"/>
                </a:cubicBezTo>
                <a:lnTo>
                  <a:pt x="819259" y="1641574"/>
                </a:lnTo>
                <a:lnTo>
                  <a:pt x="0" y="822315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7ACC6C6-C2CA-4BC4-BF16-FFD1BCAAA254}"/>
              </a:ext>
            </a:extLst>
          </p:cNvPr>
          <p:cNvSpPr/>
          <p:nvPr/>
        </p:nvSpPr>
        <p:spPr>
          <a:xfrm>
            <a:off x="3543497" y="1957064"/>
            <a:ext cx="1900238" cy="2687486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69402DC-4290-4B80-BAFC-5E0C92DF2FB8}"/>
              </a:ext>
            </a:extLst>
          </p:cNvPr>
          <p:cNvSpPr/>
          <p:nvPr/>
        </p:nvSpPr>
        <p:spPr>
          <a:xfrm>
            <a:off x="5192265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18A407F-631B-4EE3-A17F-A0DD8F5DE632}"/>
              </a:ext>
            </a:extLst>
          </p:cNvPr>
          <p:cNvSpPr/>
          <p:nvPr/>
        </p:nvSpPr>
        <p:spPr>
          <a:xfrm>
            <a:off x="3543499" y="2878909"/>
            <a:ext cx="479636" cy="845342"/>
          </a:xfrm>
          <a:custGeom>
            <a:avLst/>
            <a:gdLst>
              <a:gd name="connsiteX0" fmla="*/ 564644 w 639515"/>
              <a:gd name="connsiteY0" fmla="*/ 0 h 1127123"/>
              <a:gd name="connsiteX1" fmla="*/ 600202 w 639515"/>
              <a:gd name="connsiteY1" fmla="*/ 146355 h 1127123"/>
              <a:gd name="connsiteX2" fmla="*/ 599194 w 639515"/>
              <a:gd name="connsiteY2" fmla="*/ 977412 h 1127123"/>
              <a:gd name="connsiteX3" fmla="*/ 562479 w 639515"/>
              <a:gd name="connsiteY3" fmla="*/ 1127123 h 1127123"/>
              <a:gd name="connsiteX4" fmla="*/ 0 w 639515"/>
              <a:gd name="connsiteY4" fmla="*/ 564644 h 112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15" h="1127123">
                <a:moveTo>
                  <a:pt x="564644" y="0"/>
                </a:moveTo>
                <a:lnTo>
                  <a:pt x="600202" y="146355"/>
                </a:lnTo>
                <a:cubicBezTo>
                  <a:pt x="652959" y="420564"/>
                  <a:pt x="652614" y="703087"/>
                  <a:pt x="599194" y="977412"/>
                </a:cubicBezTo>
                <a:lnTo>
                  <a:pt x="562479" y="1127123"/>
                </a:lnTo>
                <a:lnTo>
                  <a:pt x="0" y="5646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5A06EDD-7FD1-4723-A0DD-3A839768B63B}"/>
              </a:ext>
            </a:extLst>
          </p:cNvPr>
          <p:cNvSpPr/>
          <p:nvPr/>
        </p:nvSpPr>
        <p:spPr>
          <a:xfrm>
            <a:off x="2271922" y="2147092"/>
            <a:ext cx="1631513" cy="2307431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D8BF9BE-DE5E-48FD-9D7D-B9B4D218E10C}"/>
              </a:ext>
            </a:extLst>
          </p:cNvPr>
          <p:cNvSpPr/>
          <p:nvPr/>
        </p:nvSpPr>
        <p:spPr>
          <a:xfrm>
            <a:off x="2056002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A513B68-32C1-41B0-B4D6-FF39089AA305}"/>
              </a:ext>
            </a:extLst>
          </p:cNvPr>
          <p:cNvSpPr/>
          <p:nvPr/>
        </p:nvSpPr>
        <p:spPr>
          <a:xfrm>
            <a:off x="3624133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3411E07-0F0A-43DF-9106-F19890CD47A7}"/>
              </a:ext>
            </a:extLst>
          </p:cNvPr>
          <p:cNvGrpSpPr/>
          <p:nvPr/>
        </p:nvGrpSpPr>
        <p:grpSpPr>
          <a:xfrm>
            <a:off x="249702" y="2655417"/>
            <a:ext cx="1588637" cy="1290782"/>
            <a:chOff x="332936" y="2596988"/>
            <a:chExt cx="2937088" cy="172104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DBBA93-921C-40E4-B35B-C96C921F163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20CB4CF-25EA-41D7-B490-7B4D1C8DB6D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703C31-E3D3-4017-A4C8-85DB717F09EE}"/>
              </a:ext>
            </a:extLst>
          </p:cNvPr>
          <p:cNvSpPr/>
          <p:nvPr/>
        </p:nvSpPr>
        <p:spPr>
          <a:xfrm>
            <a:off x="2648300" y="3039198"/>
            <a:ext cx="81174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612436-40C5-48E3-9D88-6119D7EFDE9B}"/>
              </a:ext>
            </a:extLst>
          </p:cNvPr>
          <p:cNvSpPr/>
          <p:nvPr/>
        </p:nvSpPr>
        <p:spPr>
          <a:xfrm>
            <a:off x="4213669" y="3039198"/>
            <a:ext cx="81174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F2807C-042B-4C12-9FCF-75CB703BEEC2}"/>
              </a:ext>
            </a:extLst>
          </p:cNvPr>
          <p:cNvSpPr/>
          <p:nvPr/>
        </p:nvSpPr>
        <p:spPr>
          <a:xfrm>
            <a:off x="5783340" y="3039198"/>
            <a:ext cx="81174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43A0BDE-92E9-4F82-8081-A8577C51FF43}"/>
              </a:ext>
            </a:extLst>
          </p:cNvPr>
          <p:cNvSpPr/>
          <p:nvPr/>
        </p:nvSpPr>
        <p:spPr>
          <a:xfrm>
            <a:off x="7424497" y="3148576"/>
            <a:ext cx="1151597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6063F69-0046-4FD5-95A6-567D02E74CB1}"/>
              </a:ext>
            </a:extLst>
          </p:cNvPr>
          <p:cNvGrpSpPr/>
          <p:nvPr/>
        </p:nvGrpSpPr>
        <p:grpSpPr>
          <a:xfrm>
            <a:off x="1757704" y="5110029"/>
            <a:ext cx="1456949" cy="983003"/>
            <a:chOff x="332936" y="4662598"/>
            <a:chExt cx="2937088" cy="1310670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F9A8985-AF8E-4432-A2C6-2403EB9D4890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30D739C-4877-4F67-BCAC-6E35ACCC137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DE47EE-9CAF-4FB2-A27A-0EAECA7674AC}"/>
              </a:ext>
            </a:extLst>
          </p:cNvPr>
          <p:cNvGrpSpPr/>
          <p:nvPr/>
        </p:nvGrpSpPr>
        <p:grpSpPr>
          <a:xfrm>
            <a:off x="3425268" y="5110029"/>
            <a:ext cx="1456949" cy="983003"/>
            <a:chOff x="332936" y="4662598"/>
            <a:chExt cx="2937088" cy="1310670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26B2004-2F3C-463E-982A-99CC700F5DEC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DBDD10-4604-448A-957E-5ADA4CB4644A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7DE2CFF-9715-47CB-B57C-58FA9B034079}"/>
              </a:ext>
            </a:extLst>
          </p:cNvPr>
          <p:cNvGrpSpPr/>
          <p:nvPr/>
        </p:nvGrpSpPr>
        <p:grpSpPr>
          <a:xfrm>
            <a:off x="5092832" y="5110029"/>
            <a:ext cx="1456949" cy="983003"/>
            <a:chOff x="332936" y="4662598"/>
            <a:chExt cx="2937088" cy="1310670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91A3AFA-9695-4A87-B449-2F5D4ADE0828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FA6F2C2-A30C-4ADF-AFFA-423F24814BE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E8DC14-D04B-40FD-86C1-4F17261A1F40}"/>
              </a:ext>
            </a:extLst>
          </p:cNvPr>
          <p:cNvGrpSpPr/>
          <p:nvPr/>
        </p:nvGrpSpPr>
        <p:grpSpPr>
          <a:xfrm>
            <a:off x="6760397" y="5110029"/>
            <a:ext cx="1456949" cy="983003"/>
            <a:chOff x="332936" y="4662598"/>
            <a:chExt cx="2937088" cy="131067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7C9751-1799-4F14-8932-EE91DE3F98B4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FE140F3-44ED-4246-933C-EAEFB2C91C1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07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Quarter Pie Chart Process  – Slide Template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40FEEA-42E0-43F0-8DF4-0918AB940D70}"/>
              </a:ext>
            </a:extLst>
          </p:cNvPr>
          <p:cNvSpPr/>
          <p:nvPr/>
        </p:nvSpPr>
        <p:spPr>
          <a:xfrm>
            <a:off x="6383832" y="1595490"/>
            <a:ext cx="2411554" cy="3410634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D811152-E458-4BBF-BB8A-55B0C8C2E4CA}"/>
              </a:ext>
            </a:extLst>
          </p:cNvPr>
          <p:cNvSpPr/>
          <p:nvPr/>
        </p:nvSpPr>
        <p:spPr>
          <a:xfrm>
            <a:off x="6383831" y="2655544"/>
            <a:ext cx="745460" cy="1292050"/>
          </a:xfrm>
          <a:custGeom>
            <a:avLst/>
            <a:gdLst>
              <a:gd name="connsiteX0" fmla="*/ 863033 w 993946"/>
              <a:gd name="connsiteY0" fmla="*/ 0 h 1722733"/>
              <a:gd name="connsiteX1" fmla="*/ 876001 w 993946"/>
              <a:gd name="connsiteY1" fmla="*/ 37193 h 1722733"/>
              <a:gd name="connsiteX2" fmla="*/ 874010 w 993946"/>
              <a:gd name="connsiteY2" fmla="*/ 1681933 h 1722733"/>
              <a:gd name="connsiteX3" fmla="*/ 859699 w 993946"/>
              <a:gd name="connsiteY3" fmla="*/ 1722733 h 1722733"/>
              <a:gd name="connsiteX4" fmla="*/ 0 w 993946"/>
              <a:gd name="connsiteY4" fmla="*/ 863033 h 172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6" h="1722733">
                <a:moveTo>
                  <a:pt x="863033" y="0"/>
                </a:moveTo>
                <a:lnTo>
                  <a:pt x="876001" y="37193"/>
                </a:lnTo>
                <a:cubicBezTo>
                  <a:pt x="1033943" y="572938"/>
                  <a:pt x="1033239" y="1145844"/>
                  <a:pt x="874010" y="1681933"/>
                </a:cubicBezTo>
                <a:lnTo>
                  <a:pt x="859699" y="1722733"/>
                </a:lnTo>
                <a:lnTo>
                  <a:pt x="0" y="86303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AF6ED3E-3CA1-4E37-BCDD-D61994AA7441}"/>
              </a:ext>
            </a:extLst>
          </p:cNvPr>
          <p:cNvSpPr/>
          <p:nvPr/>
        </p:nvSpPr>
        <p:spPr>
          <a:xfrm>
            <a:off x="4843531" y="1769090"/>
            <a:ext cx="2166060" cy="3063435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BE49C67-76D6-4FB7-B225-5009C4D0D2A9}"/>
              </a:ext>
            </a:extLst>
          </p:cNvPr>
          <p:cNvSpPr/>
          <p:nvPr/>
        </p:nvSpPr>
        <p:spPr>
          <a:xfrm>
            <a:off x="6760397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3A9B1C0-069B-4CC0-8BA1-249DE70835A3}"/>
              </a:ext>
            </a:extLst>
          </p:cNvPr>
          <p:cNvSpPr/>
          <p:nvPr/>
        </p:nvSpPr>
        <p:spPr>
          <a:xfrm>
            <a:off x="4843531" y="2685877"/>
            <a:ext cx="719904" cy="1231181"/>
          </a:xfrm>
          <a:custGeom>
            <a:avLst/>
            <a:gdLst>
              <a:gd name="connsiteX0" fmla="*/ 822316 w 959872"/>
              <a:gd name="connsiteY0" fmla="*/ 0 h 1641574"/>
              <a:gd name="connsiteX1" fmla="*/ 856401 w 959872"/>
              <a:gd name="connsiteY1" fmla="*/ 97767 h 1641574"/>
              <a:gd name="connsiteX2" fmla="*/ 854655 w 959872"/>
              <a:gd name="connsiteY2" fmla="*/ 1540662 h 1641574"/>
              <a:gd name="connsiteX3" fmla="*/ 819259 w 959872"/>
              <a:gd name="connsiteY3" fmla="*/ 1641574 h 1641574"/>
              <a:gd name="connsiteX4" fmla="*/ 0 w 959872"/>
              <a:gd name="connsiteY4" fmla="*/ 822315 h 164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872" h="1641574">
                <a:moveTo>
                  <a:pt x="822316" y="0"/>
                </a:moveTo>
                <a:lnTo>
                  <a:pt x="856401" y="97767"/>
                </a:lnTo>
                <a:cubicBezTo>
                  <a:pt x="994960" y="567765"/>
                  <a:pt x="994343" y="1070363"/>
                  <a:pt x="854655" y="1540662"/>
                </a:cubicBezTo>
                <a:lnTo>
                  <a:pt x="819259" y="1641574"/>
                </a:lnTo>
                <a:lnTo>
                  <a:pt x="0" y="822315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7ACC6C6-C2CA-4BC4-BF16-FFD1BCAAA254}"/>
              </a:ext>
            </a:extLst>
          </p:cNvPr>
          <p:cNvSpPr/>
          <p:nvPr/>
        </p:nvSpPr>
        <p:spPr>
          <a:xfrm>
            <a:off x="3543497" y="1957064"/>
            <a:ext cx="1900238" cy="2687486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69402DC-4290-4B80-BAFC-5E0C92DF2FB8}"/>
              </a:ext>
            </a:extLst>
          </p:cNvPr>
          <p:cNvSpPr/>
          <p:nvPr/>
        </p:nvSpPr>
        <p:spPr>
          <a:xfrm>
            <a:off x="5192265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18A407F-631B-4EE3-A17F-A0DD8F5DE632}"/>
              </a:ext>
            </a:extLst>
          </p:cNvPr>
          <p:cNvSpPr/>
          <p:nvPr/>
        </p:nvSpPr>
        <p:spPr>
          <a:xfrm>
            <a:off x="3543499" y="2878909"/>
            <a:ext cx="479636" cy="845342"/>
          </a:xfrm>
          <a:custGeom>
            <a:avLst/>
            <a:gdLst>
              <a:gd name="connsiteX0" fmla="*/ 564644 w 639515"/>
              <a:gd name="connsiteY0" fmla="*/ 0 h 1127123"/>
              <a:gd name="connsiteX1" fmla="*/ 600202 w 639515"/>
              <a:gd name="connsiteY1" fmla="*/ 146355 h 1127123"/>
              <a:gd name="connsiteX2" fmla="*/ 599194 w 639515"/>
              <a:gd name="connsiteY2" fmla="*/ 977412 h 1127123"/>
              <a:gd name="connsiteX3" fmla="*/ 562479 w 639515"/>
              <a:gd name="connsiteY3" fmla="*/ 1127123 h 1127123"/>
              <a:gd name="connsiteX4" fmla="*/ 0 w 639515"/>
              <a:gd name="connsiteY4" fmla="*/ 564644 h 112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15" h="1127123">
                <a:moveTo>
                  <a:pt x="564644" y="0"/>
                </a:moveTo>
                <a:lnTo>
                  <a:pt x="600202" y="146355"/>
                </a:lnTo>
                <a:cubicBezTo>
                  <a:pt x="652959" y="420564"/>
                  <a:pt x="652614" y="703087"/>
                  <a:pt x="599194" y="977412"/>
                </a:cubicBezTo>
                <a:lnTo>
                  <a:pt x="562479" y="1127123"/>
                </a:lnTo>
                <a:lnTo>
                  <a:pt x="0" y="5646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5A06EDD-7FD1-4723-A0DD-3A839768B63B}"/>
              </a:ext>
            </a:extLst>
          </p:cNvPr>
          <p:cNvSpPr/>
          <p:nvPr/>
        </p:nvSpPr>
        <p:spPr>
          <a:xfrm>
            <a:off x="2271922" y="2147092"/>
            <a:ext cx="1631513" cy="2307431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D8BF9BE-DE5E-48FD-9D7D-B9B4D218E10C}"/>
              </a:ext>
            </a:extLst>
          </p:cNvPr>
          <p:cNvSpPr/>
          <p:nvPr/>
        </p:nvSpPr>
        <p:spPr>
          <a:xfrm>
            <a:off x="2056002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A513B68-32C1-41B0-B4D6-FF39089AA305}"/>
              </a:ext>
            </a:extLst>
          </p:cNvPr>
          <p:cNvSpPr/>
          <p:nvPr/>
        </p:nvSpPr>
        <p:spPr>
          <a:xfrm>
            <a:off x="3624133" y="3054348"/>
            <a:ext cx="492919" cy="492919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3411E07-0F0A-43DF-9106-F19890CD47A7}"/>
              </a:ext>
            </a:extLst>
          </p:cNvPr>
          <p:cNvGrpSpPr/>
          <p:nvPr/>
        </p:nvGrpSpPr>
        <p:grpSpPr>
          <a:xfrm>
            <a:off x="249702" y="2655417"/>
            <a:ext cx="1588637" cy="1290782"/>
            <a:chOff x="332936" y="2596988"/>
            <a:chExt cx="2937088" cy="172104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DBBA93-921C-40E4-B35B-C96C921F163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20CB4CF-25EA-41D7-B490-7B4D1C8DB6D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703C31-E3D3-4017-A4C8-85DB717F09EE}"/>
              </a:ext>
            </a:extLst>
          </p:cNvPr>
          <p:cNvSpPr/>
          <p:nvPr/>
        </p:nvSpPr>
        <p:spPr>
          <a:xfrm>
            <a:off x="2648300" y="3039198"/>
            <a:ext cx="81174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612436-40C5-48E3-9D88-6119D7EFDE9B}"/>
              </a:ext>
            </a:extLst>
          </p:cNvPr>
          <p:cNvSpPr/>
          <p:nvPr/>
        </p:nvSpPr>
        <p:spPr>
          <a:xfrm>
            <a:off x="4213669" y="3039198"/>
            <a:ext cx="81174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F2807C-042B-4C12-9FCF-75CB703BEEC2}"/>
              </a:ext>
            </a:extLst>
          </p:cNvPr>
          <p:cNvSpPr/>
          <p:nvPr/>
        </p:nvSpPr>
        <p:spPr>
          <a:xfrm>
            <a:off x="5783340" y="3039198"/>
            <a:ext cx="81174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43A0BDE-92E9-4F82-8081-A8577C51FF43}"/>
              </a:ext>
            </a:extLst>
          </p:cNvPr>
          <p:cNvSpPr/>
          <p:nvPr/>
        </p:nvSpPr>
        <p:spPr>
          <a:xfrm>
            <a:off x="7424497" y="3148576"/>
            <a:ext cx="1151597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6063F69-0046-4FD5-95A6-567D02E74CB1}"/>
              </a:ext>
            </a:extLst>
          </p:cNvPr>
          <p:cNvGrpSpPr/>
          <p:nvPr/>
        </p:nvGrpSpPr>
        <p:grpSpPr>
          <a:xfrm>
            <a:off x="1757704" y="5110029"/>
            <a:ext cx="1456949" cy="983003"/>
            <a:chOff x="332936" y="4662598"/>
            <a:chExt cx="2937088" cy="1310670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F9A8985-AF8E-4432-A2C6-2403EB9D4890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30D739C-4877-4F67-BCAC-6E35ACCC137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DE47EE-9CAF-4FB2-A27A-0EAECA7674AC}"/>
              </a:ext>
            </a:extLst>
          </p:cNvPr>
          <p:cNvGrpSpPr/>
          <p:nvPr/>
        </p:nvGrpSpPr>
        <p:grpSpPr>
          <a:xfrm>
            <a:off x="3425268" y="5110029"/>
            <a:ext cx="1456949" cy="983003"/>
            <a:chOff x="332936" y="4662598"/>
            <a:chExt cx="2937088" cy="1310670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26B2004-2F3C-463E-982A-99CC700F5DEC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DBDD10-4604-448A-957E-5ADA4CB4644A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7DE2CFF-9715-47CB-B57C-58FA9B034079}"/>
              </a:ext>
            </a:extLst>
          </p:cNvPr>
          <p:cNvGrpSpPr/>
          <p:nvPr/>
        </p:nvGrpSpPr>
        <p:grpSpPr>
          <a:xfrm>
            <a:off x="5092832" y="5110029"/>
            <a:ext cx="1456949" cy="983003"/>
            <a:chOff x="332936" y="4662598"/>
            <a:chExt cx="2937088" cy="1310670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91A3AFA-9695-4A87-B449-2F5D4ADE0828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FA6F2C2-A30C-4ADF-AFFA-423F24814BE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E8DC14-D04B-40FD-86C1-4F17261A1F40}"/>
              </a:ext>
            </a:extLst>
          </p:cNvPr>
          <p:cNvGrpSpPr/>
          <p:nvPr/>
        </p:nvGrpSpPr>
        <p:grpSpPr>
          <a:xfrm>
            <a:off x="6760397" y="5110029"/>
            <a:ext cx="1456949" cy="983003"/>
            <a:chOff x="332936" y="4662598"/>
            <a:chExt cx="2937088" cy="131067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7C9751-1799-4F14-8932-EE91DE3F98B4}"/>
                </a:ext>
              </a:extLst>
            </p:cNvPr>
            <p:cNvSpPr txBox="1"/>
            <p:nvPr/>
          </p:nvSpPr>
          <p:spPr>
            <a:xfrm>
              <a:off x="332936" y="4662598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FE140F3-44ED-4246-933C-EAEFB2C91C1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793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345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Quarter Pie Chart Process  – Slide Template</vt:lpstr>
      <vt:lpstr>Quarter Pie Chart Process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Pie Chart Process</dc:title>
  <dc:creator>PresentationGO.com</dc:creator>
  <dc:description>© Copyright PresentationGO.com</dc:description>
  <dcterms:created xsi:type="dcterms:W3CDTF">2014-11-26T05:14:11Z</dcterms:created>
  <dcterms:modified xsi:type="dcterms:W3CDTF">2019-10-01T18:18:51Z</dcterms:modified>
  <cp:category>Charts &amp; Diagrams</cp:category>
</cp:coreProperties>
</file>