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70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Quarter-Pies Serpentine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EF0BE4B-AE7D-8A4F-A80C-5A72AB4D7460}"/>
              </a:ext>
            </a:extLst>
          </p:cNvPr>
          <p:cNvSpPr/>
          <p:nvPr/>
        </p:nvSpPr>
        <p:spPr>
          <a:xfrm>
            <a:off x="3026661" y="1504605"/>
            <a:ext cx="1862620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25" y="21600"/>
                </a:moveTo>
                <a:lnTo>
                  <a:pt x="16046" y="21600"/>
                </a:lnTo>
                <a:cubicBezTo>
                  <a:pt x="16363" y="18706"/>
                  <a:pt x="18655" y="16391"/>
                  <a:pt x="21600" y="15932"/>
                </a:cubicBezTo>
                <a:cubicBezTo>
                  <a:pt x="19026" y="6757"/>
                  <a:pt x="10333" y="0"/>
                  <a:pt x="0" y="0"/>
                </a:cubicBezTo>
                <a:lnTo>
                  <a:pt x="0" y="0"/>
                </a:lnTo>
                <a:lnTo>
                  <a:pt x="0" y="15898"/>
                </a:lnTo>
                <a:cubicBezTo>
                  <a:pt x="3121" y="16204"/>
                  <a:pt x="5607" y="18587"/>
                  <a:pt x="592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0E5A952-0CF2-584A-97AA-711E9E70896C}"/>
              </a:ext>
            </a:extLst>
          </p:cNvPr>
          <p:cNvSpPr/>
          <p:nvPr/>
        </p:nvSpPr>
        <p:spPr>
          <a:xfrm>
            <a:off x="5109753" y="1504606"/>
            <a:ext cx="1864138" cy="1929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45" y="21600"/>
                </a:moveTo>
                <a:lnTo>
                  <a:pt x="15257" y="21600"/>
                </a:lnTo>
                <a:cubicBezTo>
                  <a:pt x="15592" y="18451"/>
                  <a:pt x="18288" y="15983"/>
                  <a:pt x="21600" y="15864"/>
                </a:cubicBezTo>
                <a:lnTo>
                  <a:pt x="21600" y="0"/>
                </a:lnTo>
                <a:lnTo>
                  <a:pt x="21600" y="0"/>
                </a:lnTo>
                <a:cubicBezTo>
                  <a:pt x="11258" y="0"/>
                  <a:pt x="2555" y="6791"/>
                  <a:pt x="0" y="16017"/>
                </a:cubicBezTo>
                <a:cubicBezTo>
                  <a:pt x="2748" y="16613"/>
                  <a:pt x="4845" y="18843"/>
                  <a:pt x="5145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DC8FE65-A99A-E240-A585-422316A13B2F}"/>
              </a:ext>
            </a:extLst>
          </p:cNvPr>
          <p:cNvSpPr/>
          <p:nvPr/>
        </p:nvSpPr>
        <p:spPr>
          <a:xfrm>
            <a:off x="1004391" y="1504605"/>
            <a:ext cx="1929521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864"/>
                </a:moveTo>
                <a:lnTo>
                  <a:pt x="21600" y="0"/>
                </a:lnTo>
                <a:lnTo>
                  <a:pt x="21600" y="0"/>
                </a:lnTo>
                <a:cubicBezTo>
                  <a:pt x="9668" y="0"/>
                  <a:pt x="0" y="9668"/>
                  <a:pt x="0" y="21600"/>
                </a:cubicBezTo>
                <a:lnTo>
                  <a:pt x="0" y="21600"/>
                </a:lnTo>
                <a:lnTo>
                  <a:pt x="15472" y="21600"/>
                </a:lnTo>
                <a:cubicBezTo>
                  <a:pt x="15796" y="18451"/>
                  <a:pt x="18400" y="15983"/>
                  <a:pt x="21600" y="158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2AC351A-C48C-F44D-B4FB-E8E54B4848E9}"/>
              </a:ext>
            </a:extLst>
          </p:cNvPr>
          <p:cNvSpPr/>
          <p:nvPr/>
        </p:nvSpPr>
        <p:spPr>
          <a:xfrm>
            <a:off x="7069230" y="1504605"/>
            <a:ext cx="1862620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07" y="21600"/>
                </a:moveTo>
                <a:lnTo>
                  <a:pt x="16204" y="21600"/>
                </a:lnTo>
                <a:cubicBezTo>
                  <a:pt x="16504" y="18757"/>
                  <a:pt x="18726" y="16477"/>
                  <a:pt x="21600" y="15966"/>
                </a:cubicBezTo>
                <a:cubicBezTo>
                  <a:pt x="19026" y="6774"/>
                  <a:pt x="10333" y="0"/>
                  <a:pt x="0" y="0"/>
                </a:cubicBezTo>
                <a:lnTo>
                  <a:pt x="0" y="0"/>
                </a:lnTo>
                <a:lnTo>
                  <a:pt x="0" y="15898"/>
                </a:lnTo>
                <a:cubicBezTo>
                  <a:pt x="3121" y="16204"/>
                  <a:pt x="5590" y="18587"/>
                  <a:pt x="5907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E66F8FB-F82C-9643-B647-CFCCF02E0C8F}"/>
              </a:ext>
            </a:extLst>
          </p:cNvPr>
          <p:cNvSpPr/>
          <p:nvPr/>
        </p:nvSpPr>
        <p:spPr>
          <a:xfrm>
            <a:off x="7145256" y="3533039"/>
            <a:ext cx="1853495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63" y="0"/>
                </a:moveTo>
                <a:lnTo>
                  <a:pt x="5085" y="0"/>
                </a:lnTo>
                <a:cubicBezTo>
                  <a:pt x="4961" y="2911"/>
                  <a:pt x="2835" y="5311"/>
                  <a:pt x="0" y="5974"/>
                </a:cubicBezTo>
                <a:cubicBezTo>
                  <a:pt x="2693" y="14996"/>
                  <a:pt x="11340" y="21600"/>
                  <a:pt x="21600" y="21600"/>
                </a:cubicBezTo>
                <a:lnTo>
                  <a:pt x="21600" y="21600"/>
                </a:lnTo>
                <a:lnTo>
                  <a:pt x="21600" y="6145"/>
                </a:lnTo>
                <a:cubicBezTo>
                  <a:pt x="18180" y="5923"/>
                  <a:pt x="15487" y="3285"/>
                  <a:pt x="15363" y="0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04165F6-45E7-4E41-BC2E-6E94CA874FE9}"/>
              </a:ext>
            </a:extLst>
          </p:cNvPr>
          <p:cNvSpPr/>
          <p:nvPr/>
        </p:nvSpPr>
        <p:spPr>
          <a:xfrm>
            <a:off x="3102687" y="3533039"/>
            <a:ext cx="1853495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03" y="0"/>
                </a:moveTo>
                <a:lnTo>
                  <a:pt x="5085" y="0"/>
                </a:lnTo>
                <a:cubicBezTo>
                  <a:pt x="4961" y="2911"/>
                  <a:pt x="2835" y="5311"/>
                  <a:pt x="0" y="5974"/>
                </a:cubicBezTo>
                <a:cubicBezTo>
                  <a:pt x="2693" y="14996"/>
                  <a:pt x="11340" y="21600"/>
                  <a:pt x="21600" y="21600"/>
                </a:cubicBezTo>
                <a:lnTo>
                  <a:pt x="21600" y="21600"/>
                </a:lnTo>
                <a:lnTo>
                  <a:pt x="21600" y="6145"/>
                </a:lnTo>
                <a:cubicBezTo>
                  <a:pt x="18145" y="6026"/>
                  <a:pt x="15345" y="3336"/>
                  <a:pt x="1520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7E213A-1B6C-2D4B-866D-C45A9F6A9B2B}"/>
              </a:ext>
            </a:extLst>
          </p:cNvPr>
          <p:cNvSpPr/>
          <p:nvPr/>
        </p:nvSpPr>
        <p:spPr>
          <a:xfrm>
            <a:off x="9091500" y="3533039"/>
            <a:ext cx="1929521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06" y="17"/>
                </a:moveTo>
                <a:cubicBezTo>
                  <a:pt x="5787" y="3268"/>
                  <a:pt x="3234" y="5906"/>
                  <a:pt x="0" y="6145"/>
                </a:cubicBezTo>
                <a:lnTo>
                  <a:pt x="0" y="21600"/>
                </a:lnTo>
                <a:lnTo>
                  <a:pt x="0" y="21600"/>
                </a:lnTo>
                <a:cubicBezTo>
                  <a:pt x="11932" y="21600"/>
                  <a:pt x="21600" y="11932"/>
                  <a:pt x="21600" y="0"/>
                </a:cubicBezTo>
                <a:lnTo>
                  <a:pt x="21600" y="0"/>
                </a:lnTo>
                <a:lnTo>
                  <a:pt x="590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8E634BE-EB78-914C-ADE9-C130D7ABA1C7}"/>
              </a:ext>
            </a:extLst>
          </p:cNvPr>
          <p:cNvSpPr/>
          <p:nvPr/>
        </p:nvSpPr>
        <p:spPr>
          <a:xfrm>
            <a:off x="5048931" y="3533039"/>
            <a:ext cx="1851977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02" y="0"/>
                </a:moveTo>
                <a:lnTo>
                  <a:pt x="5976" y="0"/>
                </a:lnTo>
                <a:cubicBezTo>
                  <a:pt x="5852" y="3200"/>
                  <a:pt x="3281" y="5804"/>
                  <a:pt x="0" y="6128"/>
                </a:cubicBezTo>
                <a:lnTo>
                  <a:pt x="0" y="21600"/>
                </a:lnTo>
                <a:lnTo>
                  <a:pt x="0" y="21600"/>
                </a:lnTo>
                <a:cubicBezTo>
                  <a:pt x="10233" y="21600"/>
                  <a:pt x="18869" y="15030"/>
                  <a:pt x="21600" y="6060"/>
                </a:cubicBezTo>
                <a:cubicBezTo>
                  <a:pt x="18567" y="5549"/>
                  <a:pt x="16227" y="3047"/>
                  <a:pt x="1610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1D3C5277-EA33-CB49-A7A3-C3E865C33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9531" y="257239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3" descr="Smart Phone with solid fill">
            <a:extLst>
              <a:ext uri="{FF2B5EF4-FFF2-40B4-BE49-F238E27FC236}">
                <a16:creationId xmlns:a16="http://schemas.microsoft.com/office/drawing/2014/main" id="{2B0E77F4-4CB6-4744-B0BA-1C337F8B7C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2911" y="257239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5" descr="Cycle with people with solid fill">
            <a:extLst>
              <a:ext uri="{FF2B5EF4-FFF2-40B4-BE49-F238E27FC236}">
                <a16:creationId xmlns:a16="http://schemas.microsoft.com/office/drawing/2014/main" id="{E7D7B73A-82F6-8A4C-ADD0-60DDCB2D95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92911" y="368108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7" descr="Bar graph with upward trend with solid fill">
            <a:extLst>
              <a:ext uri="{FF2B5EF4-FFF2-40B4-BE49-F238E27FC236}">
                <a16:creationId xmlns:a16="http://schemas.microsoft.com/office/drawing/2014/main" id="{01ED1DD2-9B94-7345-99ED-6D44BB7C7D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0532" y="368108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9" descr="Bullseye with solid fill">
            <a:extLst>
              <a:ext uri="{FF2B5EF4-FFF2-40B4-BE49-F238E27FC236}">
                <a16:creationId xmlns:a16="http://schemas.microsoft.com/office/drawing/2014/main" id="{66E35269-4496-9243-943C-0F82883FDB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0532" y="257239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21" descr="Database with solid fill">
            <a:extLst>
              <a:ext uri="{FF2B5EF4-FFF2-40B4-BE49-F238E27FC236}">
                <a16:creationId xmlns:a16="http://schemas.microsoft.com/office/drawing/2014/main" id="{96CBC202-4D07-AF44-AB3C-8DFE78F8D1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65444" y="257239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3" descr="Gears with solid fill">
            <a:extLst>
              <a:ext uri="{FF2B5EF4-FFF2-40B4-BE49-F238E27FC236}">
                <a16:creationId xmlns:a16="http://schemas.microsoft.com/office/drawing/2014/main" id="{815811D8-5244-6D41-9C41-066068DC07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65444" y="368108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5" descr="Stopwatch 75% with solid fill">
            <a:extLst>
              <a:ext uri="{FF2B5EF4-FFF2-40B4-BE49-F238E27FC236}">
                <a16:creationId xmlns:a16="http://schemas.microsoft.com/office/drawing/2014/main" id="{7E804658-47E4-DE43-AA25-6A78FC76CA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795458" y="368108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26">
            <a:extLst>
              <a:ext uri="{FF2B5EF4-FFF2-40B4-BE49-F238E27FC236}">
                <a16:creationId xmlns:a16="http://schemas.microsoft.com/office/drawing/2014/main" id="{2E2C6EE8-3A1D-9A45-B5F5-6D8CA7DA1001}"/>
              </a:ext>
            </a:extLst>
          </p:cNvPr>
          <p:cNvSpPr txBox="1"/>
          <p:nvPr/>
        </p:nvSpPr>
        <p:spPr>
          <a:xfrm>
            <a:off x="2581892" y="3129640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0" name="TextBox 27">
            <a:extLst>
              <a:ext uri="{FF2B5EF4-FFF2-40B4-BE49-F238E27FC236}">
                <a16:creationId xmlns:a16="http://schemas.microsoft.com/office/drawing/2014/main" id="{700007A2-E88D-CC42-B5A7-B1DA64A03E52}"/>
              </a:ext>
            </a:extLst>
          </p:cNvPr>
          <p:cNvSpPr txBox="1"/>
          <p:nvPr/>
        </p:nvSpPr>
        <p:spPr>
          <a:xfrm>
            <a:off x="4638948" y="3111352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id="{D906AEB5-9CF7-4C41-8466-201D5E57C771}"/>
              </a:ext>
            </a:extLst>
          </p:cNvPr>
          <p:cNvSpPr txBox="1"/>
          <p:nvPr/>
        </p:nvSpPr>
        <p:spPr>
          <a:xfrm>
            <a:off x="6657132" y="311744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F999296B-89C3-B947-8032-5EF2372E2791}"/>
              </a:ext>
            </a:extLst>
          </p:cNvPr>
          <p:cNvSpPr txBox="1"/>
          <p:nvPr/>
        </p:nvSpPr>
        <p:spPr>
          <a:xfrm>
            <a:off x="8708773" y="3123544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5" name="TextBox 36">
            <a:extLst>
              <a:ext uri="{FF2B5EF4-FFF2-40B4-BE49-F238E27FC236}">
                <a16:creationId xmlns:a16="http://schemas.microsoft.com/office/drawing/2014/main" id="{E8602B24-C2DD-1145-AED3-F932FC32D79D}"/>
              </a:ext>
            </a:extLst>
          </p:cNvPr>
          <p:cNvSpPr txBox="1"/>
          <p:nvPr/>
        </p:nvSpPr>
        <p:spPr>
          <a:xfrm>
            <a:off x="1809860" y="1878752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37">
            <a:extLst>
              <a:ext uri="{FF2B5EF4-FFF2-40B4-BE49-F238E27FC236}">
                <a16:creationId xmlns:a16="http://schemas.microsoft.com/office/drawing/2014/main" id="{882F901F-95E4-BD4E-B8BE-5CA199E27144}"/>
              </a:ext>
            </a:extLst>
          </p:cNvPr>
          <p:cNvSpPr txBox="1"/>
          <p:nvPr/>
        </p:nvSpPr>
        <p:spPr>
          <a:xfrm>
            <a:off x="3026661" y="1878752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7" name="TextBox 38">
            <a:extLst>
              <a:ext uri="{FF2B5EF4-FFF2-40B4-BE49-F238E27FC236}">
                <a16:creationId xmlns:a16="http://schemas.microsoft.com/office/drawing/2014/main" id="{30370D89-8618-8B4A-B4B8-6B5CB23257F2}"/>
              </a:ext>
            </a:extLst>
          </p:cNvPr>
          <p:cNvSpPr txBox="1"/>
          <p:nvPr/>
        </p:nvSpPr>
        <p:spPr>
          <a:xfrm>
            <a:off x="5849839" y="1878752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8" name="TextBox 39">
            <a:extLst>
              <a:ext uri="{FF2B5EF4-FFF2-40B4-BE49-F238E27FC236}">
                <a16:creationId xmlns:a16="http://schemas.microsoft.com/office/drawing/2014/main" id="{14EC0561-BDBF-9C41-8231-E0182F582AA1}"/>
              </a:ext>
            </a:extLst>
          </p:cNvPr>
          <p:cNvSpPr txBox="1"/>
          <p:nvPr/>
        </p:nvSpPr>
        <p:spPr>
          <a:xfrm>
            <a:off x="7069230" y="1878752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40">
            <a:extLst>
              <a:ext uri="{FF2B5EF4-FFF2-40B4-BE49-F238E27FC236}">
                <a16:creationId xmlns:a16="http://schemas.microsoft.com/office/drawing/2014/main" id="{8298852B-4A1C-114E-B8C6-6A21498F140C}"/>
              </a:ext>
            </a:extLst>
          </p:cNvPr>
          <p:cNvSpPr txBox="1"/>
          <p:nvPr/>
        </p:nvSpPr>
        <p:spPr>
          <a:xfrm>
            <a:off x="3832130" y="4386424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0" name="TextBox 41">
            <a:extLst>
              <a:ext uri="{FF2B5EF4-FFF2-40B4-BE49-F238E27FC236}">
                <a16:creationId xmlns:a16="http://schemas.microsoft.com/office/drawing/2014/main" id="{0B0511FD-AA45-0B4B-9FCA-586E1BE62A8F}"/>
              </a:ext>
            </a:extLst>
          </p:cNvPr>
          <p:cNvSpPr txBox="1"/>
          <p:nvPr/>
        </p:nvSpPr>
        <p:spPr>
          <a:xfrm>
            <a:off x="5048931" y="4386424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1" name="TextBox 42">
            <a:extLst>
              <a:ext uri="{FF2B5EF4-FFF2-40B4-BE49-F238E27FC236}">
                <a16:creationId xmlns:a16="http://schemas.microsoft.com/office/drawing/2014/main" id="{7DD3EC48-B72F-3443-8E75-BDF07BB17DCD}"/>
              </a:ext>
            </a:extLst>
          </p:cNvPr>
          <p:cNvSpPr txBox="1"/>
          <p:nvPr/>
        </p:nvSpPr>
        <p:spPr>
          <a:xfrm>
            <a:off x="7874699" y="4386424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43">
            <a:extLst>
              <a:ext uri="{FF2B5EF4-FFF2-40B4-BE49-F238E27FC236}">
                <a16:creationId xmlns:a16="http://schemas.microsoft.com/office/drawing/2014/main" id="{B6C5979C-0D28-F647-B42A-EAD33D8D1410}"/>
              </a:ext>
            </a:extLst>
          </p:cNvPr>
          <p:cNvSpPr txBox="1"/>
          <p:nvPr/>
        </p:nvSpPr>
        <p:spPr>
          <a:xfrm>
            <a:off x="9091500" y="4386424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38E2B7-D63B-F377-6451-6003D4731A93}"/>
              </a:ext>
            </a:extLst>
          </p:cNvPr>
          <p:cNvGrpSpPr/>
          <p:nvPr/>
        </p:nvGrpSpPr>
        <p:grpSpPr>
          <a:xfrm>
            <a:off x="493162" y="4050611"/>
            <a:ext cx="2440749" cy="1474819"/>
            <a:chOff x="332936" y="4652338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8A8E789-2105-A6BA-DF20-0417C4F38C1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FB4C2F9-9473-C81F-B29A-D76145B699B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A70C941-8AA1-9A9B-61D5-3CBB501B221F}"/>
              </a:ext>
            </a:extLst>
          </p:cNvPr>
          <p:cNvGrpSpPr/>
          <p:nvPr/>
        </p:nvGrpSpPr>
        <p:grpSpPr>
          <a:xfrm>
            <a:off x="9091500" y="1480378"/>
            <a:ext cx="2440749" cy="1474819"/>
            <a:chOff x="8921977" y="1466725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CB3E497-6E33-3780-3565-E30C4F5853E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24B02A-FABD-E38E-83B8-BCD842406F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Quarter-Pies Serpentine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EF0BE4B-AE7D-8A4F-A80C-5A72AB4D7460}"/>
              </a:ext>
            </a:extLst>
          </p:cNvPr>
          <p:cNvSpPr/>
          <p:nvPr/>
        </p:nvSpPr>
        <p:spPr>
          <a:xfrm>
            <a:off x="3026661" y="1504605"/>
            <a:ext cx="1862620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25" y="21600"/>
                </a:moveTo>
                <a:lnTo>
                  <a:pt x="16046" y="21600"/>
                </a:lnTo>
                <a:cubicBezTo>
                  <a:pt x="16363" y="18706"/>
                  <a:pt x="18655" y="16391"/>
                  <a:pt x="21600" y="15932"/>
                </a:cubicBezTo>
                <a:cubicBezTo>
                  <a:pt x="19026" y="6757"/>
                  <a:pt x="10333" y="0"/>
                  <a:pt x="0" y="0"/>
                </a:cubicBezTo>
                <a:lnTo>
                  <a:pt x="0" y="0"/>
                </a:lnTo>
                <a:lnTo>
                  <a:pt x="0" y="15898"/>
                </a:lnTo>
                <a:cubicBezTo>
                  <a:pt x="3121" y="16204"/>
                  <a:pt x="5607" y="18587"/>
                  <a:pt x="592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0E5A952-0CF2-584A-97AA-711E9E70896C}"/>
              </a:ext>
            </a:extLst>
          </p:cNvPr>
          <p:cNvSpPr/>
          <p:nvPr/>
        </p:nvSpPr>
        <p:spPr>
          <a:xfrm>
            <a:off x="5109753" y="1504606"/>
            <a:ext cx="1864138" cy="1929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45" y="21600"/>
                </a:moveTo>
                <a:lnTo>
                  <a:pt x="15257" y="21600"/>
                </a:lnTo>
                <a:cubicBezTo>
                  <a:pt x="15592" y="18451"/>
                  <a:pt x="18288" y="15983"/>
                  <a:pt x="21600" y="15864"/>
                </a:cubicBezTo>
                <a:lnTo>
                  <a:pt x="21600" y="0"/>
                </a:lnTo>
                <a:lnTo>
                  <a:pt x="21600" y="0"/>
                </a:lnTo>
                <a:cubicBezTo>
                  <a:pt x="11258" y="0"/>
                  <a:pt x="2555" y="6791"/>
                  <a:pt x="0" y="16017"/>
                </a:cubicBezTo>
                <a:cubicBezTo>
                  <a:pt x="2748" y="16613"/>
                  <a:pt x="4845" y="18843"/>
                  <a:pt x="5145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DC8FE65-A99A-E240-A585-422316A13B2F}"/>
              </a:ext>
            </a:extLst>
          </p:cNvPr>
          <p:cNvSpPr/>
          <p:nvPr/>
        </p:nvSpPr>
        <p:spPr>
          <a:xfrm>
            <a:off x="1004391" y="1504605"/>
            <a:ext cx="1929521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864"/>
                </a:moveTo>
                <a:lnTo>
                  <a:pt x="21600" y="0"/>
                </a:lnTo>
                <a:lnTo>
                  <a:pt x="21600" y="0"/>
                </a:lnTo>
                <a:cubicBezTo>
                  <a:pt x="9668" y="0"/>
                  <a:pt x="0" y="9668"/>
                  <a:pt x="0" y="21600"/>
                </a:cubicBezTo>
                <a:lnTo>
                  <a:pt x="0" y="21600"/>
                </a:lnTo>
                <a:lnTo>
                  <a:pt x="15472" y="21600"/>
                </a:lnTo>
                <a:cubicBezTo>
                  <a:pt x="15796" y="18451"/>
                  <a:pt x="18400" y="15983"/>
                  <a:pt x="21600" y="158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2AC351A-C48C-F44D-B4FB-E8E54B4848E9}"/>
              </a:ext>
            </a:extLst>
          </p:cNvPr>
          <p:cNvSpPr/>
          <p:nvPr/>
        </p:nvSpPr>
        <p:spPr>
          <a:xfrm>
            <a:off x="7069230" y="1504605"/>
            <a:ext cx="1862620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07" y="21600"/>
                </a:moveTo>
                <a:lnTo>
                  <a:pt x="16204" y="21600"/>
                </a:lnTo>
                <a:cubicBezTo>
                  <a:pt x="16504" y="18757"/>
                  <a:pt x="18726" y="16477"/>
                  <a:pt x="21600" y="15966"/>
                </a:cubicBezTo>
                <a:cubicBezTo>
                  <a:pt x="19026" y="6774"/>
                  <a:pt x="10333" y="0"/>
                  <a:pt x="0" y="0"/>
                </a:cubicBezTo>
                <a:lnTo>
                  <a:pt x="0" y="0"/>
                </a:lnTo>
                <a:lnTo>
                  <a:pt x="0" y="15898"/>
                </a:lnTo>
                <a:cubicBezTo>
                  <a:pt x="3121" y="16204"/>
                  <a:pt x="5590" y="18587"/>
                  <a:pt x="5907" y="2160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E66F8FB-F82C-9643-B647-CFCCF02E0C8F}"/>
              </a:ext>
            </a:extLst>
          </p:cNvPr>
          <p:cNvSpPr/>
          <p:nvPr/>
        </p:nvSpPr>
        <p:spPr>
          <a:xfrm>
            <a:off x="7145256" y="3533039"/>
            <a:ext cx="1853495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63" y="0"/>
                </a:moveTo>
                <a:lnTo>
                  <a:pt x="5085" y="0"/>
                </a:lnTo>
                <a:cubicBezTo>
                  <a:pt x="4961" y="2911"/>
                  <a:pt x="2835" y="5311"/>
                  <a:pt x="0" y="5974"/>
                </a:cubicBezTo>
                <a:cubicBezTo>
                  <a:pt x="2693" y="14996"/>
                  <a:pt x="11340" y="21600"/>
                  <a:pt x="21600" y="21600"/>
                </a:cubicBezTo>
                <a:lnTo>
                  <a:pt x="21600" y="21600"/>
                </a:lnTo>
                <a:lnTo>
                  <a:pt x="21600" y="6145"/>
                </a:lnTo>
                <a:cubicBezTo>
                  <a:pt x="18180" y="5923"/>
                  <a:pt x="15487" y="3285"/>
                  <a:pt x="15363" y="0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04165F6-45E7-4E41-BC2E-6E94CA874FE9}"/>
              </a:ext>
            </a:extLst>
          </p:cNvPr>
          <p:cNvSpPr/>
          <p:nvPr/>
        </p:nvSpPr>
        <p:spPr>
          <a:xfrm>
            <a:off x="3102687" y="3533039"/>
            <a:ext cx="1853495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03" y="0"/>
                </a:moveTo>
                <a:lnTo>
                  <a:pt x="5085" y="0"/>
                </a:lnTo>
                <a:cubicBezTo>
                  <a:pt x="4961" y="2911"/>
                  <a:pt x="2835" y="5311"/>
                  <a:pt x="0" y="5974"/>
                </a:cubicBezTo>
                <a:cubicBezTo>
                  <a:pt x="2693" y="14996"/>
                  <a:pt x="11340" y="21600"/>
                  <a:pt x="21600" y="21600"/>
                </a:cubicBezTo>
                <a:lnTo>
                  <a:pt x="21600" y="21600"/>
                </a:lnTo>
                <a:lnTo>
                  <a:pt x="21600" y="6145"/>
                </a:lnTo>
                <a:cubicBezTo>
                  <a:pt x="18145" y="6026"/>
                  <a:pt x="15345" y="3336"/>
                  <a:pt x="1520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7E213A-1B6C-2D4B-866D-C45A9F6A9B2B}"/>
              </a:ext>
            </a:extLst>
          </p:cNvPr>
          <p:cNvSpPr/>
          <p:nvPr/>
        </p:nvSpPr>
        <p:spPr>
          <a:xfrm>
            <a:off x="9091500" y="3533039"/>
            <a:ext cx="1929521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06" y="17"/>
                </a:moveTo>
                <a:cubicBezTo>
                  <a:pt x="5787" y="3268"/>
                  <a:pt x="3234" y="5906"/>
                  <a:pt x="0" y="6145"/>
                </a:cubicBezTo>
                <a:lnTo>
                  <a:pt x="0" y="21600"/>
                </a:lnTo>
                <a:lnTo>
                  <a:pt x="0" y="21600"/>
                </a:lnTo>
                <a:cubicBezTo>
                  <a:pt x="11932" y="21600"/>
                  <a:pt x="21600" y="11932"/>
                  <a:pt x="21600" y="0"/>
                </a:cubicBezTo>
                <a:lnTo>
                  <a:pt x="21600" y="0"/>
                </a:lnTo>
                <a:lnTo>
                  <a:pt x="590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8E634BE-EB78-914C-ADE9-C130D7ABA1C7}"/>
              </a:ext>
            </a:extLst>
          </p:cNvPr>
          <p:cNvSpPr/>
          <p:nvPr/>
        </p:nvSpPr>
        <p:spPr>
          <a:xfrm>
            <a:off x="5048931" y="3533039"/>
            <a:ext cx="1851977" cy="1929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02" y="0"/>
                </a:moveTo>
                <a:lnTo>
                  <a:pt x="5976" y="0"/>
                </a:lnTo>
                <a:cubicBezTo>
                  <a:pt x="5852" y="3200"/>
                  <a:pt x="3281" y="5804"/>
                  <a:pt x="0" y="6128"/>
                </a:cubicBezTo>
                <a:lnTo>
                  <a:pt x="0" y="21600"/>
                </a:lnTo>
                <a:lnTo>
                  <a:pt x="0" y="21600"/>
                </a:lnTo>
                <a:cubicBezTo>
                  <a:pt x="10233" y="21600"/>
                  <a:pt x="18869" y="15030"/>
                  <a:pt x="21600" y="6060"/>
                </a:cubicBezTo>
                <a:cubicBezTo>
                  <a:pt x="18567" y="5549"/>
                  <a:pt x="16227" y="3047"/>
                  <a:pt x="1610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1D3C5277-EA33-CB49-A7A3-C3E865C33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9531" y="257239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3" descr="Smart Phone with solid fill">
            <a:extLst>
              <a:ext uri="{FF2B5EF4-FFF2-40B4-BE49-F238E27FC236}">
                <a16:creationId xmlns:a16="http://schemas.microsoft.com/office/drawing/2014/main" id="{2B0E77F4-4CB6-4744-B0BA-1C337F8B7C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2911" y="257239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5" descr="Cycle with people with solid fill">
            <a:extLst>
              <a:ext uri="{FF2B5EF4-FFF2-40B4-BE49-F238E27FC236}">
                <a16:creationId xmlns:a16="http://schemas.microsoft.com/office/drawing/2014/main" id="{E7D7B73A-82F6-8A4C-ADD0-60DDCB2D95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92911" y="368108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7" descr="Bar graph with upward trend with solid fill">
            <a:extLst>
              <a:ext uri="{FF2B5EF4-FFF2-40B4-BE49-F238E27FC236}">
                <a16:creationId xmlns:a16="http://schemas.microsoft.com/office/drawing/2014/main" id="{01ED1DD2-9B94-7345-99ED-6D44BB7C7D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0532" y="368108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9" descr="Bullseye with solid fill">
            <a:extLst>
              <a:ext uri="{FF2B5EF4-FFF2-40B4-BE49-F238E27FC236}">
                <a16:creationId xmlns:a16="http://schemas.microsoft.com/office/drawing/2014/main" id="{66E35269-4496-9243-943C-0F82883FDB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0532" y="257239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21" descr="Database with solid fill">
            <a:extLst>
              <a:ext uri="{FF2B5EF4-FFF2-40B4-BE49-F238E27FC236}">
                <a16:creationId xmlns:a16="http://schemas.microsoft.com/office/drawing/2014/main" id="{96CBC202-4D07-AF44-AB3C-8DFE78F8D1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65444" y="257239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23" descr="Gears with solid fill">
            <a:extLst>
              <a:ext uri="{FF2B5EF4-FFF2-40B4-BE49-F238E27FC236}">
                <a16:creationId xmlns:a16="http://schemas.microsoft.com/office/drawing/2014/main" id="{815811D8-5244-6D41-9C41-066068DC07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65444" y="368108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5" descr="Stopwatch 75% with solid fill">
            <a:extLst>
              <a:ext uri="{FF2B5EF4-FFF2-40B4-BE49-F238E27FC236}">
                <a16:creationId xmlns:a16="http://schemas.microsoft.com/office/drawing/2014/main" id="{7E804658-47E4-DE43-AA25-6A78FC76CA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795458" y="368108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26">
            <a:extLst>
              <a:ext uri="{FF2B5EF4-FFF2-40B4-BE49-F238E27FC236}">
                <a16:creationId xmlns:a16="http://schemas.microsoft.com/office/drawing/2014/main" id="{2E2C6EE8-3A1D-9A45-B5F5-6D8CA7DA1001}"/>
              </a:ext>
            </a:extLst>
          </p:cNvPr>
          <p:cNvSpPr txBox="1"/>
          <p:nvPr/>
        </p:nvSpPr>
        <p:spPr>
          <a:xfrm>
            <a:off x="2581892" y="3129640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20" name="TextBox 27">
            <a:extLst>
              <a:ext uri="{FF2B5EF4-FFF2-40B4-BE49-F238E27FC236}">
                <a16:creationId xmlns:a16="http://schemas.microsoft.com/office/drawing/2014/main" id="{700007A2-E88D-CC42-B5A7-B1DA64A03E52}"/>
              </a:ext>
            </a:extLst>
          </p:cNvPr>
          <p:cNvSpPr txBox="1"/>
          <p:nvPr/>
        </p:nvSpPr>
        <p:spPr>
          <a:xfrm>
            <a:off x="4638948" y="3111352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id="{D906AEB5-9CF7-4C41-8466-201D5E57C771}"/>
              </a:ext>
            </a:extLst>
          </p:cNvPr>
          <p:cNvSpPr txBox="1"/>
          <p:nvPr/>
        </p:nvSpPr>
        <p:spPr>
          <a:xfrm>
            <a:off x="6657132" y="311744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F999296B-89C3-B947-8032-5EF2372E2791}"/>
              </a:ext>
            </a:extLst>
          </p:cNvPr>
          <p:cNvSpPr txBox="1"/>
          <p:nvPr/>
        </p:nvSpPr>
        <p:spPr>
          <a:xfrm>
            <a:off x="8708773" y="3123544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25" name="TextBox 36">
            <a:extLst>
              <a:ext uri="{FF2B5EF4-FFF2-40B4-BE49-F238E27FC236}">
                <a16:creationId xmlns:a16="http://schemas.microsoft.com/office/drawing/2014/main" id="{E8602B24-C2DD-1145-AED3-F932FC32D79D}"/>
              </a:ext>
            </a:extLst>
          </p:cNvPr>
          <p:cNvSpPr txBox="1"/>
          <p:nvPr/>
        </p:nvSpPr>
        <p:spPr>
          <a:xfrm>
            <a:off x="1809860" y="1878752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37">
            <a:extLst>
              <a:ext uri="{FF2B5EF4-FFF2-40B4-BE49-F238E27FC236}">
                <a16:creationId xmlns:a16="http://schemas.microsoft.com/office/drawing/2014/main" id="{882F901F-95E4-BD4E-B8BE-5CA199E27144}"/>
              </a:ext>
            </a:extLst>
          </p:cNvPr>
          <p:cNvSpPr txBox="1"/>
          <p:nvPr/>
        </p:nvSpPr>
        <p:spPr>
          <a:xfrm>
            <a:off x="3026661" y="1878752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7" name="TextBox 38">
            <a:extLst>
              <a:ext uri="{FF2B5EF4-FFF2-40B4-BE49-F238E27FC236}">
                <a16:creationId xmlns:a16="http://schemas.microsoft.com/office/drawing/2014/main" id="{30370D89-8618-8B4A-B4B8-6B5CB23257F2}"/>
              </a:ext>
            </a:extLst>
          </p:cNvPr>
          <p:cNvSpPr txBox="1"/>
          <p:nvPr/>
        </p:nvSpPr>
        <p:spPr>
          <a:xfrm>
            <a:off x="5849839" y="1878752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8" name="TextBox 39">
            <a:extLst>
              <a:ext uri="{FF2B5EF4-FFF2-40B4-BE49-F238E27FC236}">
                <a16:creationId xmlns:a16="http://schemas.microsoft.com/office/drawing/2014/main" id="{14EC0561-BDBF-9C41-8231-E0182F582AA1}"/>
              </a:ext>
            </a:extLst>
          </p:cNvPr>
          <p:cNvSpPr txBox="1"/>
          <p:nvPr/>
        </p:nvSpPr>
        <p:spPr>
          <a:xfrm>
            <a:off x="7069230" y="1878752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40">
            <a:extLst>
              <a:ext uri="{FF2B5EF4-FFF2-40B4-BE49-F238E27FC236}">
                <a16:creationId xmlns:a16="http://schemas.microsoft.com/office/drawing/2014/main" id="{8298852B-4A1C-114E-B8C6-6A21498F140C}"/>
              </a:ext>
            </a:extLst>
          </p:cNvPr>
          <p:cNvSpPr txBox="1"/>
          <p:nvPr/>
        </p:nvSpPr>
        <p:spPr>
          <a:xfrm>
            <a:off x="3832130" y="4386424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0" name="TextBox 41">
            <a:extLst>
              <a:ext uri="{FF2B5EF4-FFF2-40B4-BE49-F238E27FC236}">
                <a16:creationId xmlns:a16="http://schemas.microsoft.com/office/drawing/2014/main" id="{0B0511FD-AA45-0B4B-9FCA-586E1BE62A8F}"/>
              </a:ext>
            </a:extLst>
          </p:cNvPr>
          <p:cNvSpPr txBox="1"/>
          <p:nvPr/>
        </p:nvSpPr>
        <p:spPr>
          <a:xfrm>
            <a:off x="5048931" y="4386424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1" name="TextBox 42">
            <a:extLst>
              <a:ext uri="{FF2B5EF4-FFF2-40B4-BE49-F238E27FC236}">
                <a16:creationId xmlns:a16="http://schemas.microsoft.com/office/drawing/2014/main" id="{7DD3EC48-B72F-3443-8E75-BDF07BB17DCD}"/>
              </a:ext>
            </a:extLst>
          </p:cNvPr>
          <p:cNvSpPr txBox="1"/>
          <p:nvPr/>
        </p:nvSpPr>
        <p:spPr>
          <a:xfrm>
            <a:off x="7874699" y="4386424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43">
            <a:extLst>
              <a:ext uri="{FF2B5EF4-FFF2-40B4-BE49-F238E27FC236}">
                <a16:creationId xmlns:a16="http://schemas.microsoft.com/office/drawing/2014/main" id="{B6C5979C-0D28-F647-B42A-EAD33D8D1410}"/>
              </a:ext>
            </a:extLst>
          </p:cNvPr>
          <p:cNvSpPr txBox="1"/>
          <p:nvPr/>
        </p:nvSpPr>
        <p:spPr>
          <a:xfrm>
            <a:off x="9091500" y="4386424"/>
            <a:ext cx="112405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38E2B7-D63B-F377-6451-6003D4731A93}"/>
              </a:ext>
            </a:extLst>
          </p:cNvPr>
          <p:cNvGrpSpPr/>
          <p:nvPr/>
        </p:nvGrpSpPr>
        <p:grpSpPr>
          <a:xfrm>
            <a:off x="493162" y="4050611"/>
            <a:ext cx="2440749" cy="1474819"/>
            <a:chOff x="332936" y="4652338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8A8E789-2105-A6BA-DF20-0417C4F38C1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FB4C2F9-9473-C81F-B29A-D76145B699B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A70C941-8AA1-9A9B-61D5-3CBB501B221F}"/>
              </a:ext>
            </a:extLst>
          </p:cNvPr>
          <p:cNvGrpSpPr/>
          <p:nvPr/>
        </p:nvGrpSpPr>
        <p:grpSpPr>
          <a:xfrm>
            <a:off x="9091500" y="1480378"/>
            <a:ext cx="2440749" cy="1474819"/>
            <a:chOff x="8921977" y="1466725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CB3E497-6E33-3780-3565-E30C4F5853E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24B02A-FABD-E38E-83B8-BCD842406F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767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251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Quarter-Pies Serpentine – Slide Template</vt:lpstr>
      <vt:lpstr>Quarter-Pies Serpentine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Quarter-Pies Serpentine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2022-05-02T19:48:32Z</dcterms:modified>
  <cp:category>Charts &amp; Diagrams</cp:category>
</cp:coreProperties>
</file>