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846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4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68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sv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13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12" Type="http://schemas.openxmlformats.org/officeDocument/2006/relationships/image" Target="../media/image23.svg"/><Relationship Id="rId17" Type="http://schemas.openxmlformats.org/officeDocument/2006/relationships/image" Target="../media/image2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2.png"/><Relationship Id="rId5" Type="http://schemas.openxmlformats.org/officeDocument/2006/relationships/image" Target="../media/image5.png"/><Relationship Id="rId15" Type="http://schemas.openxmlformats.org/officeDocument/2006/relationships/image" Target="../media/image24.svg"/><Relationship Id="rId10" Type="http://schemas.openxmlformats.org/officeDocument/2006/relationships/image" Target="../media/image10.svg"/><Relationship Id="rId4" Type="http://schemas.openxmlformats.org/officeDocument/2006/relationships/image" Target="../media/image19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Quarter-Square Triangles Diagram for PowerPoint</a:t>
            </a:r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04DA3228-AD61-4796-B96E-C48E10D78B84}"/>
              </a:ext>
            </a:extLst>
          </p:cNvPr>
          <p:cNvSpPr/>
          <p:nvPr/>
        </p:nvSpPr>
        <p:spPr>
          <a:xfrm rot="5400000">
            <a:off x="3905683" y="1443905"/>
            <a:ext cx="4380634" cy="4380634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99D83226-D3BC-4ABA-979B-6FBCC52B7900}"/>
              </a:ext>
            </a:extLst>
          </p:cNvPr>
          <p:cNvSpPr/>
          <p:nvPr/>
        </p:nvSpPr>
        <p:spPr>
          <a:xfrm rot="10800000">
            <a:off x="3905683" y="1443905"/>
            <a:ext cx="4380634" cy="438063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5ECAC90-D06A-430C-9C81-DC5DEDF79FE4}"/>
              </a:ext>
            </a:extLst>
          </p:cNvPr>
          <p:cNvSpPr/>
          <p:nvPr/>
        </p:nvSpPr>
        <p:spPr>
          <a:xfrm rot="10800000">
            <a:off x="6096000" y="1443905"/>
            <a:ext cx="2190317" cy="4380634"/>
          </a:xfrm>
          <a:custGeom>
            <a:avLst/>
            <a:gdLst>
              <a:gd name="connsiteX0" fmla="*/ 0 w 2190317"/>
              <a:gd name="connsiteY0" fmla="*/ 4380634 h 4380634"/>
              <a:gd name="connsiteX1" fmla="*/ 0 w 2190317"/>
              <a:gd name="connsiteY1" fmla="*/ 0 h 4380634"/>
              <a:gd name="connsiteX2" fmla="*/ 2190317 w 2190317"/>
              <a:gd name="connsiteY2" fmla="*/ 2190317 h 4380634"/>
              <a:gd name="connsiteX3" fmla="*/ 0 w 2190317"/>
              <a:gd name="connsiteY3" fmla="*/ 4380634 h 438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0317" h="4380634">
                <a:moveTo>
                  <a:pt x="0" y="4380634"/>
                </a:moveTo>
                <a:lnTo>
                  <a:pt x="0" y="0"/>
                </a:lnTo>
                <a:lnTo>
                  <a:pt x="2190317" y="2190317"/>
                </a:lnTo>
                <a:lnTo>
                  <a:pt x="0" y="438063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Graphic 37" descr="Users">
            <a:extLst>
              <a:ext uri="{FF2B5EF4-FFF2-40B4-BE49-F238E27FC236}">
                <a16:creationId xmlns:a16="http://schemas.microsoft.com/office/drawing/2014/main" id="{8C2E850C-252A-42E2-A290-4070ABD23D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1949" y="1672246"/>
            <a:ext cx="1308100" cy="1308100"/>
          </a:xfrm>
          <a:prstGeom prst="rect">
            <a:avLst/>
          </a:prstGeom>
        </p:spPr>
      </p:pic>
      <p:pic>
        <p:nvPicPr>
          <p:cNvPr id="39" name="Graphic 38" descr="Puzzle">
            <a:extLst>
              <a:ext uri="{FF2B5EF4-FFF2-40B4-BE49-F238E27FC236}">
                <a16:creationId xmlns:a16="http://schemas.microsoft.com/office/drawing/2014/main" id="{14CF3F2D-59BB-4AA9-ABED-34B9CA6918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50049" y="2980172"/>
            <a:ext cx="1308100" cy="1308100"/>
          </a:xfrm>
          <a:prstGeom prst="rect">
            <a:avLst/>
          </a:prstGeom>
        </p:spPr>
      </p:pic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1A3C5311-6551-478A-972E-5AEB4D1B9C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41949" y="4246673"/>
            <a:ext cx="1308100" cy="1308100"/>
          </a:xfrm>
          <a:prstGeom prst="rect">
            <a:avLst/>
          </a:prstGeom>
        </p:spPr>
      </p:pic>
      <p:pic>
        <p:nvPicPr>
          <p:cNvPr id="41" name="Graphic 40" descr="Rocket">
            <a:extLst>
              <a:ext uri="{FF2B5EF4-FFF2-40B4-BE49-F238E27FC236}">
                <a16:creationId xmlns:a16="http://schemas.microsoft.com/office/drawing/2014/main" id="{ADA5A51D-6F79-4404-B948-CA5A08991D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90449" y="2981979"/>
            <a:ext cx="1308100" cy="130810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0F32D682-6F6C-4989-AE3F-786A6DA65A2F}"/>
              </a:ext>
            </a:extLst>
          </p:cNvPr>
          <p:cNvGrpSpPr/>
          <p:nvPr/>
        </p:nvGrpSpPr>
        <p:grpSpPr>
          <a:xfrm>
            <a:off x="8921977" y="3723833"/>
            <a:ext cx="2937088" cy="1690262"/>
            <a:chOff x="8921977" y="1405170"/>
            <a:chExt cx="2937088" cy="16902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02DD2E8-B4AA-4AB2-94E1-BD368C0494B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0E8CC0-B01D-4C48-B096-6E61A87A9E1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857AE3A-A15F-44DE-8005-73DF0EE8F474}"/>
              </a:ext>
            </a:extLst>
          </p:cNvPr>
          <p:cNvGrpSpPr/>
          <p:nvPr/>
        </p:nvGrpSpPr>
        <p:grpSpPr>
          <a:xfrm>
            <a:off x="332936" y="3723833"/>
            <a:ext cx="2937088" cy="1690262"/>
            <a:chOff x="332936" y="2566211"/>
            <a:chExt cx="2937088" cy="16902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DB5B46D-2189-4C87-BAF6-DE308C7CF565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3AFF12D-EBE2-4982-A086-D27BDA9B5B2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A42F940-6F5B-4E28-BE76-917089159BC7}"/>
              </a:ext>
            </a:extLst>
          </p:cNvPr>
          <p:cNvGrpSpPr/>
          <p:nvPr/>
        </p:nvGrpSpPr>
        <p:grpSpPr>
          <a:xfrm>
            <a:off x="8929772" y="1612201"/>
            <a:ext cx="2937088" cy="1690262"/>
            <a:chOff x="8921977" y="1405170"/>
            <a:chExt cx="2937088" cy="169026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9268B5A-BDE1-4231-90EE-3443C7272054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65069BD-4751-49FC-80E4-22E701732E5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93E224E-663B-4CA8-84EF-64A4FCE989D8}"/>
              </a:ext>
            </a:extLst>
          </p:cNvPr>
          <p:cNvGrpSpPr/>
          <p:nvPr/>
        </p:nvGrpSpPr>
        <p:grpSpPr>
          <a:xfrm>
            <a:off x="340731" y="1612201"/>
            <a:ext cx="2937088" cy="1690262"/>
            <a:chOff x="332936" y="2566211"/>
            <a:chExt cx="2937088" cy="169026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102D349-A442-4B7D-98EB-D177EF457387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9E61E8D-9BE0-45DC-A861-E17CDD41A4C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90" name="Graphic 89" descr="Users">
            <a:extLst>
              <a:ext uri="{FF2B5EF4-FFF2-40B4-BE49-F238E27FC236}">
                <a16:creationId xmlns:a16="http://schemas.microsoft.com/office/drawing/2014/main" id="{22CE0A27-E4AB-4AF8-A545-7461A42FE7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2572" y="1556929"/>
            <a:ext cx="631256" cy="631256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DA62A9BF-C902-4C90-83C7-EA105181AC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38172" y="1556929"/>
            <a:ext cx="631256" cy="631256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03D67EC7-873D-4A36-863A-5418C55EEA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45282" y="3639744"/>
            <a:ext cx="631256" cy="631256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C2B2536E-BC22-4BF9-97B1-F1A5B9A61BE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22572" y="3672322"/>
            <a:ext cx="631256" cy="63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0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/>
          <a:p>
            <a:r>
              <a:rPr lang="en-US" dirty="0"/>
              <a:t>Quarter-Square Triangles Diagram for PowerPoint</a:t>
            </a:r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04DA3228-AD61-4796-B96E-C48E10D78B84}"/>
              </a:ext>
            </a:extLst>
          </p:cNvPr>
          <p:cNvSpPr/>
          <p:nvPr/>
        </p:nvSpPr>
        <p:spPr>
          <a:xfrm rot="5400000">
            <a:off x="3905683" y="1443905"/>
            <a:ext cx="4380634" cy="438063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99D83226-D3BC-4ABA-979B-6FBCC52B7900}"/>
              </a:ext>
            </a:extLst>
          </p:cNvPr>
          <p:cNvSpPr/>
          <p:nvPr/>
        </p:nvSpPr>
        <p:spPr>
          <a:xfrm rot="10800000">
            <a:off x="3905683" y="1443905"/>
            <a:ext cx="4380634" cy="4380634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5ECAC90-D06A-430C-9C81-DC5DEDF79FE4}"/>
              </a:ext>
            </a:extLst>
          </p:cNvPr>
          <p:cNvSpPr/>
          <p:nvPr/>
        </p:nvSpPr>
        <p:spPr>
          <a:xfrm rot="10800000">
            <a:off x="6096000" y="1443905"/>
            <a:ext cx="2190317" cy="4380634"/>
          </a:xfrm>
          <a:custGeom>
            <a:avLst/>
            <a:gdLst>
              <a:gd name="connsiteX0" fmla="*/ 0 w 2190317"/>
              <a:gd name="connsiteY0" fmla="*/ 4380634 h 4380634"/>
              <a:gd name="connsiteX1" fmla="*/ 0 w 2190317"/>
              <a:gd name="connsiteY1" fmla="*/ 0 h 4380634"/>
              <a:gd name="connsiteX2" fmla="*/ 2190317 w 2190317"/>
              <a:gd name="connsiteY2" fmla="*/ 2190317 h 4380634"/>
              <a:gd name="connsiteX3" fmla="*/ 0 w 2190317"/>
              <a:gd name="connsiteY3" fmla="*/ 4380634 h 4380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0317" h="4380634">
                <a:moveTo>
                  <a:pt x="0" y="4380634"/>
                </a:moveTo>
                <a:lnTo>
                  <a:pt x="0" y="0"/>
                </a:lnTo>
                <a:lnTo>
                  <a:pt x="2190317" y="2190317"/>
                </a:lnTo>
                <a:lnTo>
                  <a:pt x="0" y="438063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Graphic 37" descr="Users">
            <a:extLst>
              <a:ext uri="{FF2B5EF4-FFF2-40B4-BE49-F238E27FC236}">
                <a16:creationId xmlns:a16="http://schemas.microsoft.com/office/drawing/2014/main" id="{8C2E850C-252A-42E2-A290-4070ABD23D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41949" y="1672246"/>
            <a:ext cx="1308100" cy="1308100"/>
          </a:xfrm>
          <a:prstGeom prst="rect">
            <a:avLst/>
          </a:prstGeom>
        </p:spPr>
      </p:pic>
      <p:pic>
        <p:nvPicPr>
          <p:cNvPr id="39" name="Graphic 38" descr="Puzzle">
            <a:extLst>
              <a:ext uri="{FF2B5EF4-FFF2-40B4-BE49-F238E27FC236}">
                <a16:creationId xmlns:a16="http://schemas.microsoft.com/office/drawing/2014/main" id="{14CF3F2D-59BB-4AA9-ABED-34B9CA6918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50049" y="2980172"/>
            <a:ext cx="1308100" cy="1308100"/>
          </a:xfrm>
          <a:prstGeom prst="rect">
            <a:avLst/>
          </a:prstGeom>
        </p:spPr>
      </p:pic>
      <p:pic>
        <p:nvPicPr>
          <p:cNvPr id="40" name="Graphic 39" descr="Lightbulb">
            <a:extLst>
              <a:ext uri="{FF2B5EF4-FFF2-40B4-BE49-F238E27FC236}">
                <a16:creationId xmlns:a16="http://schemas.microsoft.com/office/drawing/2014/main" id="{1A3C5311-6551-478A-972E-5AEB4D1B9C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41949" y="4246673"/>
            <a:ext cx="1308100" cy="1308100"/>
          </a:xfrm>
          <a:prstGeom prst="rect">
            <a:avLst/>
          </a:prstGeom>
        </p:spPr>
      </p:pic>
      <p:pic>
        <p:nvPicPr>
          <p:cNvPr id="41" name="Graphic 40" descr="Rocket">
            <a:extLst>
              <a:ext uri="{FF2B5EF4-FFF2-40B4-BE49-F238E27FC236}">
                <a16:creationId xmlns:a16="http://schemas.microsoft.com/office/drawing/2014/main" id="{ADA5A51D-6F79-4404-B948-CA5A08991D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90449" y="2981979"/>
            <a:ext cx="1308100" cy="130810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0F32D682-6F6C-4989-AE3F-786A6DA65A2F}"/>
              </a:ext>
            </a:extLst>
          </p:cNvPr>
          <p:cNvGrpSpPr/>
          <p:nvPr/>
        </p:nvGrpSpPr>
        <p:grpSpPr>
          <a:xfrm>
            <a:off x="8921977" y="3723833"/>
            <a:ext cx="2937088" cy="1690262"/>
            <a:chOff x="8921977" y="1405170"/>
            <a:chExt cx="2937088" cy="169026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02DD2E8-B4AA-4AB2-94E1-BD368C0494BD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F0E8CC0-B01D-4C48-B096-6E61A87A9E1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857AE3A-A15F-44DE-8005-73DF0EE8F474}"/>
              </a:ext>
            </a:extLst>
          </p:cNvPr>
          <p:cNvGrpSpPr/>
          <p:nvPr/>
        </p:nvGrpSpPr>
        <p:grpSpPr>
          <a:xfrm>
            <a:off x="332936" y="3723833"/>
            <a:ext cx="2937088" cy="1690262"/>
            <a:chOff x="332936" y="2566211"/>
            <a:chExt cx="2937088" cy="16902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DB5B46D-2189-4C87-BAF6-DE308C7CF565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3AFF12D-EBE2-4982-A086-D27BDA9B5B2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A42F940-6F5B-4E28-BE76-917089159BC7}"/>
              </a:ext>
            </a:extLst>
          </p:cNvPr>
          <p:cNvGrpSpPr/>
          <p:nvPr/>
        </p:nvGrpSpPr>
        <p:grpSpPr>
          <a:xfrm>
            <a:off x="8929772" y="1612201"/>
            <a:ext cx="2937088" cy="1690262"/>
            <a:chOff x="8921977" y="1405170"/>
            <a:chExt cx="2937088" cy="169026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9268B5A-BDE1-4231-90EE-3443C7272054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65069BD-4751-49FC-80E4-22E701732E5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93E224E-663B-4CA8-84EF-64A4FCE989D8}"/>
              </a:ext>
            </a:extLst>
          </p:cNvPr>
          <p:cNvGrpSpPr/>
          <p:nvPr/>
        </p:nvGrpSpPr>
        <p:grpSpPr>
          <a:xfrm>
            <a:off x="340731" y="1612201"/>
            <a:ext cx="2937088" cy="1690262"/>
            <a:chOff x="332936" y="2566211"/>
            <a:chExt cx="2937088" cy="169026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102D349-A442-4B7D-98EB-D177EF457387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9E61E8D-9BE0-45DC-A861-E17CDD41A4C5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90" name="Graphic 89" descr="Users">
            <a:extLst>
              <a:ext uri="{FF2B5EF4-FFF2-40B4-BE49-F238E27FC236}">
                <a16:creationId xmlns:a16="http://schemas.microsoft.com/office/drawing/2014/main" id="{22CE0A27-E4AB-4AF8-A545-7461A42FE7E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22572" y="1556929"/>
            <a:ext cx="631256" cy="631256"/>
          </a:xfrm>
          <a:prstGeom prst="rect">
            <a:avLst/>
          </a:prstGeom>
        </p:spPr>
      </p:pic>
      <p:pic>
        <p:nvPicPr>
          <p:cNvPr id="91" name="Graphic 90" descr="Puzzle">
            <a:extLst>
              <a:ext uri="{FF2B5EF4-FFF2-40B4-BE49-F238E27FC236}">
                <a16:creationId xmlns:a16="http://schemas.microsoft.com/office/drawing/2014/main" id="{DA62A9BF-C902-4C90-83C7-EA105181ACA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38172" y="1556929"/>
            <a:ext cx="631256" cy="631256"/>
          </a:xfrm>
          <a:prstGeom prst="rect">
            <a:avLst/>
          </a:prstGeom>
        </p:spPr>
      </p:pic>
      <p:pic>
        <p:nvPicPr>
          <p:cNvPr id="92" name="Graphic 91" descr="Lightbulb">
            <a:extLst>
              <a:ext uri="{FF2B5EF4-FFF2-40B4-BE49-F238E27FC236}">
                <a16:creationId xmlns:a16="http://schemas.microsoft.com/office/drawing/2014/main" id="{03D67EC7-873D-4A36-863A-5418C55EEA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045282" y="3639744"/>
            <a:ext cx="631256" cy="631256"/>
          </a:xfrm>
          <a:prstGeom prst="rect">
            <a:avLst/>
          </a:prstGeom>
        </p:spPr>
      </p:pic>
      <p:pic>
        <p:nvPicPr>
          <p:cNvPr id="93" name="Graphic 92" descr="Rocket">
            <a:extLst>
              <a:ext uri="{FF2B5EF4-FFF2-40B4-BE49-F238E27FC236}">
                <a16:creationId xmlns:a16="http://schemas.microsoft.com/office/drawing/2014/main" id="{C2B2536E-BC22-4BF9-97B1-F1A5B9A61BE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22572" y="3672322"/>
            <a:ext cx="631256" cy="63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9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8496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Quarter-Square Triangles Diagram for PowerPoint</vt:lpstr>
      <vt:lpstr>Quarter-Square Triangles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Quarter-Square Triangles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2019-01-31T17:45:29Z</dcterms:modified>
  <cp:category>Charts &amp; Diagrams</cp:category>
</cp:coreProperties>
</file>