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Quatrefoil with Central Rhombus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A669654-2153-EFC6-E0DF-CFAC04737F31}"/>
              </a:ext>
            </a:extLst>
          </p:cNvPr>
          <p:cNvSpPr/>
          <p:nvPr/>
        </p:nvSpPr>
        <p:spPr>
          <a:xfrm>
            <a:off x="2839586" y="1768928"/>
            <a:ext cx="3464667" cy="3465899"/>
          </a:xfrm>
          <a:custGeom>
            <a:avLst/>
            <a:gdLst>
              <a:gd name="connsiteX0" fmla="*/ 1146736 w 4619556"/>
              <a:gd name="connsiteY0" fmla="*/ 1544 h 4621198"/>
              <a:gd name="connsiteX1" fmla="*/ 1537068 w 4619556"/>
              <a:gd name="connsiteY1" fmla="*/ 99094 h 4621198"/>
              <a:gd name="connsiteX2" fmla="*/ 1543513 w 4619556"/>
              <a:gd name="connsiteY2" fmla="*/ 102317 h 4621198"/>
              <a:gd name="connsiteX3" fmla="*/ 1568002 w 4619556"/>
              <a:gd name="connsiteY3" fmla="*/ 113707 h 4621198"/>
              <a:gd name="connsiteX4" fmla="*/ 1582610 w 4619556"/>
              <a:gd name="connsiteY4" fmla="*/ 120368 h 4621198"/>
              <a:gd name="connsiteX5" fmla="*/ 1602159 w 4619556"/>
              <a:gd name="connsiteY5" fmla="*/ 130039 h 4621198"/>
              <a:gd name="connsiteX6" fmla="*/ 1616981 w 4619556"/>
              <a:gd name="connsiteY6" fmla="*/ 138205 h 4621198"/>
              <a:gd name="connsiteX7" fmla="*/ 1636530 w 4619556"/>
              <a:gd name="connsiteY7" fmla="*/ 149594 h 4621198"/>
              <a:gd name="connsiteX8" fmla="*/ 1646412 w 4619556"/>
              <a:gd name="connsiteY8" fmla="*/ 156256 h 4621198"/>
              <a:gd name="connsiteX9" fmla="*/ 1851995 w 4619556"/>
              <a:gd name="connsiteY9" fmla="*/ 319363 h 4621198"/>
              <a:gd name="connsiteX10" fmla="*/ 2193130 w 4619556"/>
              <a:gd name="connsiteY10" fmla="*/ 660619 h 4621198"/>
              <a:gd name="connsiteX11" fmla="*/ 2426425 w 4619556"/>
              <a:gd name="connsiteY11" fmla="*/ 660619 h 4621198"/>
              <a:gd name="connsiteX12" fmla="*/ 2767561 w 4619556"/>
              <a:gd name="connsiteY12" fmla="*/ 319363 h 4621198"/>
              <a:gd name="connsiteX13" fmla="*/ 2974862 w 4619556"/>
              <a:gd name="connsiteY13" fmla="*/ 156256 h 4621198"/>
              <a:gd name="connsiteX14" fmla="*/ 2983026 w 4619556"/>
              <a:gd name="connsiteY14" fmla="*/ 151314 h 4621198"/>
              <a:gd name="connsiteX15" fmla="*/ 3005797 w 4619556"/>
              <a:gd name="connsiteY15" fmla="*/ 138205 h 4621198"/>
              <a:gd name="connsiteX16" fmla="*/ 3017397 w 4619556"/>
              <a:gd name="connsiteY16" fmla="*/ 131758 h 4621198"/>
              <a:gd name="connsiteX17" fmla="*/ 3040168 w 4619556"/>
              <a:gd name="connsiteY17" fmla="*/ 120368 h 4621198"/>
              <a:gd name="connsiteX18" fmla="*/ 3050050 w 4619556"/>
              <a:gd name="connsiteY18" fmla="*/ 115426 h 4621198"/>
              <a:gd name="connsiteX19" fmla="*/ 3079265 w 4619556"/>
              <a:gd name="connsiteY19" fmla="*/ 100598 h 4621198"/>
              <a:gd name="connsiteX20" fmla="*/ 3082488 w 4619556"/>
              <a:gd name="connsiteY20" fmla="*/ 99094 h 4621198"/>
              <a:gd name="connsiteX21" fmla="*/ 3611376 w 4619556"/>
              <a:gd name="connsiteY21" fmla="*/ 2820 h 4621198"/>
              <a:gd name="connsiteX22" fmla="*/ 4300091 w 4619556"/>
              <a:gd name="connsiteY22" fmla="*/ 309693 h 4621198"/>
              <a:gd name="connsiteX23" fmla="*/ 4305032 w 4619556"/>
              <a:gd name="connsiteY23" fmla="*/ 314420 h 4621198"/>
              <a:gd name="connsiteX24" fmla="*/ 4309973 w 4619556"/>
              <a:gd name="connsiteY24" fmla="*/ 319363 h 4621198"/>
              <a:gd name="connsiteX25" fmla="*/ 4616737 w 4619556"/>
              <a:gd name="connsiteY25" fmla="*/ 1008108 h 4621198"/>
              <a:gd name="connsiteX26" fmla="*/ 4520497 w 4619556"/>
              <a:gd name="connsiteY26" fmla="*/ 1535250 h 4621198"/>
              <a:gd name="connsiteX27" fmla="*/ 4517275 w 4619556"/>
              <a:gd name="connsiteY27" fmla="*/ 1540193 h 4621198"/>
              <a:gd name="connsiteX28" fmla="*/ 4504171 w 4619556"/>
              <a:gd name="connsiteY28" fmla="*/ 1566410 h 4621198"/>
              <a:gd name="connsiteX29" fmla="*/ 4497726 w 4619556"/>
              <a:gd name="connsiteY29" fmla="*/ 1577800 h 4621198"/>
              <a:gd name="connsiteX30" fmla="*/ 4486126 w 4619556"/>
              <a:gd name="connsiteY30" fmla="*/ 1599075 h 4621198"/>
              <a:gd name="connsiteX31" fmla="*/ 4477963 w 4619556"/>
              <a:gd name="connsiteY31" fmla="*/ 1611969 h 4621198"/>
              <a:gd name="connsiteX32" fmla="*/ 4466577 w 4619556"/>
              <a:gd name="connsiteY32" fmla="*/ 1633243 h 4621198"/>
              <a:gd name="connsiteX33" fmla="*/ 4461636 w 4619556"/>
              <a:gd name="connsiteY33" fmla="*/ 1641409 h 4621198"/>
              <a:gd name="connsiteX34" fmla="*/ 4298587 w 4619556"/>
              <a:gd name="connsiteY34" fmla="*/ 1848785 h 4621198"/>
              <a:gd name="connsiteX35" fmla="*/ 3957452 w 4619556"/>
              <a:gd name="connsiteY35" fmla="*/ 2189827 h 4621198"/>
              <a:gd name="connsiteX36" fmla="*/ 3957452 w 4619556"/>
              <a:gd name="connsiteY36" fmla="*/ 2423205 h 4621198"/>
              <a:gd name="connsiteX37" fmla="*/ 4298587 w 4619556"/>
              <a:gd name="connsiteY37" fmla="*/ 2764246 h 4621198"/>
              <a:gd name="connsiteX38" fmla="*/ 4461636 w 4619556"/>
              <a:gd name="connsiteY38" fmla="*/ 2971622 h 4621198"/>
              <a:gd name="connsiteX39" fmla="*/ 4466577 w 4619556"/>
              <a:gd name="connsiteY39" fmla="*/ 2979788 h 4621198"/>
              <a:gd name="connsiteX40" fmla="*/ 4479681 w 4619556"/>
              <a:gd name="connsiteY40" fmla="*/ 3001063 h 4621198"/>
              <a:gd name="connsiteX41" fmla="*/ 4486126 w 4619556"/>
              <a:gd name="connsiteY41" fmla="*/ 3013957 h 4621198"/>
              <a:gd name="connsiteX42" fmla="*/ 4497726 w 4619556"/>
              <a:gd name="connsiteY42" fmla="*/ 3035231 h 4621198"/>
              <a:gd name="connsiteX43" fmla="*/ 4504171 w 4619556"/>
              <a:gd name="connsiteY43" fmla="*/ 3046621 h 4621198"/>
              <a:gd name="connsiteX44" fmla="*/ 4517275 w 4619556"/>
              <a:gd name="connsiteY44" fmla="*/ 3074343 h 4621198"/>
              <a:gd name="connsiteX45" fmla="*/ 4518779 w 4619556"/>
              <a:gd name="connsiteY45" fmla="*/ 3079285 h 4621198"/>
              <a:gd name="connsiteX46" fmla="*/ 4616737 w 4619556"/>
              <a:gd name="connsiteY46" fmla="*/ 3611370 h 4621198"/>
              <a:gd name="connsiteX47" fmla="*/ 4309973 w 4619556"/>
              <a:gd name="connsiteY47" fmla="*/ 4301834 h 4621198"/>
              <a:gd name="connsiteX48" fmla="*/ 4305032 w 4619556"/>
              <a:gd name="connsiteY48" fmla="*/ 4306777 h 4621198"/>
              <a:gd name="connsiteX49" fmla="*/ 4300091 w 4619556"/>
              <a:gd name="connsiteY49" fmla="*/ 4311505 h 4621198"/>
              <a:gd name="connsiteX50" fmla="*/ 3611376 w 4619556"/>
              <a:gd name="connsiteY50" fmla="*/ 4618378 h 4621198"/>
              <a:gd name="connsiteX51" fmla="*/ 3084206 w 4619556"/>
              <a:gd name="connsiteY51" fmla="*/ 4522104 h 4621198"/>
              <a:gd name="connsiteX52" fmla="*/ 3077762 w 4619556"/>
              <a:gd name="connsiteY52" fmla="*/ 4518880 h 4621198"/>
              <a:gd name="connsiteX53" fmla="*/ 3051553 w 4619556"/>
              <a:gd name="connsiteY53" fmla="*/ 4505772 h 4621198"/>
              <a:gd name="connsiteX54" fmla="*/ 3038449 w 4619556"/>
              <a:gd name="connsiteY54" fmla="*/ 4499325 h 4621198"/>
              <a:gd name="connsiteX55" fmla="*/ 3018901 w 4619556"/>
              <a:gd name="connsiteY55" fmla="*/ 4487935 h 4621198"/>
              <a:gd name="connsiteX56" fmla="*/ 3004293 w 4619556"/>
              <a:gd name="connsiteY56" fmla="*/ 4479769 h 4621198"/>
              <a:gd name="connsiteX57" fmla="*/ 2984744 w 4619556"/>
              <a:gd name="connsiteY57" fmla="*/ 4468380 h 4621198"/>
              <a:gd name="connsiteX58" fmla="*/ 2974862 w 4619556"/>
              <a:gd name="connsiteY58" fmla="*/ 4461718 h 4621198"/>
              <a:gd name="connsiteX59" fmla="*/ 2769279 w 4619556"/>
              <a:gd name="connsiteY59" fmla="*/ 4298611 h 4621198"/>
              <a:gd name="connsiteX60" fmla="*/ 2428144 w 4619556"/>
              <a:gd name="connsiteY60" fmla="*/ 3957354 h 4621198"/>
              <a:gd name="connsiteX61" fmla="*/ 2194634 w 4619556"/>
              <a:gd name="connsiteY61" fmla="*/ 3957354 h 4621198"/>
              <a:gd name="connsiteX62" fmla="*/ 1853499 w 4619556"/>
              <a:gd name="connsiteY62" fmla="*/ 4298611 h 4621198"/>
              <a:gd name="connsiteX63" fmla="*/ 1705058 w 4619556"/>
              <a:gd name="connsiteY63" fmla="*/ 4422607 h 4621198"/>
              <a:gd name="connsiteX64" fmla="*/ 1701835 w 4619556"/>
              <a:gd name="connsiteY64" fmla="*/ 4424111 h 4621198"/>
              <a:gd name="connsiteX65" fmla="*/ 1675627 w 4619556"/>
              <a:gd name="connsiteY65" fmla="*/ 4442162 h 4621198"/>
              <a:gd name="connsiteX66" fmla="*/ 1647915 w 4619556"/>
              <a:gd name="connsiteY66" fmla="*/ 4460213 h 4621198"/>
              <a:gd name="connsiteX67" fmla="*/ 1633308 w 4619556"/>
              <a:gd name="connsiteY67" fmla="*/ 4469884 h 4621198"/>
              <a:gd name="connsiteX68" fmla="*/ 1598936 w 4619556"/>
              <a:gd name="connsiteY68" fmla="*/ 4489439 h 4621198"/>
              <a:gd name="connsiteX69" fmla="*/ 1584328 w 4619556"/>
              <a:gd name="connsiteY69" fmla="*/ 4497606 h 4621198"/>
              <a:gd name="connsiteX70" fmla="*/ 1558120 w 4619556"/>
              <a:gd name="connsiteY70" fmla="*/ 4510714 h 4621198"/>
              <a:gd name="connsiteX71" fmla="*/ 1540290 w 4619556"/>
              <a:gd name="connsiteY71" fmla="*/ 4518880 h 4621198"/>
              <a:gd name="connsiteX72" fmla="*/ 1523964 w 4619556"/>
              <a:gd name="connsiteY72" fmla="*/ 4525327 h 4621198"/>
              <a:gd name="connsiteX73" fmla="*/ 1088093 w 4619556"/>
              <a:gd name="connsiteY73" fmla="*/ 4618378 h 4621198"/>
              <a:gd name="connsiteX74" fmla="*/ 1016343 w 4619556"/>
              <a:gd name="connsiteY74" fmla="*/ 4615154 h 4621198"/>
              <a:gd name="connsiteX75" fmla="*/ 319464 w 4619556"/>
              <a:gd name="connsiteY75" fmla="*/ 4308281 h 4621198"/>
              <a:gd name="connsiteX76" fmla="*/ 314524 w 4619556"/>
              <a:gd name="connsiteY76" fmla="*/ 4303339 h 4621198"/>
              <a:gd name="connsiteX77" fmla="*/ 309583 w 4619556"/>
              <a:gd name="connsiteY77" fmla="*/ 4298611 h 4621198"/>
              <a:gd name="connsiteX78" fmla="*/ 2819 w 4619556"/>
              <a:gd name="connsiteY78" fmla="*/ 3609866 h 4621198"/>
              <a:gd name="connsiteX79" fmla="*/ 99058 w 4619556"/>
              <a:gd name="connsiteY79" fmla="*/ 3082509 h 4621198"/>
              <a:gd name="connsiteX80" fmla="*/ 102281 w 4619556"/>
              <a:gd name="connsiteY80" fmla="*/ 3077781 h 4621198"/>
              <a:gd name="connsiteX81" fmla="*/ 115385 w 4619556"/>
              <a:gd name="connsiteY81" fmla="*/ 3051564 h 4621198"/>
              <a:gd name="connsiteX82" fmla="*/ 121829 w 4619556"/>
              <a:gd name="connsiteY82" fmla="*/ 3040174 h 4621198"/>
              <a:gd name="connsiteX83" fmla="*/ 133430 w 4619556"/>
              <a:gd name="connsiteY83" fmla="*/ 3018899 h 4621198"/>
              <a:gd name="connsiteX84" fmla="*/ 141593 w 4619556"/>
              <a:gd name="connsiteY84" fmla="*/ 3005790 h 4621198"/>
              <a:gd name="connsiteX85" fmla="*/ 152978 w 4619556"/>
              <a:gd name="connsiteY85" fmla="*/ 2984731 h 4621198"/>
              <a:gd name="connsiteX86" fmla="*/ 157919 w 4619556"/>
              <a:gd name="connsiteY86" fmla="*/ 2974845 h 4621198"/>
              <a:gd name="connsiteX87" fmla="*/ 320968 w 4619556"/>
              <a:gd name="connsiteY87" fmla="*/ 2767685 h 4621198"/>
              <a:gd name="connsiteX88" fmla="*/ 662103 w 4619556"/>
              <a:gd name="connsiteY88" fmla="*/ 2426428 h 4621198"/>
              <a:gd name="connsiteX89" fmla="*/ 662103 w 4619556"/>
              <a:gd name="connsiteY89" fmla="*/ 2193050 h 4621198"/>
              <a:gd name="connsiteX90" fmla="*/ 320968 w 4619556"/>
              <a:gd name="connsiteY90" fmla="*/ 1852009 h 4621198"/>
              <a:gd name="connsiteX91" fmla="*/ 157919 w 4619556"/>
              <a:gd name="connsiteY91" fmla="*/ 1644633 h 4621198"/>
              <a:gd name="connsiteX92" fmla="*/ 152978 w 4619556"/>
              <a:gd name="connsiteY92" fmla="*/ 1636467 h 4621198"/>
              <a:gd name="connsiteX93" fmla="*/ 139874 w 4619556"/>
              <a:gd name="connsiteY93" fmla="*/ 1615407 h 4621198"/>
              <a:gd name="connsiteX94" fmla="*/ 131711 w 4619556"/>
              <a:gd name="connsiteY94" fmla="*/ 1602298 h 4621198"/>
              <a:gd name="connsiteX95" fmla="*/ 120326 w 4619556"/>
              <a:gd name="connsiteY95" fmla="*/ 1581023 h 4621198"/>
              <a:gd name="connsiteX96" fmla="*/ 113666 w 4619556"/>
              <a:gd name="connsiteY96" fmla="*/ 1569634 h 4621198"/>
              <a:gd name="connsiteX97" fmla="*/ 100777 w 4619556"/>
              <a:gd name="connsiteY97" fmla="*/ 1541912 h 4621198"/>
              <a:gd name="connsiteX98" fmla="*/ 99058 w 4619556"/>
              <a:gd name="connsiteY98" fmla="*/ 1536970 h 4621198"/>
              <a:gd name="connsiteX99" fmla="*/ 2819 w 4619556"/>
              <a:gd name="connsiteY99" fmla="*/ 1009827 h 4621198"/>
              <a:gd name="connsiteX100" fmla="*/ 309583 w 4619556"/>
              <a:gd name="connsiteY100" fmla="*/ 319363 h 4621198"/>
              <a:gd name="connsiteX101" fmla="*/ 314524 w 4619556"/>
              <a:gd name="connsiteY101" fmla="*/ 314420 h 4621198"/>
              <a:gd name="connsiteX102" fmla="*/ 320968 w 4619556"/>
              <a:gd name="connsiteY102" fmla="*/ 309693 h 4621198"/>
              <a:gd name="connsiteX103" fmla="*/ 1011402 w 4619556"/>
              <a:gd name="connsiteY103" fmla="*/ 2820 h 4621198"/>
              <a:gd name="connsiteX104" fmla="*/ 1146736 w 4619556"/>
              <a:gd name="connsiteY104" fmla="*/ 1544 h 4621198"/>
              <a:gd name="connsiteX105" fmla="*/ 1084870 w 4619556"/>
              <a:gd name="connsiteY105" fmla="*/ 422299 h 4621198"/>
              <a:gd name="connsiteX106" fmla="*/ 833530 w 4619556"/>
              <a:gd name="connsiteY106" fmla="*/ 469576 h 4621198"/>
              <a:gd name="connsiteX107" fmla="*/ 614843 w 4619556"/>
              <a:gd name="connsiteY107" fmla="*/ 608400 h 4621198"/>
              <a:gd name="connsiteX108" fmla="*/ 472846 w 4619556"/>
              <a:gd name="connsiteY108" fmla="*/ 828669 h 4621198"/>
              <a:gd name="connsiteX109" fmla="*/ 427090 w 4619556"/>
              <a:gd name="connsiteY109" fmla="*/ 1117491 h 4621198"/>
              <a:gd name="connsiteX110" fmla="*/ 428808 w 4619556"/>
              <a:gd name="connsiteY110" fmla="*/ 1137046 h 4621198"/>
              <a:gd name="connsiteX111" fmla="*/ 430312 w 4619556"/>
              <a:gd name="connsiteY111" fmla="*/ 1160040 h 4621198"/>
              <a:gd name="connsiteX112" fmla="*/ 433749 w 4619556"/>
              <a:gd name="connsiteY112" fmla="*/ 1187762 h 4621198"/>
              <a:gd name="connsiteX113" fmla="*/ 436971 w 4619556"/>
              <a:gd name="connsiteY113" fmla="*/ 1208822 h 4621198"/>
              <a:gd name="connsiteX114" fmla="*/ 441912 w 4619556"/>
              <a:gd name="connsiteY114" fmla="*/ 1231816 h 4621198"/>
              <a:gd name="connsiteX115" fmla="*/ 450075 w 4619556"/>
              <a:gd name="connsiteY115" fmla="*/ 1262761 h 4621198"/>
              <a:gd name="connsiteX116" fmla="*/ 453298 w 4619556"/>
              <a:gd name="connsiteY116" fmla="*/ 1274151 h 4621198"/>
              <a:gd name="connsiteX117" fmla="*/ 526766 w 4619556"/>
              <a:gd name="connsiteY117" fmla="*/ 1430810 h 4621198"/>
              <a:gd name="connsiteX118" fmla="*/ 531492 w 4619556"/>
              <a:gd name="connsiteY118" fmla="*/ 1438977 h 4621198"/>
              <a:gd name="connsiteX119" fmla="*/ 543093 w 4619556"/>
              <a:gd name="connsiteY119" fmla="*/ 1455309 h 4621198"/>
              <a:gd name="connsiteX120" fmla="*/ 833530 w 4619556"/>
              <a:gd name="connsiteY120" fmla="*/ 1677297 h 4621198"/>
              <a:gd name="connsiteX121" fmla="*/ 1541794 w 4619556"/>
              <a:gd name="connsiteY121" fmla="*/ 1536970 h 4621198"/>
              <a:gd name="connsiteX122" fmla="*/ 1680568 w 4619556"/>
              <a:gd name="connsiteY122" fmla="*/ 830173 h 4621198"/>
              <a:gd name="connsiteX123" fmla="*/ 1460162 w 4619556"/>
              <a:gd name="connsiteY123" fmla="*/ 541352 h 4621198"/>
              <a:gd name="connsiteX124" fmla="*/ 1440613 w 4619556"/>
              <a:gd name="connsiteY124" fmla="*/ 528243 h 4621198"/>
              <a:gd name="connsiteX125" fmla="*/ 1434169 w 4619556"/>
              <a:gd name="connsiteY125" fmla="*/ 523515 h 4621198"/>
              <a:gd name="connsiteX126" fmla="*/ 1265964 w 4619556"/>
              <a:gd name="connsiteY126" fmla="*/ 446797 h 4621198"/>
              <a:gd name="connsiteX127" fmla="*/ 1257801 w 4619556"/>
              <a:gd name="connsiteY127" fmla="*/ 445078 h 4621198"/>
              <a:gd name="connsiteX128" fmla="*/ 1233312 w 4619556"/>
              <a:gd name="connsiteY128" fmla="*/ 438631 h 4621198"/>
              <a:gd name="connsiteX129" fmla="*/ 1213763 w 4619556"/>
              <a:gd name="connsiteY129" fmla="*/ 435193 h 4621198"/>
              <a:gd name="connsiteX130" fmla="*/ 1184332 w 4619556"/>
              <a:gd name="connsiteY130" fmla="*/ 430465 h 4621198"/>
              <a:gd name="connsiteX131" fmla="*/ 1163280 w 4619556"/>
              <a:gd name="connsiteY131" fmla="*/ 427026 h 4621198"/>
              <a:gd name="connsiteX132" fmla="*/ 1143731 w 4619556"/>
              <a:gd name="connsiteY132" fmla="*/ 425522 h 4621198"/>
              <a:gd name="connsiteX133" fmla="*/ 1125686 w 4619556"/>
              <a:gd name="connsiteY133" fmla="*/ 423803 h 4621198"/>
              <a:gd name="connsiteX134" fmla="*/ 1084870 w 4619556"/>
              <a:gd name="connsiteY134" fmla="*/ 422299 h 4621198"/>
              <a:gd name="connsiteX135" fmla="*/ 2309778 w 4619556"/>
              <a:gd name="connsiteY135" fmla="*/ 1447948 h 4621198"/>
              <a:gd name="connsiteX136" fmla="*/ 2186471 w 4619556"/>
              <a:gd name="connsiteY136" fmla="*/ 1499363 h 4621198"/>
              <a:gd name="connsiteX137" fmla="*/ 1851995 w 4619556"/>
              <a:gd name="connsiteY137" fmla="*/ 1833957 h 4621198"/>
              <a:gd name="connsiteX138" fmla="*/ 1845336 w 4619556"/>
              <a:gd name="connsiteY138" fmla="*/ 1840619 h 4621198"/>
              <a:gd name="connsiteX139" fmla="*/ 1837172 w 4619556"/>
              <a:gd name="connsiteY139" fmla="*/ 1848785 h 4621198"/>
              <a:gd name="connsiteX140" fmla="*/ 1502697 w 4619556"/>
              <a:gd name="connsiteY140" fmla="*/ 2183380 h 4621198"/>
              <a:gd name="connsiteX141" fmla="*/ 1502697 w 4619556"/>
              <a:gd name="connsiteY141" fmla="*/ 2429652 h 4621198"/>
              <a:gd name="connsiteX142" fmla="*/ 1837172 w 4619556"/>
              <a:gd name="connsiteY142" fmla="*/ 2764246 h 4621198"/>
              <a:gd name="connsiteX143" fmla="*/ 1843832 w 4619556"/>
              <a:gd name="connsiteY143" fmla="*/ 2770908 h 4621198"/>
              <a:gd name="connsiteX144" fmla="*/ 1850276 w 4619556"/>
              <a:gd name="connsiteY144" fmla="*/ 2777355 h 4621198"/>
              <a:gd name="connsiteX145" fmla="*/ 2186471 w 4619556"/>
              <a:gd name="connsiteY145" fmla="*/ 3110445 h 4621198"/>
              <a:gd name="connsiteX146" fmla="*/ 2433085 w 4619556"/>
              <a:gd name="connsiteY146" fmla="*/ 3110445 h 4621198"/>
              <a:gd name="connsiteX147" fmla="*/ 2767561 w 4619556"/>
              <a:gd name="connsiteY147" fmla="*/ 2775851 h 4621198"/>
              <a:gd name="connsiteX148" fmla="*/ 2774220 w 4619556"/>
              <a:gd name="connsiteY148" fmla="*/ 2769189 h 4621198"/>
              <a:gd name="connsiteX149" fmla="*/ 2780665 w 4619556"/>
              <a:gd name="connsiteY149" fmla="*/ 2762742 h 4621198"/>
              <a:gd name="connsiteX150" fmla="*/ 3115140 w 4619556"/>
              <a:gd name="connsiteY150" fmla="*/ 2428147 h 4621198"/>
              <a:gd name="connsiteX151" fmla="*/ 3115140 w 4619556"/>
              <a:gd name="connsiteY151" fmla="*/ 2181660 h 4621198"/>
              <a:gd name="connsiteX152" fmla="*/ 2780665 w 4619556"/>
              <a:gd name="connsiteY152" fmla="*/ 1847066 h 4621198"/>
              <a:gd name="connsiteX153" fmla="*/ 2774220 w 4619556"/>
              <a:gd name="connsiteY153" fmla="*/ 1840619 h 4621198"/>
              <a:gd name="connsiteX154" fmla="*/ 2767561 w 4619556"/>
              <a:gd name="connsiteY154" fmla="*/ 1833957 h 4621198"/>
              <a:gd name="connsiteX155" fmla="*/ 2433085 w 4619556"/>
              <a:gd name="connsiteY155" fmla="*/ 1499363 h 4621198"/>
              <a:gd name="connsiteX156" fmla="*/ 2309778 w 4619556"/>
              <a:gd name="connsiteY156" fmla="*/ 1447948 h 4621198"/>
              <a:gd name="connsiteX157" fmla="*/ 3530345 w 4619556"/>
              <a:gd name="connsiteY157" fmla="*/ 2886623 h 4621198"/>
              <a:gd name="connsiteX158" fmla="*/ 3072821 w 4619556"/>
              <a:gd name="connsiteY158" fmla="*/ 3074343 h 4621198"/>
              <a:gd name="connsiteX159" fmla="*/ 2934047 w 4619556"/>
              <a:gd name="connsiteY159" fmla="*/ 3781139 h 4621198"/>
              <a:gd name="connsiteX160" fmla="*/ 3155956 w 4619556"/>
              <a:gd name="connsiteY160" fmla="*/ 4071680 h 4621198"/>
              <a:gd name="connsiteX161" fmla="*/ 3172283 w 4619556"/>
              <a:gd name="connsiteY161" fmla="*/ 4083069 h 4621198"/>
              <a:gd name="connsiteX162" fmla="*/ 3180446 w 4619556"/>
              <a:gd name="connsiteY162" fmla="*/ 4088012 h 4621198"/>
              <a:gd name="connsiteX163" fmla="*/ 3337265 w 4619556"/>
              <a:gd name="connsiteY163" fmla="*/ 4161507 h 4621198"/>
              <a:gd name="connsiteX164" fmla="*/ 3348650 w 4619556"/>
              <a:gd name="connsiteY164" fmla="*/ 4164730 h 4621198"/>
              <a:gd name="connsiteX165" fmla="*/ 3379585 w 4619556"/>
              <a:gd name="connsiteY165" fmla="*/ 4172896 h 4621198"/>
              <a:gd name="connsiteX166" fmla="*/ 3402570 w 4619556"/>
              <a:gd name="connsiteY166" fmla="*/ 4177839 h 4621198"/>
              <a:gd name="connsiteX167" fmla="*/ 3423623 w 4619556"/>
              <a:gd name="connsiteY167" fmla="*/ 4181062 h 4621198"/>
              <a:gd name="connsiteX168" fmla="*/ 3449831 w 4619556"/>
              <a:gd name="connsiteY168" fmla="*/ 4184286 h 4621198"/>
              <a:gd name="connsiteX169" fmla="*/ 3472602 w 4619556"/>
              <a:gd name="connsiteY169" fmla="*/ 4186005 h 4621198"/>
              <a:gd name="connsiteX170" fmla="*/ 3492151 w 4619556"/>
              <a:gd name="connsiteY170" fmla="*/ 4187509 h 4621198"/>
              <a:gd name="connsiteX171" fmla="*/ 3781084 w 4619556"/>
              <a:gd name="connsiteY171" fmla="*/ 4141736 h 4621198"/>
              <a:gd name="connsiteX172" fmla="*/ 4003209 w 4619556"/>
              <a:gd name="connsiteY172" fmla="*/ 4003127 h 4621198"/>
              <a:gd name="connsiteX173" fmla="*/ 4143487 w 4619556"/>
              <a:gd name="connsiteY173" fmla="*/ 3782858 h 4621198"/>
              <a:gd name="connsiteX174" fmla="*/ 4189244 w 4619556"/>
              <a:gd name="connsiteY174" fmla="*/ 3493822 h 4621198"/>
              <a:gd name="connsiteX175" fmla="*/ 4187525 w 4619556"/>
              <a:gd name="connsiteY175" fmla="*/ 3474266 h 4621198"/>
              <a:gd name="connsiteX176" fmla="*/ 4185806 w 4619556"/>
              <a:gd name="connsiteY176" fmla="*/ 3451487 h 4621198"/>
              <a:gd name="connsiteX177" fmla="*/ 4182584 w 4619556"/>
              <a:gd name="connsiteY177" fmla="*/ 3423765 h 4621198"/>
              <a:gd name="connsiteX178" fmla="*/ 4179362 w 4619556"/>
              <a:gd name="connsiteY178" fmla="*/ 3404210 h 4621198"/>
              <a:gd name="connsiteX179" fmla="*/ 4174421 w 4619556"/>
              <a:gd name="connsiteY179" fmla="*/ 3379711 h 4621198"/>
              <a:gd name="connsiteX180" fmla="*/ 4166258 w 4619556"/>
              <a:gd name="connsiteY180" fmla="*/ 3350270 h 4621198"/>
              <a:gd name="connsiteX181" fmla="*/ 4163035 w 4619556"/>
              <a:gd name="connsiteY181" fmla="*/ 3337162 h 4621198"/>
              <a:gd name="connsiteX182" fmla="*/ 4089567 w 4619556"/>
              <a:gd name="connsiteY182" fmla="*/ 3180502 h 4621198"/>
              <a:gd name="connsiteX183" fmla="*/ 4083122 w 4619556"/>
              <a:gd name="connsiteY183" fmla="*/ 3172336 h 4621198"/>
              <a:gd name="connsiteX184" fmla="*/ 4071737 w 4619556"/>
              <a:gd name="connsiteY184" fmla="*/ 3156003 h 4621198"/>
              <a:gd name="connsiteX185" fmla="*/ 3781084 w 4619556"/>
              <a:gd name="connsiteY185" fmla="*/ 2934015 h 4621198"/>
              <a:gd name="connsiteX186" fmla="*/ 3530345 w 4619556"/>
              <a:gd name="connsiteY186" fmla="*/ 2886623 h 4621198"/>
              <a:gd name="connsiteX187" fmla="*/ 1084870 w 4619556"/>
              <a:gd name="connsiteY187" fmla="*/ 2885018 h 4621198"/>
              <a:gd name="connsiteX188" fmla="*/ 833530 w 4619556"/>
              <a:gd name="connsiteY188" fmla="*/ 2932511 h 4621198"/>
              <a:gd name="connsiteX189" fmla="*/ 543093 w 4619556"/>
              <a:gd name="connsiteY189" fmla="*/ 3154499 h 4621198"/>
              <a:gd name="connsiteX190" fmla="*/ 531492 w 4619556"/>
              <a:gd name="connsiteY190" fmla="*/ 3170831 h 4621198"/>
              <a:gd name="connsiteX191" fmla="*/ 526766 w 4619556"/>
              <a:gd name="connsiteY191" fmla="*/ 3178783 h 4621198"/>
              <a:gd name="connsiteX192" fmla="*/ 453298 w 4619556"/>
              <a:gd name="connsiteY192" fmla="*/ 3335657 h 4621198"/>
              <a:gd name="connsiteX193" fmla="*/ 450075 w 4619556"/>
              <a:gd name="connsiteY193" fmla="*/ 3347047 h 4621198"/>
              <a:gd name="connsiteX194" fmla="*/ 441912 w 4619556"/>
              <a:gd name="connsiteY194" fmla="*/ 3377992 h 4621198"/>
              <a:gd name="connsiteX195" fmla="*/ 436971 w 4619556"/>
              <a:gd name="connsiteY195" fmla="*/ 3400771 h 4621198"/>
              <a:gd name="connsiteX196" fmla="*/ 433749 w 4619556"/>
              <a:gd name="connsiteY196" fmla="*/ 3422046 h 4621198"/>
              <a:gd name="connsiteX197" fmla="*/ 430312 w 4619556"/>
              <a:gd name="connsiteY197" fmla="*/ 3448263 h 4621198"/>
              <a:gd name="connsiteX198" fmla="*/ 428808 w 4619556"/>
              <a:gd name="connsiteY198" fmla="*/ 3471042 h 4621198"/>
              <a:gd name="connsiteX199" fmla="*/ 427090 w 4619556"/>
              <a:gd name="connsiteY199" fmla="*/ 3490598 h 4621198"/>
              <a:gd name="connsiteX200" fmla="*/ 472846 w 4619556"/>
              <a:gd name="connsiteY200" fmla="*/ 3779420 h 4621198"/>
              <a:gd name="connsiteX201" fmla="*/ 613124 w 4619556"/>
              <a:gd name="connsiteY201" fmla="*/ 3999904 h 4621198"/>
              <a:gd name="connsiteX202" fmla="*/ 833530 w 4619556"/>
              <a:gd name="connsiteY202" fmla="*/ 4140232 h 4621198"/>
              <a:gd name="connsiteX203" fmla="*/ 1122464 w 4619556"/>
              <a:gd name="connsiteY203" fmla="*/ 4186005 h 4621198"/>
              <a:gd name="connsiteX204" fmla="*/ 1142013 w 4619556"/>
              <a:gd name="connsiteY204" fmla="*/ 4184286 h 4621198"/>
              <a:gd name="connsiteX205" fmla="*/ 1164784 w 4619556"/>
              <a:gd name="connsiteY205" fmla="*/ 4182566 h 4621198"/>
              <a:gd name="connsiteX206" fmla="*/ 1190992 w 4619556"/>
              <a:gd name="connsiteY206" fmla="*/ 4179343 h 4621198"/>
              <a:gd name="connsiteX207" fmla="*/ 1212259 w 4619556"/>
              <a:gd name="connsiteY207" fmla="*/ 4176120 h 4621198"/>
              <a:gd name="connsiteX208" fmla="*/ 1235030 w 4619556"/>
              <a:gd name="connsiteY208" fmla="*/ 4171177 h 4621198"/>
              <a:gd name="connsiteX209" fmla="*/ 1265964 w 4619556"/>
              <a:gd name="connsiteY209" fmla="*/ 4163011 h 4621198"/>
              <a:gd name="connsiteX210" fmla="*/ 1277565 w 4619556"/>
              <a:gd name="connsiteY210" fmla="*/ 4159787 h 4621198"/>
              <a:gd name="connsiteX211" fmla="*/ 1434169 w 4619556"/>
              <a:gd name="connsiteY211" fmla="*/ 4086293 h 4621198"/>
              <a:gd name="connsiteX212" fmla="*/ 1442332 w 4619556"/>
              <a:gd name="connsiteY212" fmla="*/ 4081350 h 4621198"/>
              <a:gd name="connsiteX213" fmla="*/ 1458658 w 4619556"/>
              <a:gd name="connsiteY213" fmla="*/ 4069960 h 4621198"/>
              <a:gd name="connsiteX214" fmla="*/ 1680568 w 4619556"/>
              <a:gd name="connsiteY214" fmla="*/ 3779420 h 4621198"/>
              <a:gd name="connsiteX215" fmla="*/ 1541794 w 4619556"/>
              <a:gd name="connsiteY215" fmla="*/ 3072838 h 4621198"/>
              <a:gd name="connsiteX216" fmla="*/ 1084870 w 4619556"/>
              <a:gd name="connsiteY216" fmla="*/ 2885018 h 4621198"/>
              <a:gd name="connsiteX217" fmla="*/ 3493869 w 4619556"/>
              <a:gd name="connsiteY217" fmla="*/ 423803 h 4621198"/>
              <a:gd name="connsiteX218" fmla="*/ 3472602 w 4619556"/>
              <a:gd name="connsiteY218" fmla="*/ 425522 h 4621198"/>
              <a:gd name="connsiteX219" fmla="*/ 3451549 w 4619556"/>
              <a:gd name="connsiteY219" fmla="*/ 427026 h 4621198"/>
              <a:gd name="connsiteX220" fmla="*/ 3423623 w 4619556"/>
              <a:gd name="connsiteY220" fmla="*/ 430465 h 4621198"/>
              <a:gd name="connsiteX221" fmla="*/ 3404074 w 4619556"/>
              <a:gd name="connsiteY221" fmla="*/ 433688 h 4621198"/>
              <a:gd name="connsiteX222" fmla="*/ 3379585 w 4619556"/>
              <a:gd name="connsiteY222" fmla="*/ 438631 h 4621198"/>
              <a:gd name="connsiteX223" fmla="*/ 3350154 w 4619556"/>
              <a:gd name="connsiteY223" fmla="*/ 446797 h 4621198"/>
              <a:gd name="connsiteX224" fmla="*/ 3337265 w 4619556"/>
              <a:gd name="connsiteY224" fmla="*/ 450020 h 4621198"/>
              <a:gd name="connsiteX225" fmla="*/ 3180446 w 4619556"/>
              <a:gd name="connsiteY225" fmla="*/ 523515 h 4621198"/>
              <a:gd name="connsiteX226" fmla="*/ 3172283 w 4619556"/>
              <a:gd name="connsiteY226" fmla="*/ 529962 h 4621198"/>
              <a:gd name="connsiteX227" fmla="*/ 3155956 w 4619556"/>
              <a:gd name="connsiteY227" fmla="*/ 538128 h 4621198"/>
              <a:gd name="connsiteX228" fmla="*/ 2934047 w 4619556"/>
              <a:gd name="connsiteY228" fmla="*/ 830173 h 4621198"/>
              <a:gd name="connsiteX229" fmla="*/ 3072821 w 4619556"/>
              <a:gd name="connsiteY229" fmla="*/ 1536970 h 4621198"/>
              <a:gd name="connsiteX230" fmla="*/ 3781084 w 4619556"/>
              <a:gd name="connsiteY230" fmla="*/ 1677297 h 4621198"/>
              <a:gd name="connsiteX231" fmla="*/ 4071737 w 4619556"/>
              <a:gd name="connsiteY231" fmla="*/ 1455309 h 4621198"/>
              <a:gd name="connsiteX232" fmla="*/ 4083122 w 4619556"/>
              <a:gd name="connsiteY232" fmla="*/ 1438977 h 4621198"/>
              <a:gd name="connsiteX233" fmla="*/ 4088063 w 4619556"/>
              <a:gd name="connsiteY233" fmla="*/ 1430810 h 4621198"/>
              <a:gd name="connsiteX234" fmla="*/ 4161317 w 4619556"/>
              <a:gd name="connsiteY234" fmla="*/ 1274151 h 4621198"/>
              <a:gd name="connsiteX235" fmla="*/ 4164754 w 4619556"/>
              <a:gd name="connsiteY235" fmla="*/ 1262761 h 4621198"/>
              <a:gd name="connsiteX236" fmla="*/ 4172917 w 4619556"/>
              <a:gd name="connsiteY236" fmla="*/ 1231816 h 4621198"/>
              <a:gd name="connsiteX237" fmla="*/ 4177643 w 4619556"/>
              <a:gd name="connsiteY237" fmla="*/ 1208822 h 4621198"/>
              <a:gd name="connsiteX238" fmla="*/ 4181080 w 4619556"/>
              <a:gd name="connsiteY238" fmla="*/ 1187762 h 4621198"/>
              <a:gd name="connsiteX239" fmla="*/ 4184303 w 4619556"/>
              <a:gd name="connsiteY239" fmla="*/ 1161544 h 4621198"/>
              <a:gd name="connsiteX240" fmla="*/ 4185806 w 4619556"/>
              <a:gd name="connsiteY240" fmla="*/ 1138765 h 4621198"/>
              <a:gd name="connsiteX241" fmla="*/ 4187525 w 4619556"/>
              <a:gd name="connsiteY241" fmla="*/ 1119210 h 4621198"/>
              <a:gd name="connsiteX242" fmla="*/ 4141768 w 4619556"/>
              <a:gd name="connsiteY242" fmla="*/ 830173 h 4621198"/>
              <a:gd name="connsiteX243" fmla="*/ 4001490 w 4619556"/>
              <a:gd name="connsiteY243" fmla="*/ 609904 h 4621198"/>
              <a:gd name="connsiteX244" fmla="*/ 3781084 w 4619556"/>
              <a:gd name="connsiteY244" fmla="*/ 469576 h 4621198"/>
              <a:gd name="connsiteX245" fmla="*/ 3493869 w 4619556"/>
              <a:gd name="connsiteY245" fmla="*/ 423803 h 462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4619556" h="4621198">
                <a:moveTo>
                  <a:pt x="1146736" y="1544"/>
                </a:moveTo>
                <a:cubicBezTo>
                  <a:pt x="1281378" y="8797"/>
                  <a:pt x="1413332" y="41555"/>
                  <a:pt x="1537068" y="99094"/>
                </a:cubicBezTo>
                <a:cubicBezTo>
                  <a:pt x="1538572" y="100598"/>
                  <a:pt x="1541794" y="100598"/>
                  <a:pt x="1543513" y="102317"/>
                </a:cubicBezTo>
                <a:cubicBezTo>
                  <a:pt x="1551676" y="105540"/>
                  <a:pt x="1559839" y="108764"/>
                  <a:pt x="1568002" y="113707"/>
                </a:cubicBezTo>
                <a:cubicBezTo>
                  <a:pt x="1572943" y="115426"/>
                  <a:pt x="1577669" y="118649"/>
                  <a:pt x="1582610" y="120368"/>
                </a:cubicBezTo>
                <a:cubicBezTo>
                  <a:pt x="1589269" y="123592"/>
                  <a:pt x="1595714" y="126815"/>
                  <a:pt x="1602159" y="130039"/>
                </a:cubicBezTo>
                <a:cubicBezTo>
                  <a:pt x="1607099" y="131758"/>
                  <a:pt x="1612040" y="134981"/>
                  <a:pt x="1616981" y="138205"/>
                </a:cubicBezTo>
                <a:cubicBezTo>
                  <a:pt x="1623426" y="141428"/>
                  <a:pt x="1630085" y="146371"/>
                  <a:pt x="1636530" y="149594"/>
                </a:cubicBezTo>
                <a:cubicBezTo>
                  <a:pt x="1639752" y="151314"/>
                  <a:pt x="1642974" y="154537"/>
                  <a:pt x="1646412" y="156256"/>
                </a:cubicBezTo>
                <a:cubicBezTo>
                  <a:pt x="1719665" y="201814"/>
                  <a:pt x="1788408" y="255754"/>
                  <a:pt x="1851995" y="319363"/>
                </a:cubicBezTo>
                <a:lnTo>
                  <a:pt x="2193130" y="660619"/>
                </a:lnTo>
                <a:cubicBezTo>
                  <a:pt x="2258436" y="724229"/>
                  <a:pt x="2362838" y="724229"/>
                  <a:pt x="2426425" y="660619"/>
                </a:cubicBezTo>
                <a:lnTo>
                  <a:pt x="2767561" y="319363"/>
                </a:lnTo>
                <a:cubicBezTo>
                  <a:pt x="2831147" y="255754"/>
                  <a:pt x="2901394" y="201814"/>
                  <a:pt x="2974862" y="156256"/>
                </a:cubicBezTo>
                <a:cubicBezTo>
                  <a:pt x="2978085" y="154537"/>
                  <a:pt x="2979803" y="153033"/>
                  <a:pt x="2983026" y="151314"/>
                </a:cubicBezTo>
                <a:cubicBezTo>
                  <a:pt x="2991189" y="146371"/>
                  <a:pt x="2997633" y="143147"/>
                  <a:pt x="3005797" y="138205"/>
                </a:cubicBezTo>
                <a:cubicBezTo>
                  <a:pt x="3009234" y="136701"/>
                  <a:pt x="3013960" y="133262"/>
                  <a:pt x="3017397" y="131758"/>
                </a:cubicBezTo>
                <a:cubicBezTo>
                  <a:pt x="3025560" y="128534"/>
                  <a:pt x="3032005" y="123592"/>
                  <a:pt x="3040168" y="120368"/>
                </a:cubicBezTo>
                <a:cubicBezTo>
                  <a:pt x="3043390" y="118649"/>
                  <a:pt x="3046613" y="116930"/>
                  <a:pt x="3050050" y="115426"/>
                </a:cubicBezTo>
                <a:cubicBezTo>
                  <a:pt x="3059717" y="110483"/>
                  <a:pt x="3069598" y="105540"/>
                  <a:pt x="3079265" y="100598"/>
                </a:cubicBezTo>
                <a:cubicBezTo>
                  <a:pt x="3080984" y="100598"/>
                  <a:pt x="3080984" y="99094"/>
                  <a:pt x="3082488" y="99094"/>
                </a:cubicBezTo>
                <a:cubicBezTo>
                  <a:pt x="3247470" y="22375"/>
                  <a:pt x="3428564" y="-10289"/>
                  <a:pt x="3611376" y="2820"/>
                </a:cubicBezTo>
                <a:cubicBezTo>
                  <a:pt x="3879043" y="19152"/>
                  <a:pt x="4120716" y="128534"/>
                  <a:pt x="4300091" y="309693"/>
                </a:cubicBezTo>
                <a:cubicBezTo>
                  <a:pt x="4301810" y="311197"/>
                  <a:pt x="4303313" y="312916"/>
                  <a:pt x="4305032" y="314420"/>
                </a:cubicBezTo>
                <a:cubicBezTo>
                  <a:pt x="4306751" y="316140"/>
                  <a:pt x="4308254" y="317859"/>
                  <a:pt x="4309973" y="319363"/>
                </a:cubicBezTo>
                <a:cubicBezTo>
                  <a:pt x="4491067" y="499017"/>
                  <a:pt x="4602129" y="740561"/>
                  <a:pt x="4616737" y="1008108"/>
                </a:cubicBezTo>
                <a:cubicBezTo>
                  <a:pt x="4629841" y="1190985"/>
                  <a:pt x="4597188" y="1370424"/>
                  <a:pt x="4520497" y="1535250"/>
                </a:cubicBezTo>
                <a:cubicBezTo>
                  <a:pt x="4518779" y="1536970"/>
                  <a:pt x="4518779" y="1538689"/>
                  <a:pt x="4517275" y="1540193"/>
                </a:cubicBezTo>
                <a:cubicBezTo>
                  <a:pt x="4512334" y="1548359"/>
                  <a:pt x="4509112" y="1558244"/>
                  <a:pt x="4504171" y="1566410"/>
                </a:cubicBezTo>
                <a:cubicBezTo>
                  <a:pt x="4502452" y="1569634"/>
                  <a:pt x="4499230" y="1574577"/>
                  <a:pt x="4497726" y="1577800"/>
                </a:cubicBezTo>
                <a:cubicBezTo>
                  <a:pt x="4494289" y="1584247"/>
                  <a:pt x="4489563" y="1592413"/>
                  <a:pt x="4486126" y="1599075"/>
                </a:cubicBezTo>
                <a:cubicBezTo>
                  <a:pt x="4482903" y="1603803"/>
                  <a:pt x="4481400" y="1607241"/>
                  <a:pt x="4477963" y="1611969"/>
                </a:cubicBezTo>
                <a:cubicBezTo>
                  <a:pt x="4474740" y="1620135"/>
                  <a:pt x="4471518" y="1626796"/>
                  <a:pt x="4466577" y="1633243"/>
                </a:cubicBezTo>
                <a:cubicBezTo>
                  <a:pt x="4465073" y="1634963"/>
                  <a:pt x="4463355" y="1638186"/>
                  <a:pt x="4461636" y="1641409"/>
                </a:cubicBezTo>
                <a:cubicBezTo>
                  <a:pt x="4416094" y="1714904"/>
                  <a:pt x="4362174" y="1784961"/>
                  <a:pt x="4298587" y="1848785"/>
                </a:cubicBezTo>
                <a:lnTo>
                  <a:pt x="3957452" y="2189827"/>
                </a:lnTo>
                <a:cubicBezTo>
                  <a:pt x="3893650" y="2255155"/>
                  <a:pt x="3893650" y="2359595"/>
                  <a:pt x="3957452" y="2423205"/>
                </a:cubicBezTo>
                <a:lnTo>
                  <a:pt x="4298587" y="2764246"/>
                </a:lnTo>
                <a:cubicBezTo>
                  <a:pt x="4362174" y="2828071"/>
                  <a:pt x="4416094" y="2898127"/>
                  <a:pt x="4461636" y="2971622"/>
                </a:cubicBezTo>
                <a:cubicBezTo>
                  <a:pt x="4463355" y="2974845"/>
                  <a:pt x="4465073" y="2976564"/>
                  <a:pt x="4466577" y="2979788"/>
                </a:cubicBezTo>
                <a:cubicBezTo>
                  <a:pt x="4471518" y="2986235"/>
                  <a:pt x="4476459" y="2994401"/>
                  <a:pt x="4479681" y="3001063"/>
                </a:cubicBezTo>
                <a:cubicBezTo>
                  <a:pt x="4481400" y="3005790"/>
                  <a:pt x="4484622" y="3009229"/>
                  <a:pt x="4486126" y="3013957"/>
                </a:cubicBezTo>
                <a:cubicBezTo>
                  <a:pt x="4489563" y="3020618"/>
                  <a:pt x="4494289" y="3028784"/>
                  <a:pt x="4497726" y="3035231"/>
                </a:cubicBezTo>
                <a:cubicBezTo>
                  <a:pt x="4500948" y="3038455"/>
                  <a:pt x="4502452" y="3043397"/>
                  <a:pt x="4504171" y="3046621"/>
                </a:cubicBezTo>
                <a:cubicBezTo>
                  <a:pt x="4509112" y="3056506"/>
                  <a:pt x="4512334" y="3064672"/>
                  <a:pt x="4517275" y="3074343"/>
                </a:cubicBezTo>
                <a:cubicBezTo>
                  <a:pt x="4517275" y="3076062"/>
                  <a:pt x="4518779" y="3077781"/>
                  <a:pt x="4518779" y="3079285"/>
                </a:cubicBezTo>
                <a:cubicBezTo>
                  <a:pt x="4595470" y="3242607"/>
                  <a:pt x="4628122" y="3423765"/>
                  <a:pt x="4616737" y="3611370"/>
                </a:cubicBezTo>
                <a:cubicBezTo>
                  <a:pt x="4602129" y="3880636"/>
                  <a:pt x="4491067" y="4120676"/>
                  <a:pt x="4309973" y="4301834"/>
                </a:cubicBezTo>
                <a:cubicBezTo>
                  <a:pt x="4308254" y="4303339"/>
                  <a:pt x="4306751" y="4305058"/>
                  <a:pt x="4305032" y="4306777"/>
                </a:cubicBezTo>
                <a:cubicBezTo>
                  <a:pt x="4303313" y="4308281"/>
                  <a:pt x="4301810" y="4310000"/>
                  <a:pt x="4300091" y="4311505"/>
                </a:cubicBezTo>
                <a:cubicBezTo>
                  <a:pt x="4120716" y="4492663"/>
                  <a:pt x="3879043" y="4603765"/>
                  <a:pt x="3611376" y="4618378"/>
                </a:cubicBezTo>
                <a:cubicBezTo>
                  <a:pt x="3428564" y="4631486"/>
                  <a:pt x="3248974" y="4598822"/>
                  <a:pt x="3084206" y="4522104"/>
                </a:cubicBezTo>
                <a:cubicBezTo>
                  <a:pt x="3082488" y="4520600"/>
                  <a:pt x="3079265" y="4520600"/>
                  <a:pt x="3077762" y="4518880"/>
                </a:cubicBezTo>
                <a:cubicBezTo>
                  <a:pt x="3069598" y="4513938"/>
                  <a:pt x="3059717" y="4510714"/>
                  <a:pt x="3051553" y="4505772"/>
                </a:cubicBezTo>
                <a:cubicBezTo>
                  <a:pt x="3046613" y="4504267"/>
                  <a:pt x="3043390" y="4500829"/>
                  <a:pt x="3038449" y="4499325"/>
                </a:cubicBezTo>
                <a:cubicBezTo>
                  <a:pt x="3032005" y="4494382"/>
                  <a:pt x="3025560" y="4491159"/>
                  <a:pt x="3018901" y="4487935"/>
                </a:cubicBezTo>
                <a:cubicBezTo>
                  <a:pt x="3013960" y="4484497"/>
                  <a:pt x="3009234" y="4482993"/>
                  <a:pt x="3004293" y="4479769"/>
                </a:cubicBezTo>
                <a:cubicBezTo>
                  <a:pt x="2997633" y="4476331"/>
                  <a:pt x="2991189" y="4471603"/>
                  <a:pt x="2984744" y="4468380"/>
                </a:cubicBezTo>
                <a:cubicBezTo>
                  <a:pt x="2981307" y="4464941"/>
                  <a:pt x="2978085" y="4463437"/>
                  <a:pt x="2974862" y="4461718"/>
                </a:cubicBezTo>
                <a:cubicBezTo>
                  <a:pt x="2901394" y="4415945"/>
                  <a:pt x="2832866" y="4362220"/>
                  <a:pt x="2769279" y="4298611"/>
                </a:cubicBezTo>
                <a:lnTo>
                  <a:pt x="2428144" y="3957354"/>
                </a:lnTo>
                <a:cubicBezTo>
                  <a:pt x="2362838" y="3893745"/>
                  <a:pt x="2258436" y="3893745"/>
                  <a:pt x="2194634" y="3957354"/>
                </a:cubicBezTo>
                <a:lnTo>
                  <a:pt x="1853499" y="4298611"/>
                </a:lnTo>
                <a:cubicBezTo>
                  <a:pt x="1806238" y="4344169"/>
                  <a:pt x="1757259" y="4386719"/>
                  <a:pt x="1705058" y="4422607"/>
                </a:cubicBezTo>
                <a:cubicBezTo>
                  <a:pt x="1703339" y="4422607"/>
                  <a:pt x="1703339" y="4424111"/>
                  <a:pt x="1701835" y="4424111"/>
                </a:cubicBezTo>
                <a:cubicBezTo>
                  <a:pt x="1693672" y="4430773"/>
                  <a:pt x="1685509" y="4435715"/>
                  <a:pt x="1675627" y="4442162"/>
                </a:cubicBezTo>
                <a:cubicBezTo>
                  <a:pt x="1665960" y="4448609"/>
                  <a:pt x="1657797" y="4455271"/>
                  <a:pt x="1647915" y="4460213"/>
                </a:cubicBezTo>
                <a:cubicBezTo>
                  <a:pt x="1642974" y="4463437"/>
                  <a:pt x="1638248" y="4466660"/>
                  <a:pt x="1633308" y="4469884"/>
                </a:cubicBezTo>
                <a:cubicBezTo>
                  <a:pt x="1621922" y="4476331"/>
                  <a:pt x="1610322" y="4482993"/>
                  <a:pt x="1598936" y="4489439"/>
                </a:cubicBezTo>
                <a:cubicBezTo>
                  <a:pt x="1593995" y="4492663"/>
                  <a:pt x="1589269" y="4494382"/>
                  <a:pt x="1584328" y="4497606"/>
                </a:cubicBezTo>
                <a:cubicBezTo>
                  <a:pt x="1576165" y="4502548"/>
                  <a:pt x="1568002" y="4505772"/>
                  <a:pt x="1558120" y="4510714"/>
                </a:cubicBezTo>
                <a:cubicBezTo>
                  <a:pt x="1551676" y="4513938"/>
                  <a:pt x="1546735" y="4515657"/>
                  <a:pt x="1540290" y="4518880"/>
                </a:cubicBezTo>
                <a:cubicBezTo>
                  <a:pt x="1533631" y="4520600"/>
                  <a:pt x="1528905" y="4523823"/>
                  <a:pt x="1523964" y="4525327"/>
                </a:cubicBezTo>
                <a:cubicBezTo>
                  <a:pt x="1386908" y="4585713"/>
                  <a:pt x="1238252" y="4618378"/>
                  <a:pt x="1088093" y="4618378"/>
                </a:cubicBezTo>
                <a:cubicBezTo>
                  <a:pt x="1065322" y="4618378"/>
                  <a:pt x="1040832" y="4616873"/>
                  <a:pt x="1016343" y="4615154"/>
                </a:cubicBezTo>
                <a:cubicBezTo>
                  <a:pt x="745454" y="4602046"/>
                  <a:pt x="500558" y="4491159"/>
                  <a:pt x="319464" y="4308281"/>
                </a:cubicBezTo>
                <a:cubicBezTo>
                  <a:pt x="317746" y="4306777"/>
                  <a:pt x="316242" y="4305058"/>
                  <a:pt x="314524" y="4303339"/>
                </a:cubicBezTo>
                <a:cubicBezTo>
                  <a:pt x="312805" y="4301834"/>
                  <a:pt x="311301" y="4300115"/>
                  <a:pt x="309583" y="4298611"/>
                </a:cubicBezTo>
                <a:cubicBezTo>
                  <a:pt x="128489" y="4118957"/>
                  <a:pt x="17427" y="3877413"/>
                  <a:pt x="2819" y="3609866"/>
                </a:cubicBezTo>
                <a:cubicBezTo>
                  <a:pt x="-10285" y="3426989"/>
                  <a:pt x="22367" y="3247550"/>
                  <a:pt x="99058" y="3082509"/>
                </a:cubicBezTo>
                <a:cubicBezTo>
                  <a:pt x="100777" y="3081004"/>
                  <a:pt x="100777" y="3079285"/>
                  <a:pt x="102281" y="3077781"/>
                </a:cubicBezTo>
                <a:cubicBezTo>
                  <a:pt x="107222" y="3069615"/>
                  <a:pt x="110444" y="3059730"/>
                  <a:pt x="115385" y="3051564"/>
                </a:cubicBezTo>
                <a:cubicBezTo>
                  <a:pt x="117103" y="3048340"/>
                  <a:pt x="120326" y="3043397"/>
                  <a:pt x="121829" y="3040174"/>
                </a:cubicBezTo>
                <a:cubicBezTo>
                  <a:pt x="125267" y="3033727"/>
                  <a:pt x="129993" y="3025561"/>
                  <a:pt x="133430" y="3018899"/>
                </a:cubicBezTo>
                <a:cubicBezTo>
                  <a:pt x="136652" y="3015676"/>
                  <a:pt x="138156" y="3010733"/>
                  <a:pt x="141593" y="3005790"/>
                </a:cubicBezTo>
                <a:cubicBezTo>
                  <a:pt x="144815" y="2997624"/>
                  <a:pt x="148038" y="2991177"/>
                  <a:pt x="152978" y="2984731"/>
                </a:cubicBezTo>
                <a:cubicBezTo>
                  <a:pt x="154482" y="2981507"/>
                  <a:pt x="156201" y="2978069"/>
                  <a:pt x="157919" y="2974845"/>
                </a:cubicBezTo>
                <a:cubicBezTo>
                  <a:pt x="203461" y="2901351"/>
                  <a:pt x="257381" y="2831294"/>
                  <a:pt x="320968" y="2767685"/>
                </a:cubicBezTo>
                <a:lnTo>
                  <a:pt x="662103" y="2426428"/>
                </a:lnTo>
                <a:cubicBezTo>
                  <a:pt x="725905" y="2361099"/>
                  <a:pt x="725905" y="2256660"/>
                  <a:pt x="662103" y="2193050"/>
                </a:cubicBezTo>
                <a:lnTo>
                  <a:pt x="320968" y="1852009"/>
                </a:lnTo>
                <a:cubicBezTo>
                  <a:pt x="257381" y="1788399"/>
                  <a:pt x="203461" y="1718128"/>
                  <a:pt x="157919" y="1644633"/>
                </a:cubicBezTo>
                <a:cubicBezTo>
                  <a:pt x="156201" y="1643129"/>
                  <a:pt x="154482" y="1639905"/>
                  <a:pt x="152978" y="1636467"/>
                </a:cubicBezTo>
                <a:cubicBezTo>
                  <a:pt x="148038" y="1630020"/>
                  <a:pt x="143097" y="1621854"/>
                  <a:pt x="139874" y="1615407"/>
                </a:cubicBezTo>
                <a:cubicBezTo>
                  <a:pt x="136652" y="1610464"/>
                  <a:pt x="133430" y="1607241"/>
                  <a:pt x="131711" y="1602298"/>
                </a:cubicBezTo>
                <a:cubicBezTo>
                  <a:pt x="128489" y="1595636"/>
                  <a:pt x="123548" y="1587470"/>
                  <a:pt x="120326" y="1581023"/>
                </a:cubicBezTo>
                <a:cubicBezTo>
                  <a:pt x="117103" y="1577800"/>
                  <a:pt x="115385" y="1572857"/>
                  <a:pt x="113666" y="1569634"/>
                </a:cubicBezTo>
                <a:cubicBezTo>
                  <a:pt x="108940" y="1559749"/>
                  <a:pt x="105503" y="1551583"/>
                  <a:pt x="100777" y="1541912"/>
                </a:cubicBezTo>
                <a:cubicBezTo>
                  <a:pt x="100777" y="1540193"/>
                  <a:pt x="99058" y="1538689"/>
                  <a:pt x="99058" y="1536970"/>
                </a:cubicBezTo>
                <a:cubicBezTo>
                  <a:pt x="22367" y="1372144"/>
                  <a:pt x="-10285" y="1192490"/>
                  <a:pt x="2819" y="1009827"/>
                </a:cubicBezTo>
                <a:cubicBezTo>
                  <a:pt x="17427" y="742065"/>
                  <a:pt x="128489" y="500521"/>
                  <a:pt x="309583" y="319363"/>
                </a:cubicBezTo>
                <a:cubicBezTo>
                  <a:pt x="311301" y="317859"/>
                  <a:pt x="312805" y="316140"/>
                  <a:pt x="314524" y="314420"/>
                </a:cubicBezTo>
                <a:cubicBezTo>
                  <a:pt x="317746" y="312916"/>
                  <a:pt x="319464" y="311197"/>
                  <a:pt x="320968" y="309693"/>
                </a:cubicBezTo>
                <a:cubicBezTo>
                  <a:pt x="502277" y="128534"/>
                  <a:pt x="743735" y="17433"/>
                  <a:pt x="1011402" y="2820"/>
                </a:cubicBezTo>
                <a:cubicBezTo>
                  <a:pt x="1056676" y="-457"/>
                  <a:pt x="1101855" y="-874"/>
                  <a:pt x="1146736" y="1544"/>
                </a:cubicBezTo>
                <a:close/>
                <a:moveTo>
                  <a:pt x="1084870" y="422299"/>
                </a:moveTo>
                <a:cubicBezTo>
                  <a:pt x="993572" y="422299"/>
                  <a:pt x="906999" y="440135"/>
                  <a:pt x="833530" y="469576"/>
                </a:cubicBezTo>
                <a:cubicBezTo>
                  <a:pt x="748676" y="503745"/>
                  <a:pt x="673489" y="551237"/>
                  <a:pt x="614843" y="608400"/>
                </a:cubicBezTo>
                <a:cubicBezTo>
                  <a:pt x="554478" y="668786"/>
                  <a:pt x="507003" y="742065"/>
                  <a:pt x="472846" y="828669"/>
                </a:cubicBezTo>
                <a:cubicBezTo>
                  <a:pt x="440194" y="911834"/>
                  <a:pt x="422149" y="1013051"/>
                  <a:pt x="427090" y="1117491"/>
                </a:cubicBezTo>
                <a:cubicBezTo>
                  <a:pt x="427090" y="1123938"/>
                  <a:pt x="428808" y="1130599"/>
                  <a:pt x="428808" y="1137046"/>
                </a:cubicBezTo>
                <a:cubicBezTo>
                  <a:pt x="428808" y="1145212"/>
                  <a:pt x="428808" y="1151874"/>
                  <a:pt x="430312" y="1160040"/>
                </a:cubicBezTo>
                <a:cubicBezTo>
                  <a:pt x="430312" y="1169711"/>
                  <a:pt x="432031" y="1179596"/>
                  <a:pt x="433749" y="1187762"/>
                </a:cubicBezTo>
                <a:cubicBezTo>
                  <a:pt x="433749" y="1194209"/>
                  <a:pt x="435253" y="1202375"/>
                  <a:pt x="436971" y="1208822"/>
                </a:cubicBezTo>
                <a:cubicBezTo>
                  <a:pt x="438475" y="1216988"/>
                  <a:pt x="440194" y="1223650"/>
                  <a:pt x="441912" y="1231816"/>
                </a:cubicBezTo>
                <a:cubicBezTo>
                  <a:pt x="445135" y="1241486"/>
                  <a:pt x="446638" y="1253091"/>
                  <a:pt x="450075" y="1262761"/>
                </a:cubicBezTo>
                <a:cubicBezTo>
                  <a:pt x="451579" y="1265984"/>
                  <a:pt x="451579" y="1270927"/>
                  <a:pt x="453298" y="1274151"/>
                </a:cubicBezTo>
                <a:cubicBezTo>
                  <a:pt x="469624" y="1326370"/>
                  <a:pt x="494114" y="1380310"/>
                  <a:pt x="526766" y="1430810"/>
                </a:cubicBezTo>
                <a:cubicBezTo>
                  <a:pt x="528270" y="1434249"/>
                  <a:pt x="529989" y="1435753"/>
                  <a:pt x="531492" y="1438977"/>
                </a:cubicBezTo>
                <a:cubicBezTo>
                  <a:pt x="534930" y="1443919"/>
                  <a:pt x="539656" y="1450366"/>
                  <a:pt x="543093" y="1455309"/>
                </a:cubicBezTo>
                <a:cubicBezTo>
                  <a:pt x="613124" y="1551583"/>
                  <a:pt x="711083" y="1628301"/>
                  <a:pt x="833530" y="1677297"/>
                </a:cubicBezTo>
                <a:cubicBezTo>
                  <a:pt x="1029447" y="1754016"/>
                  <a:pt x="1316662" y="1757239"/>
                  <a:pt x="1541794" y="1536970"/>
                </a:cubicBezTo>
                <a:cubicBezTo>
                  <a:pt x="1760481" y="1311757"/>
                  <a:pt x="1757259" y="1024440"/>
                  <a:pt x="1680568" y="830173"/>
                </a:cubicBezTo>
                <a:cubicBezTo>
                  <a:pt x="1631589" y="709401"/>
                  <a:pt x="1556617" y="611623"/>
                  <a:pt x="1460162" y="541352"/>
                </a:cubicBezTo>
                <a:cubicBezTo>
                  <a:pt x="1453718" y="536409"/>
                  <a:pt x="1447273" y="533186"/>
                  <a:pt x="1440613" y="528243"/>
                </a:cubicBezTo>
                <a:cubicBezTo>
                  <a:pt x="1439110" y="526739"/>
                  <a:pt x="1435673" y="525019"/>
                  <a:pt x="1434169" y="523515"/>
                </a:cubicBezTo>
                <a:cubicBezTo>
                  <a:pt x="1378745" y="487412"/>
                  <a:pt x="1323107" y="463129"/>
                  <a:pt x="1265964" y="446797"/>
                </a:cubicBezTo>
                <a:cubicBezTo>
                  <a:pt x="1262742" y="446797"/>
                  <a:pt x="1261238" y="445078"/>
                  <a:pt x="1257801" y="445078"/>
                </a:cubicBezTo>
                <a:cubicBezTo>
                  <a:pt x="1249638" y="441854"/>
                  <a:pt x="1241475" y="440135"/>
                  <a:pt x="1233312" y="438631"/>
                </a:cubicBezTo>
                <a:cubicBezTo>
                  <a:pt x="1226867" y="438631"/>
                  <a:pt x="1220422" y="436912"/>
                  <a:pt x="1213763" y="435193"/>
                </a:cubicBezTo>
                <a:cubicBezTo>
                  <a:pt x="1204096" y="433688"/>
                  <a:pt x="1194214" y="431969"/>
                  <a:pt x="1184332" y="430465"/>
                </a:cubicBezTo>
                <a:cubicBezTo>
                  <a:pt x="1177888" y="428746"/>
                  <a:pt x="1169725" y="428746"/>
                  <a:pt x="1163280" y="427026"/>
                </a:cubicBezTo>
                <a:cubicBezTo>
                  <a:pt x="1156621" y="427026"/>
                  <a:pt x="1150176" y="425522"/>
                  <a:pt x="1143731" y="425522"/>
                </a:cubicBezTo>
                <a:cubicBezTo>
                  <a:pt x="1137072" y="423803"/>
                  <a:pt x="1132131" y="423803"/>
                  <a:pt x="1125686" y="423803"/>
                </a:cubicBezTo>
                <a:cubicBezTo>
                  <a:pt x="1112582" y="422299"/>
                  <a:pt x="1097975" y="422299"/>
                  <a:pt x="1084870" y="422299"/>
                </a:cubicBezTo>
                <a:close/>
                <a:moveTo>
                  <a:pt x="2309778" y="1447948"/>
                </a:moveTo>
                <a:cubicBezTo>
                  <a:pt x="2265256" y="1447948"/>
                  <a:pt x="2220735" y="1465087"/>
                  <a:pt x="2186471" y="1499363"/>
                </a:cubicBezTo>
                <a:lnTo>
                  <a:pt x="1851995" y="1833957"/>
                </a:lnTo>
                <a:cubicBezTo>
                  <a:pt x="1848773" y="1837181"/>
                  <a:pt x="1847054" y="1838900"/>
                  <a:pt x="1845336" y="1840619"/>
                </a:cubicBezTo>
                <a:cubicBezTo>
                  <a:pt x="1842113" y="1843842"/>
                  <a:pt x="1840609" y="1845347"/>
                  <a:pt x="1837172" y="1848785"/>
                </a:cubicBezTo>
                <a:lnTo>
                  <a:pt x="1502697" y="2183380"/>
                </a:lnTo>
                <a:cubicBezTo>
                  <a:pt x="1434169" y="2251932"/>
                  <a:pt x="1434169" y="2361099"/>
                  <a:pt x="1502697" y="2429652"/>
                </a:cubicBezTo>
                <a:lnTo>
                  <a:pt x="1837172" y="2764246"/>
                </a:lnTo>
                <a:cubicBezTo>
                  <a:pt x="1838891" y="2765965"/>
                  <a:pt x="1842113" y="2769189"/>
                  <a:pt x="1843832" y="2770908"/>
                </a:cubicBezTo>
                <a:cubicBezTo>
                  <a:pt x="1845336" y="2772412"/>
                  <a:pt x="1848773" y="2775851"/>
                  <a:pt x="1850276" y="2777355"/>
                </a:cubicBezTo>
                <a:lnTo>
                  <a:pt x="2186471" y="3110445"/>
                </a:lnTo>
                <a:cubicBezTo>
                  <a:pt x="2254998" y="3178783"/>
                  <a:pt x="2364557" y="3178783"/>
                  <a:pt x="2433085" y="3110445"/>
                </a:cubicBezTo>
                <a:lnTo>
                  <a:pt x="2767561" y="2775851"/>
                </a:lnTo>
                <a:cubicBezTo>
                  <a:pt x="2769279" y="2774132"/>
                  <a:pt x="2772501" y="2770908"/>
                  <a:pt x="2774220" y="2769189"/>
                </a:cubicBezTo>
                <a:cubicBezTo>
                  <a:pt x="2775724" y="2767685"/>
                  <a:pt x="2778946" y="2764246"/>
                  <a:pt x="2780665" y="2762742"/>
                </a:cubicBezTo>
                <a:lnTo>
                  <a:pt x="3115140" y="2428147"/>
                </a:lnTo>
                <a:cubicBezTo>
                  <a:pt x="3183883" y="2359595"/>
                  <a:pt x="3183883" y="2250213"/>
                  <a:pt x="3115140" y="2181660"/>
                </a:cubicBezTo>
                <a:lnTo>
                  <a:pt x="2780665" y="1847066"/>
                </a:lnTo>
                <a:cubicBezTo>
                  <a:pt x="2778946" y="1845347"/>
                  <a:pt x="2775724" y="1842123"/>
                  <a:pt x="2774220" y="1840619"/>
                </a:cubicBezTo>
                <a:cubicBezTo>
                  <a:pt x="2772501" y="1838900"/>
                  <a:pt x="2769279" y="1835676"/>
                  <a:pt x="2767561" y="1833957"/>
                </a:cubicBezTo>
                <a:lnTo>
                  <a:pt x="2433085" y="1499363"/>
                </a:lnTo>
                <a:cubicBezTo>
                  <a:pt x="2398821" y="1465087"/>
                  <a:pt x="2354299" y="1447948"/>
                  <a:pt x="2309778" y="1447948"/>
                </a:cubicBezTo>
                <a:close/>
                <a:moveTo>
                  <a:pt x="3530345" y="2886623"/>
                </a:moveTo>
                <a:cubicBezTo>
                  <a:pt x="3378571" y="2886308"/>
                  <a:pt x="3213529" y="2936674"/>
                  <a:pt x="3072821" y="3074343"/>
                </a:cubicBezTo>
                <a:cubicBezTo>
                  <a:pt x="2854133" y="3299770"/>
                  <a:pt x="2857356" y="3586872"/>
                  <a:pt x="2934047" y="3781139"/>
                </a:cubicBezTo>
                <a:cubicBezTo>
                  <a:pt x="2983026" y="3901911"/>
                  <a:pt x="3059717" y="4001408"/>
                  <a:pt x="3155956" y="4071680"/>
                </a:cubicBezTo>
                <a:cubicBezTo>
                  <a:pt x="3160897" y="4074903"/>
                  <a:pt x="3167557" y="4079846"/>
                  <a:pt x="3172283" y="4083069"/>
                </a:cubicBezTo>
                <a:cubicBezTo>
                  <a:pt x="3175720" y="4084788"/>
                  <a:pt x="3177223" y="4086293"/>
                  <a:pt x="3180446" y="4088012"/>
                </a:cubicBezTo>
                <a:cubicBezTo>
                  <a:pt x="3231143" y="4120676"/>
                  <a:pt x="3283345" y="4145174"/>
                  <a:pt x="3337265" y="4161507"/>
                </a:cubicBezTo>
                <a:cubicBezTo>
                  <a:pt x="3341991" y="4163011"/>
                  <a:pt x="3345428" y="4163011"/>
                  <a:pt x="3348650" y="4164730"/>
                </a:cubicBezTo>
                <a:cubicBezTo>
                  <a:pt x="3358317" y="4167953"/>
                  <a:pt x="3369918" y="4171177"/>
                  <a:pt x="3379585" y="4172896"/>
                </a:cubicBezTo>
                <a:cubicBezTo>
                  <a:pt x="3387748" y="4174400"/>
                  <a:pt x="3394407" y="4176120"/>
                  <a:pt x="3402570" y="4177839"/>
                </a:cubicBezTo>
                <a:cubicBezTo>
                  <a:pt x="3409015" y="4179343"/>
                  <a:pt x="3417178" y="4179343"/>
                  <a:pt x="3423623" y="4181062"/>
                </a:cubicBezTo>
                <a:cubicBezTo>
                  <a:pt x="3431786" y="4182566"/>
                  <a:pt x="3441668" y="4182566"/>
                  <a:pt x="3449831" y="4184286"/>
                </a:cubicBezTo>
                <a:cubicBezTo>
                  <a:pt x="3457994" y="4184286"/>
                  <a:pt x="3464439" y="4186005"/>
                  <a:pt x="3472602" y="4186005"/>
                </a:cubicBezTo>
                <a:cubicBezTo>
                  <a:pt x="3479261" y="4187509"/>
                  <a:pt x="3485706" y="4187509"/>
                  <a:pt x="3492151" y="4187509"/>
                </a:cubicBezTo>
                <a:cubicBezTo>
                  <a:pt x="3598272" y="4194171"/>
                  <a:pt x="3697949" y="4174400"/>
                  <a:pt x="3781084" y="4141736"/>
                </a:cubicBezTo>
                <a:cubicBezTo>
                  <a:pt x="3867657" y="4107567"/>
                  <a:pt x="3941126" y="4058571"/>
                  <a:pt x="4003209" y="4003127"/>
                </a:cubicBezTo>
                <a:cubicBezTo>
                  <a:pt x="4061855" y="3942741"/>
                  <a:pt x="4109115" y="3869247"/>
                  <a:pt x="4143487" y="3782858"/>
                </a:cubicBezTo>
                <a:cubicBezTo>
                  <a:pt x="4176139" y="3699478"/>
                  <a:pt x="4193970" y="3598262"/>
                  <a:pt x="4189244" y="3493822"/>
                </a:cubicBezTo>
                <a:cubicBezTo>
                  <a:pt x="4189244" y="3487375"/>
                  <a:pt x="4187525" y="3480928"/>
                  <a:pt x="4187525" y="3474266"/>
                </a:cubicBezTo>
                <a:cubicBezTo>
                  <a:pt x="4187525" y="3466100"/>
                  <a:pt x="4187525" y="3459653"/>
                  <a:pt x="4185806" y="3451487"/>
                </a:cubicBezTo>
                <a:cubicBezTo>
                  <a:pt x="4185806" y="3441602"/>
                  <a:pt x="4184303" y="3433436"/>
                  <a:pt x="4182584" y="3423765"/>
                </a:cubicBezTo>
                <a:cubicBezTo>
                  <a:pt x="4182584" y="3417103"/>
                  <a:pt x="4181080" y="3410656"/>
                  <a:pt x="4179362" y="3404210"/>
                </a:cubicBezTo>
                <a:cubicBezTo>
                  <a:pt x="4177643" y="3396043"/>
                  <a:pt x="4176139" y="3387877"/>
                  <a:pt x="4174421" y="3379711"/>
                </a:cubicBezTo>
                <a:cubicBezTo>
                  <a:pt x="4171199" y="3369826"/>
                  <a:pt x="4169480" y="3360156"/>
                  <a:pt x="4166258" y="3350270"/>
                </a:cubicBezTo>
                <a:cubicBezTo>
                  <a:pt x="4166258" y="3345328"/>
                  <a:pt x="4164754" y="3342104"/>
                  <a:pt x="4163035" y="3337162"/>
                </a:cubicBezTo>
                <a:cubicBezTo>
                  <a:pt x="4146709" y="3283437"/>
                  <a:pt x="4122220" y="3231217"/>
                  <a:pt x="4089567" y="3180502"/>
                </a:cubicBezTo>
                <a:cubicBezTo>
                  <a:pt x="4086344" y="3178997"/>
                  <a:pt x="4084626" y="3175559"/>
                  <a:pt x="4083122" y="3172336"/>
                </a:cubicBezTo>
                <a:cubicBezTo>
                  <a:pt x="4079900" y="3167393"/>
                  <a:pt x="4074959" y="3160946"/>
                  <a:pt x="4071737" y="3156003"/>
                </a:cubicBezTo>
                <a:cubicBezTo>
                  <a:pt x="4001490" y="3059730"/>
                  <a:pt x="3903532" y="2983011"/>
                  <a:pt x="3781084" y="2934015"/>
                </a:cubicBezTo>
                <a:cubicBezTo>
                  <a:pt x="3707696" y="2905246"/>
                  <a:pt x="3621409" y="2886812"/>
                  <a:pt x="3530345" y="2886623"/>
                </a:cubicBezTo>
                <a:close/>
                <a:moveTo>
                  <a:pt x="1084870" y="2885018"/>
                </a:moveTo>
                <a:cubicBezTo>
                  <a:pt x="993572" y="2885018"/>
                  <a:pt x="906999" y="2903070"/>
                  <a:pt x="833530" y="2932511"/>
                </a:cubicBezTo>
                <a:cubicBezTo>
                  <a:pt x="712801" y="2981507"/>
                  <a:pt x="613124" y="3058010"/>
                  <a:pt x="543093" y="3154499"/>
                </a:cubicBezTo>
                <a:cubicBezTo>
                  <a:pt x="539656" y="3159227"/>
                  <a:pt x="534930" y="3165889"/>
                  <a:pt x="531492" y="3170831"/>
                </a:cubicBezTo>
                <a:cubicBezTo>
                  <a:pt x="529989" y="3174055"/>
                  <a:pt x="528270" y="3175559"/>
                  <a:pt x="526766" y="3178783"/>
                </a:cubicBezTo>
                <a:cubicBezTo>
                  <a:pt x="494114" y="3229498"/>
                  <a:pt x="469624" y="3281718"/>
                  <a:pt x="453298" y="3335657"/>
                </a:cubicBezTo>
                <a:cubicBezTo>
                  <a:pt x="451579" y="3340385"/>
                  <a:pt x="451579" y="3343823"/>
                  <a:pt x="450075" y="3347047"/>
                </a:cubicBezTo>
                <a:cubicBezTo>
                  <a:pt x="446638" y="3356717"/>
                  <a:pt x="445135" y="3368107"/>
                  <a:pt x="441912" y="3377992"/>
                </a:cubicBezTo>
                <a:cubicBezTo>
                  <a:pt x="440194" y="3386158"/>
                  <a:pt x="438475" y="3392605"/>
                  <a:pt x="436971" y="3400771"/>
                </a:cubicBezTo>
                <a:cubicBezTo>
                  <a:pt x="436971" y="3407433"/>
                  <a:pt x="435253" y="3415599"/>
                  <a:pt x="433749" y="3422046"/>
                </a:cubicBezTo>
                <a:cubicBezTo>
                  <a:pt x="432031" y="3430212"/>
                  <a:pt x="432031" y="3440097"/>
                  <a:pt x="430312" y="3448263"/>
                </a:cubicBezTo>
                <a:cubicBezTo>
                  <a:pt x="430312" y="3456429"/>
                  <a:pt x="428808" y="3462876"/>
                  <a:pt x="428808" y="3471042"/>
                </a:cubicBezTo>
                <a:cubicBezTo>
                  <a:pt x="427090" y="3477489"/>
                  <a:pt x="427090" y="3484151"/>
                  <a:pt x="427090" y="3490598"/>
                </a:cubicBezTo>
                <a:cubicBezTo>
                  <a:pt x="420645" y="3596757"/>
                  <a:pt x="440194" y="3696255"/>
                  <a:pt x="472846" y="3779420"/>
                </a:cubicBezTo>
                <a:cubicBezTo>
                  <a:pt x="505499" y="3864304"/>
                  <a:pt x="554478" y="3939518"/>
                  <a:pt x="613124" y="3999904"/>
                </a:cubicBezTo>
                <a:cubicBezTo>
                  <a:pt x="673489" y="4058571"/>
                  <a:pt x="746958" y="4105848"/>
                  <a:pt x="833530" y="4140232"/>
                </a:cubicBezTo>
                <a:cubicBezTo>
                  <a:pt x="916666" y="4172896"/>
                  <a:pt x="1017846" y="4192452"/>
                  <a:pt x="1122464" y="4186005"/>
                </a:cubicBezTo>
                <a:cubicBezTo>
                  <a:pt x="1128909" y="4186005"/>
                  <a:pt x="1135568" y="4184286"/>
                  <a:pt x="1142013" y="4184286"/>
                </a:cubicBezTo>
                <a:cubicBezTo>
                  <a:pt x="1150176" y="4184286"/>
                  <a:pt x="1156621" y="4184286"/>
                  <a:pt x="1164784" y="4182566"/>
                </a:cubicBezTo>
                <a:cubicBezTo>
                  <a:pt x="1172947" y="4182566"/>
                  <a:pt x="1182829" y="4181062"/>
                  <a:pt x="1190992" y="4179343"/>
                </a:cubicBezTo>
                <a:cubicBezTo>
                  <a:pt x="1197436" y="4179343"/>
                  <a:pt x="1205600" y="4177839"/>
                  <a:pt x="1212259" y="4176120"/>
                </a:cubicBezTo>
                <a:cubicBezTo>
                  <a:pt x="1220422" y="4174400"/>
                  <a:pt x="1226867" y="4172896"/>
                  <a:pt x="1235030" y="4171177"/>
                </a:cubicBezTo>
                <a:cubicBezTo>
                  <a:pt x="1244912" y="4167953"/>
                  <a:pt x="1256297" y="4166234"/>
                  <a:pt x="1265964" y="4163011"/>
                </a:cubicBezTo>
                <a:cubicBezTo>
                  <a:pt x="1269401" y="4161507"/>
                  <a:pt x="1274127" y="4161507"/>
                  <a:pt x="1277565" y="4159787"/>
                </a:cubicBezTo>
                <a:cubicBezTo>
                  <a:pt x="1329766" y="4143455"/>
                  <a:pt x="1383471" y="4118957"/>
                  <a:pt x="1434169" y="4086293"/>
                </a:cubicBezTo>
                <a:cubicBezTo>
                  <a:pt x="1437391" y="4084788"/>
                  <a:pt x="1439110" y="4083069"/>
                  <a:pt x="1442332" y="4081350"/>
                </a:cubicBezTo>
                <a:cubicBezTo>
                  <a:pt x="1448777" y="4078127"/>
                  <a:pt x="1453718" y="4074903"/>
                  <a:pt x="1458658" y="4069960"/>
                </a:cubicBezTo>
                <a:cubicBezTo>
                  <a:pt x="1554898" y="3999904"/>
                  <a:pt x="1631589" y="3901911"/>
                  <a:pt x="1680568" y="3779420"/>
                </a:cubicBezTo>
                <a:cubicBezTo>
                  <a:pt x="1757259" y="3585368"/>
                  <a:pt x="1760481" y="3298050"/>
                  <a:pt x="1541794" y="3072838"/>
                </a:cubicBezTo>
                <a:cubicBezTo>
                  <a:pt x="1401516" y="2935734"/>
                  <a:pt x="1236749" y="2885018"/>
                  <a:pt x="1084870" y="2885018"/>
                </a:cubicBezTo>
                <a:close/>
                <a:moveTo>
                  <a:pt x="3493869" y="423803"/>
                </a:moveTo>
                <a:cubicBezTo>
                  <a:pt x="3485706" y="423803"/>
                  <a:pt x="3479261" y="425522"/>
                  <a:pt x="3472602" y="425522"/>
                </a:cubicBezTo>
                <a:cubicBezTo>
                  <a:pt x="3466157" y="425522"/>
                  <a:pt x="3457994" y="425522"/>
                  <a:pt x="3451549" y="427026"/>
                </a:cubicBezTo>
                <a:cubicBezTo>
                  <a:pt x="3443386" y="427026"/>
                  <a:pt x="3433505" y="428746"/>
                  <a:pt x="3423623" y="430465"/>
                </a:cubicBezTo>
                <a:cubicBezTo>
                  <a:pt x="3417178" y="431969"/>
                  <a:pt x="3410734" y="431969"/>
                  <a:pt x="3404074" y="433688"/>
                </a:cubicBezTo>
                <a:cubicBezTo>
                  <a:pt x="3395911" y="435193"/>
                  <a:pt x="3387748" y="436912"/>
                  <a:pt x="3379585" y="438631"/>
                </a:cubicBezTo>
                <a:cubicBezTo>
                  <a:pt x="3369918" y="441854"/>
                  <a:pt x="3360036" y="443359"/>
                  <a:pt x="3350154" y="446797"/>
                </a:cubicBezTo>
                <a:cubicBezTo>
                  <a:pt x="3345428" y="446797"/>
                  <a:pt x="3341991" y="448301"/>
                  <a:pt x="3337265" y="450020"/>
                </a:cubicBezTo>
                <a:cubicBezTo>
                  <a:pt x="3283345" y="466353"/>
                  <a:pt x="3231143" y="490851"/>
                  <a:pt x="3180446" y="523515"/>
                </a:cubicBezTo>
                <a:cubicBezTo>
                  <a:pt x="3178942" y="526739"/>
                  <a:pt x="3175720" y="528243"/>
                  <a:pt x="3172283" y="529962"/>
                </a:cubicBezTo>
                <a:cubicBezTo>
                  <a:pt x="3167557" y="533186"/>
                  <a:pt x="3162616" y="536409"/>
                  <a:pt x="3155956" y="538128"/>
                </a:cubicBezTo>
                <a:cubicBezTo>
                  <a:pt x="3059717" y="609904"/>
                  <a:pt x="2983026" y="707897"/>
                  <a:pt x="2934047" y="830173"/>
                </a:cubicBezTo>
                <a:cubicBezTo>
                  <a:pt x="2855637" y="1024440"/>
                  <a:pt x="2854133" y="1311757"/>
                  <a:pt x="3072821" y="1536970"/>
                </a:cubicBezTo>
                <a:cubicBezTo>
                  <a:pt x="3299671" y="1757239"/>
                  <a:pt x="3586886" y="1754016"/>
                  <a:pt x="3781084" y="1677297"/>
                </a:cubicBezTo>
                <a:cubicBezTo>
                  <a:pt x="3901814" y="1628301"/>
                  <a:pt x="4001490" y="1551583"/>
                  <a:pt x="4071737" y="1455309"/>
                </a:cubicBezTo>
                <a:cubicBezTo>
                  <a:pt x="4076463" y="1450366"/>
                  <a:pt x="4079900" y="1443919"/>
                  <a:pt x="4083122" y="1438977"/>
                </a:cubicBezTo>
                <a:cubicBezTo>
                  <a:pt x="4084626" y="1435753"/>
                  <a:pt x="4086344" y="1434249"/>
                  <a:pt x="4088063" y="1430810"/>
                </a:cubicBezTo>
                <a:cubicBezTo>
                  <a:pt x="4120716" y="1380310"/>
                  <a:pt x="4145205" y="1328090"/>
                  <a:pt x="4161317" y="1274151"/>
                </a:cubicBezTo>
                <a:cubicBezTo>
                  <a:pt x="4163035" y="1270927"/>
                  <a:pt x="4163035" y="1265984"/>
                  <a:pt x="4164754" y="1262761"/>
                </a:cubicBezTo>
                <a:cubicBezTo>
                  <a:pt x="4167976" y="1253091"/>
                  <a:pt x="4171199" y="1241486"/>
                  <a:pt x="4172917" y="1231816"/>
                </a:cubicBezTo>
                <a:cubicBezTo>
                  <a:pt x="4174421" y="1223650"/>
                  <a:pt x="4176139" y="1216988"/>
                  <a:pt x="4177643" y="1208822"/>
                </a:cubicBezTo>
                <a:cubicBezTo>
                  <a:pt x="4179362" y="1202375"/>
                  <a:pt x="4179362" y="1194209"/>
                  <a:pt x="4181080" y="1187762"/>
                </a:cubicBezTo>
                <a:cubicBezTo>
                  <a:pt x="4182584" y="1179596"/>
                  <a:pt x="4182584" y="1171430"/>
                  <a:pt x="4184303" y="1161544"/>
                </a:cubicBezTo>
                <a:cubicBezTo>
                  <a:pt x="4184303" y="1153378"/>
                  <a:pt x="4185806" y="1146931"/>
                  <a:pt x="4185806" y="1138765"/>
                </a:cubicBezTo>
                <a:cubicBezTo>
                  <a:pt x="4187525" y="1132104"/>
                  <a:pt x="4187525" y="1125657"/>
                  <a:pt x="4187525" y="1119210"/>
                </a:cubicBezTo>
                <a:cubicBezTo>
                  <a:pt x="4193970" y="1013051"/>
                  <a:pt x="4174421" y="913553"/>
                  <a:pt x="4141768" y="830173"/>
                </a:cubicBezTo>
                <a:cubicBezTo>
                  <a:pt x="4109115" y="745289"/>
                  <a:pt x="4060136" y="670290"/>
                  <a:pt x="4001490" y="609904"/>
                </a:cubicBezTo>
                <a:cubicBezTo>
                  <a:pt x="3941126" y="551237"/>
                  <a:pt x="3867657" y="503745"/>
                  <a:pt x="3781084" y="469576"/>
                </a:cubicBezTo>
                <a:cubicBezTo>
                  <a:pt x="3697949" y="436912"/>
                  <a:pt x="3598272" y="419075"/>
                  <a:pt x="3493869" y="42380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77266EF-4EA4-9776-28DD-33D359AA229E}"/>
              </a:ext>
            </a:extLst>
          </p:cNvPr>
          <p:cNvSpPr/>
          <p:nvPr/>
        </p:nvSpPr>
        <p:spPr>
          <a:xfrm>
            <a:off x="3220235" y="2146974"/>
            <a:ext cx="854435" cy="85443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DE6350-569E-1C89-E61A-3982F0BE581B}"/>
              </a:ext>
            </a:extLst>
          </p:cNvPr>
          <p:cNvSpPr/>
          <p:nvPr/>
        </p:nvSpPr>
        <p:spPr>
          <a:xfrm>
            <a:off x="3220078" y="3994399"/>
            <a:ext cx="854435" cy="85443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B089B8A-8117-035D-1BAA-6BCD58B03611}"/>
              </a:ext>
            </a:extLst>
          </p:cNvPr>
          <p:cNvSpPr/>
          <p:nvPr/>
        </p:nvSpPr>
        <p:spPr>
          <a:xfrm>
            <a:off x="5065339" y="2146974"/>
            <a:ext cx="854435" cy="85443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ADDB7977-39F0-FD34-DADD-B41A5E21704E}"/>
              </a:ext>
            </a:extLst>
          </p:cNvPr>
          <p:cNvSpPr/>
          <p:nvPr/>
        </p:nvSpPr>
        <p:spPr>
          <a:xfrm>
            <a:off x="5066089" y="3994399"/>
            <a:ext cx="854435" cy="85443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45347A-7E5B-8386-96FD-9536898D869A}"/>
              </a:ext>
            </a:extLst>
          </p:cNvPr>
          <p:cNvGrpSpPr/>
          <p:nvPr/>
        </p:nvGrpSpPr>
        <p:grpSpPr>
          <a:xfrm>
            <a:off x="6695611" y="3831785"/>
            <a:ext cx="2194560" cy="1260003"/>
            <a:chOff x="8921977" y="4001571"/>
            <a:chExt cx="2926080" cy="168000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0E8581-DEF3-3E27-B4A3-B4C94A3D708C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90240A9-6AEE-3085-75DC-411986AF007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64254C0-B2B3-F93A-9E2A-D006C724BB6D}"/>
              </a:ext>
            </a:extLst>
          </p:cNvPr>
          <p:cNvGrpSpPr/>
          <p:nvPr/>
        </p:nvGrpSpPr>
        <p:grpSpPr>
          <a:xfrm>
            <a:off x="253830" y="3831784"/>
            <a:ext cx="2194560" cy="1260003"/>
            <a:chOff x="332936" y="4580523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8FF48C-BC81-9556-6758-AECF21E4387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DCC2310-ABF7-D984-0148-C1C82BE5899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4C418A-6124-3672-2C9B-CA31781EDBA6}"/>
              </a:ext>
            </a:extLst>
          </p:cNvPr>
          <p:cNvGrpSpPr/>
          <p:nvPr/>
        </p:nvGrpSpPr>
        <p:grpSpPr>
          <a:xfrm>
            <a:off x="6695611" y="1911967"/>
            <a:ext cx="2194560" cy="1260003"/>
            <a:chOff x="8921977" y="1394910"/>
            <a:chExt cx="2926080" cy="168000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86DEE72-3513-08D7-F913-71ED480057D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9ED092-1137-8AD8-FF1E-30F76E84CF0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26109E-F97C-57C1-E957-CB8B5B5045C9}"/>
              </a:ext>
            </a:extLst>
          </p:cNvPr>
          <p:cNvGrpSpPr/>
          <p:nvPr/>
        </p:nvGrpSpPr>
        <p:grpSpPr>
          <a:xfrm>
            <a:off x="253830" y="1911969"/>
            <a:ext cx="2194560" cy="1260003"/>
            <a:chOff x="332936" y="255595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D940C78-FB05-0E36-CF5C-254BF1A5AFC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59ED5F-B2D2-85F7-0991-5BA684B60CF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C41BFD8F-EE18-9F29-8C10-63CB24DC8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28085" y="2309721"/>
            <a:ext cx="528941" cy="528941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89756E6B-D38F-BDD1-373D-16AD482B3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8085" y="4157146"/>
            <a:ext cx="528941" cy="528941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371530E-2E80-3CF1-B008-6278C9F491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82824" y="4157146"/>
            <a:ext cx="528941" cy="528941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8F8CF5C7-8E72-66F5-0BCF-2A17F0BDBF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82825" y="2309721"/>
            <a:ext cx="528941" cy="52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Quatrefoil with Central Rhombus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A669654-2153-EFC6-E0DF-CFAC04737F31}"/>
              </a:ext>
            </a:extLst>
          </p:cNvPr>
          <p:cNvSpPr/>
          <p:nvPr/>
        </p:nvSpPr>
        <p:spPr>
          <a:xfrm>
            <a:off x="2839586" y="1768928"/>
            <a:ext cx="3464667" cy="3465899"/>
          </a:xfrm>
          <a:custGeom>
            <a:avLst/>
            <a:gdLst>
              <a:gd name="connsiteX0" fmla="*/ 1146736 w 4619556"/>
              <a:gd name="connsiteY0" fmla="*/ 1544 h 4621198"/>
              <a:gd name="connsiteX1" fmla="*/ 1537068 w 4619556"/>
              <a:gd name="connsiteY1" fmla="*/ 99094 h 4621198"/>
              <a:gd name="connsiteX2" fmla="*/ 1543513 w 4619556"/>
              <a:gd name="connsiteY2" fmla="*/ 102317 h 4621198"/>
              <a:gd name="connsiteX3" fmla="*/ 1568002 w 4619556"/>
              <a:gd name="connsiteY3" fmla="*/ 113707 h 4621198"/>
              <a:gd name="connsiteX4" fmla="*/ 1582610 w 4619556"/>
              <a:gd name="connsiteY4" fmla="*/ 120368 h 4621198"/>
              <a:gd name="connsiteX5" fmla="*/ 1602159 w 4619556"/>
              <a:gd name="connsiteY5" fmla="*/ 130039 h 4621198"/>
              <a:gd name="connsiteX6" fmla="*/ 1616981 w 4619556"/>
              <a:gd name="connsiteY6" fmla="*/ 138205 h 4621198"/>
              <a:gd name="connsiteX7" fmla="*/ 1636530 w 4619556"/>
              <a:gd name="connsiteY7" fmla="*/ 149594 h 4621198"/>
              <a:gd name="connsiteX8" fmla="*/ 1646412 w 4619556"/>
              <a:gd name="connsiteY8" fmla="*/ 156256 h 4621198"/>
              <a:gd name="connsiteX9" fmla="*/ 1851995 w 4619556"/>
              <a:gd name="connsiteY9" fmla="*/ 319363 h 4621198"/>
              <a:gd name="connsiteX10" fmla="*/ 2193130 w 4619556"/>
              <a:gd name="connsiteY10" fmla="*/ 660619 h 4621198"/>
              <a:gd name="connsiteX11" fmla="*/ 2426425 w 4619556"/>
              <a:gd name="connsiteY11" fmla="*/ 660619 h 4621198"/>
              <a:gd name="connsiteX12" fmla="*/ 2767561 w 4619556"/>
              <a:gd name="connsiteY12" fmla="*/ 319363 h 4621198"/>
              <a:gd name="connsiteX13" fmla="*/ 2974862 w 4619556"/>
              <a:gd name="connsiteY13" fmla="*/ 156256 h 4621198"/>
              <a:gd name="connsiteX14" fmla="*/ 2983026 w 4619556"/>
              <a:gd name="connsiteY14" fmla="*/ 151314 h 4621198"/>
              <a:gd name="connsiteX15" fmla="*/ 3005797 w 4619556"/>
              <a:gd name="connsiteY15" fmla="*/ 138205 h 4621198"/>
              <a:gd name="connsiteX16" fmla="*/ 3017397 w 4619556"/>
              <a:gd name="connsiteY16" fmla="*/ 131758 h 4621198"/>
              <a:gd name="connsiteX17" fmla="*/ 3040168 w 4619556"/>
              <a:gd name="connsiteY17" fmla="*/ 120368 h 4621198"/>
              <a:gd name="connsiteX18" fmla="*/ 3050050 w 4619556"/>
              <a:gd name="connsiteY18" fmla="*/ 115426 h 4621198"/>
              <a:gd name="connsiteX19" fmla="*/ 3079265 w 4619556"/>
              <a:gd name="connsiteY19" fmla="*/ 100598 h 4621198"/>
              <a:gd name="connsiteX20" fmla="*/ 3082488 w 4619556"/>
              <a:gd name="connsiteY20" fmla="*/ 99094 h 4621198"/>
              <a:gd name="connsiteX21" fmla="*/ 3611376 w 4619556"/>
              <a:gd name="connsiteY21" fmla="*/ 2820 h 4621198"/>
              <a:gd name="connsiteX22" fmla="*/ 4300091 w 4619556"/>
              <a:gd name="connsiteY22" fmla="*/ 309693 h 4621198"/>
              <a:gd name="connsiteX23" fmla="*/ 4305032 w 4619556"/>
              <a:gd name="connsiteY23" fmla="*/ 314420 h 4621198"/>
              <a:gd name="connsiteX24" fmla="*/ 4309973 w 4619556"/>
              <a:gd name="connsiteY24" fmla="*/ 319363 h 4621198"/>
              <a:gd name="connsiteX25" fmla="*/ 4616737 w 4619556"/>
              <a:gd name="connsiteY25" fmla="*/ 1008108 h 4621198"/>
              <a:gd name="connsiteX26" fmla="*/ 4520497 w 4619556"/>
              <a:gd name="connsiteY26" fmla="*/ 1535250 h 4621198"/>
              <a:gd name="connsiteX27" fmla="*/ 4517275 w 4619556"/>
              <a:gd name="connsiteY27" fmla="*/ 1540193 h 4621198"/>
              <a:gd name="connsiteX28" fmla="*/ 4504171 w 4619556"/>
              <a:gd name="connsiteY28" fmla="*/ 1566410 h 4621198"/>
              <a:gd name="connsiteX29" fmla="*/ 4497726 w 4619556"/>
              <a:gd name="connsiteY29" fmla="*/ 1577800 h 4621198"/>
              <a:gd name="connsiteX30" fmla="*/ 4486126 w 4619556"/>
              <a:gd name="connsiteY30" fmla="*/ 1599075 h 4621198"/>
              <a:gd name="connsiteX31" fmla="*/ 4477963 w 4619556"/>
              <a:gd name="connsiteY31" fmla="*/ 1611969 h 4621198"/>
              <a:gd name="connsiteX32" fmla="*/ 4466577 w 4619556"/>
              <a:gd name="connsiteY32" fmla="*/ 1633243 h 4621198"/>
              <a:gd name="connsiteX33" fmla="*/ 4461636 w 4619556"/>
              <a:gd name="connsiteY33" fmla="*/ 1641409 h 4621198"/>
              <a:gd name="connsiteX34" fmla="*/ 4298587 w 4619556"/>
              <a:gd name="connsiteY34" fmla="*/ 1848785 h 4621198"/>
              <a:gd name="connsiteX35" fmla="*/ 3957452 w 4619556"/>
              <a:gd name="connsiteY35" fmla="*/ 2189827 h 4621198"/>
              <a:gd name="connsiteX36" fmla="*/ 3957452 w 4619556"/>
              <a:gd name="connsiteY36" fmla="*/ 2423205 h 4621198"/>
              <a:gd name="connsiteX37" fmla="*/ 4298587 w 4619556"/>
              <a:gd name="connsiteY37" fmla="*/ 2764246 h 4621198"/>
              <a:gd name="connsiteX38" fmla="*/ 4461636 w 4619556"/>
              <a:gd name="connsiteY38" fmla="*/ 2971622 h 4621198"/>
              <a:gd name="connsiteX39" fmla="*/ 4466577 w 4619556"/>
              <a:gd name="connsiteY39" fmla="*/ 2979788 h 4621198"/>
              <a:gd name="connsiteX40" fmla="*/ 4479681 w 4619556"/>
              <a:gd name="connsiteY40" fmla="*/ 3001063 h 4621198"/>
              <a:gd name="connsiteX41" fmla="*/ 4486126 w 4619556"/>
              <a:gd name="connsiteY41" fmla="*/ 3013957 h 4621198"/>
              <a:gd name="connsiteX42" fmla="*/ 4497726 w 4619556"/>
              <a:gd name="connsiteY42" fmla="*/ 3035231 h 4621198"/>
              <a:gd name="connsiteX43" fmla="*/ 4504171 w 4619556"/>
              <a:gd name="connsiteY43" fmla="*/ 3046621 h 4621198"/>
              <a:gd name="connsiteX44" fmla="*/ 4517275 w 4619556"/>
              <a:gd name="connsiteY44" fmla="*/ 3074343 h 4621198"/>
              <a:gd name="connsiteX45" fmla="*/ 4518779 w 4619556"/>
              <a:gd name="connsiteY45" fmla="*/ 3079285 h 4621198"/>
              <a:gd name="connsiteX46" fmla="*/ 4616737 w 4619556"/>
              <a:gd name="connsiteY46" fmla="*/ 3611370 h 4621198"/>
              <a:gd name="connsiteX47" fmla="*/ 4309973 w 4619556"/>
              <a:gd name="connsiteY47" fmla="*/ 4301834 h 4621198"/>
              <a:gd name="connsiteX48" fmla="*/ 4305032 w 4619556"/>
              <a:gd name="connsiteY48" fmla="*/ 4306777 h 4621198"/>
              <a:gd name="connsiteX49" fmla="*/ 4300091 w 4619556"/>
              <a:gd name="connsiteY49" fmla="*/ 4311505 h 4621198"/>
              <a:gd name="connsiteX50" fmla="*/ 3611376 w 4619556"/>
              <a:gd name="connsiteY50" fmla="*/ 4618378 h 4621198"/>
              <a:gd name="connsiteX51" fmla="*/ 3084206 w 4619556"/>
              <a:gd name="connsiteY51" fmla="*/ 4522104 h 4621198"/>
              <a:gd name="connsiteX52" fmla="*/ 3077762 w 4619556"/>
              <a:gd name="connsiteY52" fmla="*/ 4518880 h 4621198"/>
              <a:gd name="connsiteX53" fmla="*/ 3051553 w 4619556"/>
              <a:gd name="connsiteY53" fmla="*/ 4505772 h 4621198"/>
              <a:gd name="connsiteX54" fmla="*/ 3038449 w 4619556"/>
              <a:gd name="connsiteY54" fmla="*/ 4499325 h 4621198"/>
              <a:gd name="connsiteX55" fmla="*/ 3018901 w 4619556"/>
              <a:gd name="connsiteY55" fmla="*/ 4487935 h 4621198"/>
              <a:gd name="connsiteX56" fmla="*/ 3004293 w 4619556"/>
              <a:gd name="connsiteY56" fmla="*/ 4479769 h 4621198"/>
              <a:gd name="connsiteX57" fmla="*/ 2984744 w 4619556"/>
              <a:gd name="connsiteY57" fmla="*/ 4468380 h 4621198"/>
              <a:gd name="connsiteX58" fmla="*/ 2974862 w 4619556"/>
              <a:gd name="connsiteY58" fmla="*/ 4461718 h 4621198"/>
              <a:gd name="connsiteX59" fmla="*/ 2769279 w 4619556"/>
              <a:gd name="connsiteY59" fmla="*/ 4298611 h 4621198"/>
              <a:gd name="connsiteX60" fmla="*/ 2428144 w 4619556"/>
              <a:gd name="connsiteY60" fmla="*/ 3957354 h 4621198"/>
              <a:gd name="connsiteX61" fmla="*/ 2194634 w 4619556"/>
              <a:gd name="connsiteY61" fmla="*/ 3957354 h 4621198"/>
              <a:gd name="connsiteX62" fmla="*/ 1853499 w 4619556"/>
              <a:gd name="connsiteY62" fmla="*/ 4298611 h 4621198"/>
              <a:gd name="connsiteX63" fmla="*/ 1705058 w 4619556"/>
              <a:gd name="connsiteY63" fmla="*/ 4422607 h 4621198"/>
              <a:gd name="connsiteX64" fmla="*/ 1701835 w 4619556"/>
              <a:gd name="connsiteY64" fmla="*/ 4424111 h 4621198"/>
              <a:gd name="connsiteX65" fmla="*/ 1675627 w 4619556"/>
              <a:gd name="connsiteY65" fmla="*/ 4442162 h 4621198"/>
              <a:gd name="connsiteX66" fmla="*/ 1647915 w 4619556"/>
              <a:gd name="connsiteY66" fmla="*/ 4460213 h 4621198"/>
              <a:gd name="connsiteX67" fmla="*/ 1633308 w 4619556"/>
              <a:gd name="connsiteY67" fmla="*/ 4469884 h 4621198"/>
              <a:gd name="connsiteX68" fmla="*/ 1598936 w 4619556"/>
              <a:gd name="connsiteY68" fmla="*/ 4489439 h 4621198"/>
              <a:gd name="connsiteX69" fmla="*/ 1584328 w 4619556"/>
              <a:gd name="connsiteY69" fmla="*/ 4497606 h 4621198"/>
              <a:gd name="connsiteX70" fmla="*/ 1558120 w 4619556"/>
              <a:gd name="connsiteY70" fmla="*/ 4510714 h 4621198"/>
              <a:gd name="connsiteX71" fmla="*/ 1540290 w 4619556"/>
              <a:gd name="connsiteY71" fmla="*/ 4518880 h 4621198"/>
              <a:gd name="connsiteX72" fmla="*/ 1523964 w 4619556"/>
              <a:gd name="connsiteY72" fmla="*/ 4525327 h 4621198"/>
              <a:gd name="connsiteX73" fmla="*/ 1088093 w 4619556"/>
              <a:gd name="connsiteY73" fmla="*/ 4618378 h 4621198"/>
              <a:gd name="connsiteX74" fmla="*/ 1016343 w 4619556"/>
              <a:gd name="connsiteY74" fmla="*/ 4615154 h 4621198"/>
              <a:gd name="connsiteX75" fmla="*/ 319464 w 4619556"/>
              <a:gd name="connsiteY75" fmla="*/ 4308281 h 4621198"/>
              <a:gd name="connsiteX76" fmla="*/ 314524 w 4619556"/>
              <a:gd name="connsiteY76" fmla="*/ 4303339 h 4621198"/>
              <a:gd name="connsiteX77" fmla="*/ 309583 w 4619556"/>
              <a:gd name="connsiteY77" fmla="*/ 4298611 h 4621198"/>
              <a:gd name="connsiteX78" fmla="*/ 2819 w 4619556"/>
              <a:gd name="connsiteY78" fmla="*/ 3609866 h 4621198"/>
              <a:gd name="connsiteX79" fmla="*/ 99058 w 4619556"/>
              <a:gd name="connsiteY79" fmla="*/ 3082509 h 4621198"/>
              <a:gd name="connsiteX80" fmla="*/ 102281 w 4619556"/>
              <a:gd name="connsiteY80" fmla="*/ 3077781 h 4621198"/>
              <a:gd name="connsiteX81" fmla="*/ 115385 w 4619556"/>
              <a:gd name="connsiteY81" fmla="*/ 3051564 h 4621198"/>
              <a:gd name="connsiteX82" fmla="*/ 121829 w 4619556"/>
              <a:gd name="connsiteY82" fmla="*/ 3040174 h 4621198"/>
              <a:gd name="connsiteX83" fmla="*/ 133430 w 4619556"/>
              <a:gd name="connsiteY83" fmla="*/ 3018899 h 4621198"/>
              <a:gd name="connsiteX84" fmla="*/ 141593 w 4619556"/>
              <a:gd name="connsiteY84" fmla="*/ 3005790 h 4621198"/>
              <a:gd name="connsiteX85" fmla="*/ 152978 w 4619556"/>
              <a:gd name="connsiteY85" fmla="*/ 2984731 h 4621198"/>
              <a:gd name="connsiteX86" fmla="*/ 157919 w 4619556"/>
              <a:gd name="connsiteY86" fmla="*/ 2974845 h 4621198"/>
              <a:gd name="connsiteX87" fmla="*/ 320968 w 4619556"/>
              <a:gd name="connsiteY87" fmla="*/ 2767685 h 4621198"/>
              <a:gd name="connsiteX88" fmla="*/ 662103 w 4619556"/>
              <a:gd name="connsiteY88" fmla="*/ 2426428 h 4621198"/>
              <a:gd name="connsiteX89" fmla="*/ 662103 w 4619556"/>
              <a:gd name="connsiteY89" fmla="*/ 2193050 h 4621198"/>
              <a:gd name="connsiteX90" fmla="*/ 320968 w 4619556"/>
              <a:gd name="connsiteY90" fmla="*/ 1852009 h 4621198"/>
              <a:gd name="connsiteX91" fmla="*/ 157919 w 4619556"/>
              <a:gd name="connsiteY91" fmla="*/ 1644633 h 4621198"/>
              <a:gd name="connsiteX92" fmla="*/ 152978 w 4619556"/>
              <a:gd name="connsiteY92" fmla="*/ 1636467 h 4621198"/>
              <a:gd name="connsiteX93" fmla="*/ 139874 w 4619556"/>
              <a:gd name="connsiteY93" fmla="*/ 1615407 h 4621198"/>
              <a:gd name="connsiteX94" fmla="*/ 131711 w 4619556"/>
              <a:gd name="connsiteY94" fmla="*/ 1602298 h 4621198"/>
              <a:gd name="connsiteX95" fmla="*/ 120326 w 4619556"/>
              <a:gd name="connsiteY95" fmla="*/ 1581023 h 4621198"/>
              <a:gd name="connsiteX96" fmla="*/ 113666 w 4619556"/>
              <a:gd name="connsiteY96" fmla="*/ 1569634 h 4621198"/>
              <a:gd name="connsiteX97" fmla="*/ 100777 w 4619556"/>
              <a:gd name="connsiteY97" fmla="*/ 1541912 h 4621198"/>
              <a:gd name="connsiteX98" fmla="*/ 99058 w 4619556"/>
              <a:gd name="connsiteY98" fmla="*/ 1536970 h 4621198"/>
              <a:gd name="connsiteX99" fmla="*/ 2819 w 4619556"/>
              <a:gd name="connsiteY99" fmla="*/ 1009827 h 4621198"/>
              <a:gd name="connsiteX100" fmla="*/ 309583 w 4619556"/>
              <a:gd name="connsiteY100" fmla="*/ 319363 h 4621198"/>
              <a:gd name="connsiteX101" fmla="*/ 314524 w 4619556"/>
              <a:gd name="connsiteY101" fmla="*/ 314420 h 4621198"/>
              <a:gd name="connsiteX102" fmla="*/ 320968 w 4619556"/>
              <a:gd name="connsiteY102" fmla="*/ 309693 h 4621198"/>
              <a:gd name="connsiteX103" fmla="*/ 1011402 w 4619556"/>
              <a:gd name="connsiteY103" fmla="*/ 2820 h 4621198"/>
              <a:gd name="connsiteX104" fmla="*/ 1146736 w 4619556"/>
              <a:gd name="connsiteY104" fmla="*/ 1544 h 4621198"/>
              <a:gd name="connsiteX105" fmla="*/ 1084870 w 4619556"/>
              <a:gd name="connsiteY105" fmla="*/ 422299 h 4621198"/>
              <a:gd name="connsiteX106" fmla="*/ 833530 w 4619556"/>
              <a:gd name="connsiteY106" fmla="*/ 469576 h 4621198"/>
              <a:gd name="connsiteX107" fmla="*/ 614843 w 4619556"/>
              <a:gd name="connsiteY107" fmla="*/ 608400 h 4621198"/>
              <a:gd name="connsiteX108" fmla="*/ 472846 w 4619556"/>
              <a:gd name="connsiteY108" fmla="*/ 828669 h 4621198"/>
              <a:gd name="connsiteX109" fmla="*/ 427090 w 4619556"/>
              <a:gd name="connsiteY109" fmla="*/ 1117491 h 4621198"/>
              <a:gd name="connsiteX110" fmla="*/ 428808 w 4619556"/>
              <a:gd name="connsiteY110" fmla="*/ 1137046 h 4621198"/>
              <a:gd name="connsiteX111" fmla="*/ 430312 w 4619556"/>
              <a:gd name="connsiteY111" fmla="*/ 1160040 h 4621198"/>
              <a:gd name="connsiteX112" fmla="*/ 433749 w 4619556"/>
              <a:gd name="connsiteY112" fmla="*/ 1187762 h 4621198"/>
              <a:gd name="connsiteX113" fmla="*/ 436971 w 4619556"/>
              <a:gd name="connsiteY113" fmla="*/ 1208822 h 4621198"/>
              <a:gd name="connsiteX114" fmla="*/ 441912 w 4619556"/>
              <a:gd name="connsiteY114" fmla="*/ 1231816 h 4621198"/>
              <a:gd name="connsiteX115" fmla="*/ 450075 w 4619556"/>
              <a:gd name="connsiteY115" fmla="*/ 1262761 h 4621198"/>
              <a:gd name="connsiteX116" fmla="*/ 453298 w 4619556"/>
              <a:gd name="connsiteY116" fmla="*/ 1274151 h 4621198"/>
              <a:gd name="connsiteX117" fmla="*/ 526766 w 4619556"/>
              <a:gd name="connsiteY117" fmla="*/ 1430810 h 4621198"/>
              <a:gd name="connsiteX118" fmla="*/ 531492 w 4619556"/>
              <a:gd name="connsiteY118" fmla="*/ 1438977 h 4621198"/>
              <a:gd name="connsiteX119" fmla="*/ 543093 w 4619556"/>
              <a:gd name="connsiteY119" fmla="*/ 1455309 h 4621198"/>
              <a:gd name="connsiteX120" fmla="*/ 833530 w 4619556"/>
              <a:gd name="connsiteY120" fmla="*/ 1677297 h 4621198"/>
              <a:gd name="connsiteX121" fmla="*/ 1541794 w 4619556"/>
              <a:gd name="connsiteY121" fmla="*/ 1536970 h 4621198"/>
              <a:gd name="connsiteX122" fmla="*/ 1680568 w 4619556"/>
              <a:gd name="connsiteY122" fmla="*/ 830173 h 4621198"/>
              <a:gd name="connsiteX123" fmla="*/ 1460162 w 4619556"/>
              <a:gd name="connsiteY123" fmla="*/ 541352 h 4621198"/>
              <a:gd name="connsiteX124" fmla="*/ 1440613 w 4619556"/>
              <a:gd name="connsiteY124" fmla="*/ 528243 h 4621198"/>
              <a:gd name="connsiteX125" fmla="*/ 1434169 w 4619556"/>
              <a:gd name="connsiteY125" fmla="*/ 523515 h 4621198"/>
              <a:gd name="connsiteX126" fmla="*/ 1265964 w 4619556"/>
              <a:gd name="connsiteY126" fmla="*/ 446797 h 4621198"/>
              <a:gd name="connsiteX127" fmla="*/ 1257801 w 4619556"/>
              <a:gd name="connsiteY127" fmla="*/ 445078 h 4621198"/>
              <a:gd name="connsiteX128" fmla="*/ 1233312 w 4619556"/>
              <a:gd name="connsiteY128" fmla="*/ 438631 h 4621198"/>
              <a:gd name="connsiteX129" fmla="*/ 1213763 w 4619556"/>
              <a:gd name="connsiteY129" fmla="*/ 435193 h 4621198"/>
              <a:gd name="connsiteX130" fmla="*/ 1184332 w 4619556"/>
              <a:gd name="connsiteY130" fmla="*/ 430465 h 4621198"/>
              <a:gd name="connsiteX131" fmla="*/ 1163280 w 4619556"/>
              <a:gd name="connsiteY131" fmla="*/ 427026 h 4621198"/>
              <a:gd name="connsiteX132" fmla="*/ 1143731 w 4619556"/>
              <a:gd name="connsiteY132" fmla="*/ 425522 h 4621198"/>
              <a:gd name="connsiteX133" fmla="*/ 1125686 w 4619556"/>
              <a:gd name="connsiteY133" fmla="*/ 423803 h 4621198"/>
              <a:gd name="connsiteX134" fmla="*/ 1084870 w 4619556"/>
              <a:gd name="connsiteY134" fmla="*/ 422299 h 4621198"/>
              <a:gd name="connsiteX135" fmla="*/ 2309778 w 4619556"/>
              <a:gd name="connsiteY135" fmla="*/ 1447948 h 4621198"/>
              <a:gd name="connsiteX136" fmla="*/ 2186471 w 4619556"/>
              <a:gd name="connsiteY136" fmla="*/ 1499363 h 4621198"/>
              <a:gd name="connsiteX137" fmla="*/ 1851995 w 4619556"/>
              <a:gd name="connsiteY137" fmla="*/ 1833957 h 4621198"/>
              <a:gd name="connsiteX138" fmla="*/ 1845336 w 4619556"/>
              <a:gd name="connsiteY138" fmla="*/ 1840619 h 4621198"/>
              <a:gd name="connsiteX139" fmla="*/ 1837172 w 4619556"/>
              <a:gd name="connsiteY139" fmla="*/ 1848785 h 4621198"/>
              <a:gd name="connsiteX140" fmla="*/ 1502697 w 4619556"/>
              <a:gd name="connsiteY140" fmla="*/ 2183380 h 4621198"/>
              <a:gd name="connsiteX141" fmla="*/ 1502697 w 4619556"/>
              <a:gd name="connsiteY141" fmla="*/ 2429652 h 4621198"/>
              <a:gd name="connsiteX142" fmla="*/ 1837172 w 4619556"/>
              <a:gd name="connsiteY142" fmla="*/ 2764246 h 4621198"/>
              <a:gd name="connsiteX143" fmla="*/ 1843832 w 4619556"/>
              <a:gd name="connsiteY143" fmla="*/ 2770908 h 4621198"/>
              <a:gd name="connsiteX144" fmla="*/ 1850276 w 4619556"/>
              <a:gd name="connsiteY144" fmla="*/ 2777355 h 4621198"/>
              <a:gd name="connsiteX145" fmla="*/ 2186471 w 4619556"/>
              <a:gd name="connsiteY145" fmla="*/ 3110445 h 4621198"/>
              <a:gd name="connsiteX146" fmla="*/ 2433085 w 4619556"/>
              <a:gd name="connsiteY146" fmla="*/ 3110445 h 4621198"/>
              <a:gd name="connsiteX147" fmla="*/ 2767561 w 4619556"/>
              <a:gd name="connsiteY147" fmla="*/ 2775851 h 4621198"/>
              <a:gd name="connsiteX148" fmla="*/ 2774220 w 4619556"/>
              <a:gd name="connsiteY148" fmla="*/ 2769189 h 4621198"/>
              <a:gd name="connsiteX149" fmla="*/ 2780665 w 4619556"/>
              <a:gd name="connsiteY149" fmla="*/ 2762742 h 4621198"/>
              <a:gd name="connsiteX150" fmla="*/ 3115140 w 4619556"/>
              <a:gd name="connsiteY150" fmla="*/ 2428147 h 4621198"/>
              <a:gd name="connsiteX151" fmla="*/ 3115140 w 4619556"/>
              <a:gd name="connsiteY151" fmla="*/ 2181660 h 4621198"/>
              <a:gd name="connsiteX152" fmla="*/ 2780665 w 4619556"/>
              <a:gd name="connsiteY152" fmla="*/ 1847066 h 4621198"/>
              <a:gd name="connsiteX153" fmla="*/ 2774220 w 4619556"/>
              <a:gd name="connsiteY153" fmla="*/ 1840619 h 4621198"/>
              <a:gd name="connsiteX154" fmla="*/ 2767561 w 4619556"/>
              <a:gd name="connsiteY154" fmla="*/ 1833957 h 4621198"/>
              <a:gd name="connsiteX155" fmla="*/ 2433085 w 4619556"/>
              <a:gd name="connsiteY155" fmla="*/ 1499363 h 4621198"/>
              <a:gd name="connsiteX156" fmla="*/ 2309778 w 4619556"/>
              <a:gd name="connsiteY156" fmla="*/ 1447948 h 4621198"/>
              <a:gd name="connsiteX157" fmla="*/ 3530345 w 4619556"/>
              <a:gd name="connsiteY157" fmla="*/ 2886623 h 4621198"/>
              <a:gd name="connsiteX158" fmla="*/ 3072821 w 4619556"/>
              <a:gd name="connsiteY158" fmla="*/ 3074343 h 4621198"/>
              <a:gd name="connsiteX159" fmla="*/ 2934047 w 4619556"/>
              <a:gd name="connsiteY159" fmla="*/ 3781139 h 4621198"/>
              <a:gd name="connsiteX160" fmla="*/ 3155956 w 4619556"/>
              <a:gd name="connsiteY160" fmla="*/ 4071680 h 4621198"/>
              <a:gd name="connsiteX161" fmla="*/ 3172283 w 4619556"/>
              <a:gd name="connsiteY161" fmla="*/ 4083069 h 4621198"/>
              <a:gd name="connsiteX162" fmla="*/ 3180446 w 4619556"/>
              <a:gd name="connsiteY162" fmla="*/ 4088012 h 4621198"/>
              <a:gd name="connsiteX163" fmla="*/ 3337265 w 4619556"/>
              <a:gd name="connsiteY163" fmla="*/ 4161507 h 4621198"/>
              <a:gd name="connsiteX164" fmla="*/ 3348650 w 4619556"/>
              <a:gd name="connsiteY164" fmla="*/ 4164730 h 4621198"/>
              <a:gd name="connsiteX165" fmla="*/ 3379585 w 4619556"/>
              <a:gd name="connsiteY165" fmla="*/ 4172896 h 4621198"/>
              <a:gd name="connsiteX166" fmla="*/ 3402570 w 4619556"/>
              <a:gd name="connsiteY166" fmla="*/ 4177839 h 4621198"/>
              <a:gd name="connsiteX167" fmla="*/ 3423623 w 4619556"/>
              <a:gd name="connsiteY167" fmla="*/ 4181062 h 4621198"/>
              <a:gd name="connsiteX168" fmla="*/ 3449831 w 4619556"/>
              <a:gd name="connsiteY168" fmla="*/ 4184286 h 4621198"/>
              <a:gd name="connsiteX169" fmla="*/ 3472602 w 4619556"/>
              <a:gd name="connsiteY169" fmla="*/ 4186005 h 4621198"/>
              <a:gd name="connsiteX170" fmla="*/ 3492151 w 4619556"/>
              <a:gd name="connsiteY170" fmla="*/ 4187509 h 4621198"/>
              <a:gd name="connsiteX171" fmla="*/ 3781084 w 4619556"/>
              <a:gd name="connsiteY171" fmla="*/ 4141736 h 4621198"/>
              <a:gd name="connsiteX172" fmla="*/ 4003209 w 4619556"/>
              <a:gd name="connsiteY172" fmla="*/ 4003127 h 4621198"/>
              <a:gd name="connsiteX173" fmla="*/ 4143487 w 4619556"/>
              <a:gd name="connsiteY173" fmla="*/ 3782858 h 4621198"/>
              <a:gd name="connsiteX174" fmla="*/ 4189244 w 4619556"/>
              <a:gd name="connsiteY174" fmla="*/ 3493822 h 4621198"/>
              <a:gd name="connsiteX175" fmla="*/ 4187525 w 4619556"/>
              <a:gd name="connsiteY175" fmla="*/ 3474266 h 4621198"/>
              <a:gd name="connsiteX176" fmla="*/ 4185806 w 4619556"/>
              <a:gd name="connsiteY176" fmla="*/ 3451487 h 4621198"/>
              <a:gd name="connsiteX177" fmla="*/ 4182584 w 4619556"/>
              <a:gd name="connsiteY177" fmla="*/ 3423765 h 4621198"/>
              <a:gd name="connsiteX178" fmla="*/ 4179362 w 4619556"/>
              <a:gd name="connsiteY178" fmla="*/ 3404210 h 4621198"/>
              <a:gd name="connsiteX179" fmla="*/ 4174421 w 4619556"/>
              <a:gd name="connsiteY179" fmla="*/ 3379711 h 4621198"/>
              <a:gd name="connsiteX180" fmla="*/ 4166258 w 4619556"/>
              <a:gd name="connsiteY180" fmla="*/ 3350270 h 4621198"/>
              <a:gd name="connsiteX181" fmla="*/ 4163035 w 4619556"/>
              <a:gd name="connsiteY181" fmla="*/ 3337162 h 4621198"/>
              <a:gd name="connsiteX182" fmla="*/ 4089567 w 4619556"/>
              <a:gd name="connsiteY182" fmla="*/ 3180502 h 4621198"/>
              <a:gd name="connsiteX183" fmla="*/ 4083122 w 4619556"/>
              <a:gd name="connsiteY183" fmla="*/ 3172336 h 4621198"/>
              <a:gd name="connsiteX184" fmla="*/ 4071737 w 4619556"/>
              <a:gd name="connsiteY184" fmla="*/ 3156003 h 4621198"/>
              <a:gd name="connsiteX185" fmla="*/ 3781084 w 4619556"/>
              <a:gd name="connsiteY185" fmla="*/ 2934015 h 4621198"/>
              <a:gd name="connsiteX186" fmla="*/ 3530345 w 4619556"/>
              <a:gd name="connsiteY186" fmla="*/ 2886623 h 4621198"/>
              <a:gd name="connsiteX187" fmla="*/ 1084870 w 4619556"/>
              <a:gd name="connsiteY187" fmla="*/ 2885018 h 4621198"/>
              <a:gd name="connsiteX188" fmla="*/ 833530 w 4619556"/>
              <a:gd name="connsiteY188" fmla="*/ 2932511 h 4621198"/>
              <a:gd name="connsiteX189" fmla="*/ 543093 w 4619556"/>
              <a:gd name="connsiteY189" fmla="*/ 3154499 h 4621198"/>
              <a:gd name="connsiteX190" fmla="*/ 531492 w 4619556"/>
              <a:gd name="connsiteY190" fmla="*/ 3170831 h 4621198"/>
              <a:gd name="connsiteX191" fmla="*/ 526766 w 4619556"/>
              <a:gd name="connsiteY191" fmla="*/ 3178783 h 4621198"/>
              <a:gd name="connsiteX192" fmla="*/ 453298 w 4619556"/>
              <a:gd name="connsiteY192" fmla="*/ 3335657 h 4621198"/>
              <a:gd name="connsiteX193" fmla="*/ 450075 w 4619556"/>
              <a:gd name="connsiteY193" fmla="*/ 3347047 h 4621198"/>
              <a:gd name="connsiteX194" fmla="*/ 441912 w 4619556"/>
              <a:gd name="connsiteY194" fmla="*/ 3377992 h 4621198"/>
              <a:gd name="connsiteX195" fmla="*/ 436971 w 4619556"/>
              <a:gd name="connsiteY195" fmla="*/ 3400771 h 4621198"/>
              <a:gd name="connsiteX196" fmla="*/ 433749 w 4619556"/>
              <a:gd name="connsiteY196" fmla="*/ 3422046 h 4621198"/>
              <a:gd name="connsiteX197" fmla="*/ 430312 w 4619556"/>
              <a:gd name="connsiteY197" fmla="*/ 3448263 h 4621198"/>
              <a:gd name="connsiteX198" fmla="*/ 428808 w 4619556"/>
              <a:gd name="connsiteY198" fmla="*/ 3471042 h 4621198"/>
              <a:gd name="connsiteX199" fmla="*/ 427090 w 4619556"/>
              <a:gd name="connsiteY199" fmla="*/ 3490598 h 4621198"/>
              <a:gd name="connsiteX200" fmla="*/ 472846 w 4619556"/>
              <a:gd name="connsiteY200" fmla="*/ 3779420 h 4621198"/>
              <a:gd name="connsiteX201" fmla="*/ 613124 w 4619556"/>
              <a:gd name="connsiteY201" fmla="*/ 3999904 h 4621198"/>
              <a:gd name="connsiteX202" fmla="*/ 833530 w 4619556"/>
              <a:gd name="connsiteY202" fmla="*/ 4140232 h 4621198"/>
              <a:gd name="connsiteX203" fmla="*/ 1122464 w 4619556"/>
              <a:gd name="connsiteY203" fmla="*/ 4186005 h 4621198"/>
              <a:gd name="connsiteX204" fmla="*/ 1142013 w 4619556"/>
              <a:gd name="connsiteY204" fmla="*/ 4184286 h 4621198"/>
              <a:gd name="connsiteX205" fmla="*/ 1164784 w 4619556"/>
              <a:gd name="connsiteY205" fmla="*/ 4182566 h 4621198"/>
              <a:gd name="connsiteX206" fmla="*/ 1190992 w 4619556"/>
              <a:gd name="connsiteY206" fmla="*/ 4179343 h 4621198"/>
              <a:gd name="connsiteX207" fmla="*/ 1212259 w 4619556"/>
              <a:gd name="connsiteY207" fmla="*/ 4176120 h 4621198"/>
              <a:gd name="connsiteX208" fmla="*/ 1235030 w 4619556"/>
              <a:gd name="connsiteY208" fmla="*/ 4171177 h 4621198"/>
              <a:gd name="connsiteX209" fmla="*/ 1265964 w 4619556"/>
              <a:gd name="connsiteY209" fmla="*/ 4163011 h 4621198"/>
              <a:gd name="connsiteX210" fmla="*/ 1277565 w 4619556"/>
              <a:gd name="connsiteY210" fmla="*/ 4159787 h 4621198"/>
              <a:gd name="connsiteX211" fmla="*/ 1434169 w 4619556"/>
              <a:gd name="connsiteY211" fmla="*/ 4086293 h 4621198"/>
              <a:gd name="connsiteX212" fmla="*/ 1442332 w 4619556"/>
              <a:gd name="connsiteY212" fmla="*/ 4081350 h 4621198"/>
              <a:gd name="connsiteX213" fmla="*/ 1458658 w 4619556"/>
              <a:gd name="connsiteY213" fmla="*/ 4069960 h 4621198"/>
              <a:gd name="connsiteX214" fmla="*/ 1680568 w 4619556"/>
              <a:gd name="connsiteY214" fmla="*/ 3779420 h 4621198"/>
              <a:gd name="connsiteX215" fmla="*/ 1541794 w 4619556"/>
              <a:gd name="connsiteY215" fmla="*/ 3072838 h 4621198"/>
              <a:gd name="connsiteX216" fmla="*/ 1084870 w 4619556"/>
              <a:gd name="connsiteY216" fmla="*/ 2885018 h 4621198"/>
              <a:gd name="connsiteX217" fmla="*/ 3493869 w 4619556"/>
              <a:gd name="connsiteY217" fmla="*/ 423803 h 4621198"/>
              <a:gd name="connsiteX218" fmla="*/ 3472602 w 4619556"/>
              <a:gd name="connsiteY218" fmla="*/ 425522 h 4621198"/>
              <a:gd name="connsiteX219" fmla="*/ 3451549 w 4619556"/>
              <a:gd name="connsiteY219" fmla="*/ 427026 h 4621198"/>
              <a:gd name="connsiteX220" fmla="*/ 3423623 w 4619556"/>
              <a:gd name="connsiteY220" fmla="*/ 430465 h 4621198"/>
              <a:gd name="connsiteX221" fmla="*/ 3404074 w 4619556"/>
              <a:gd name="connsiteY221" fmla="*/ 433688 h 4621198"/>
              <a:gd name="connsiteX222" fmla="*/ 3379585 w 4619556"/>
              <a:gd name="connsiteY222" fmla="*/ 438631 h 4621198"/>
              <a:gd name="connsiteX223" fmla="*/ 3350154 w 4619556"/>
              <a:gd name="connsiteY223" fmla="*/ 446797 h 4621198"/>
              <a:gd name="connsiteX224" fmla="*/ 3337265 w 4619556"/>
              <a:gd name="connsiteY224" fmla="*/ 450020 h 4621198"/>
              <a:gd name="connsiteX225" fmla="*/ 3180446 w 4619556"/>
              <a:gd name="connsiteY225" fmla="*/ 523515 h 4621198"/>
              <a:gd name="connsiteX226" fmla="*/ 3172283 w 4619556"/>
              <a:gd name="connsiteY226" fmla="*/ 529962 h 4621198"/>
              <a:gd name="connsiteX227" fmla="*/ 3155956 w 4619556"/>
              <a:gd name="connsiteY227" fmla="*/ 538128 h 4621198"/>
              <a:gd name="connsiteX228" fmla="*/ 2934047 w 4619556"/>
              <a:gd name="connsiteY228" fmla="*/ 830173 h 4621198"/>
              <a:gd name="connsiteX229" fmla="*/ 3072821 w 4619556"/>
              <a:gd name="connsiteY229" fmla="*/ 1536970 h 4621198"/>
              <a:gd name="connsiteX230" fmla="*/ 3781084 w 4619556"/>
              <a:gd name="connsiteY230" fmla="*/ 1677297 h 4621198"/>
              <a:gd name="connsiteX231" fmla="*/ 4071737 w 4619556"/>
              <a:gd name="connsiteY231" fmla="*/ 1455309 h 4621198"/>
              <a:gd name="connsiteX232" fmla="*/ 4083122 w 4619556"/>
              <a:gd name="connsiteY232" fmla="*/ 1438977 h 4621198"/>
              <a:gd name="connsiteX233" fmla="*/ 4088063 w 4619556"/>
              <a:gd name="connsiteY233" fmla="*/ 1430810 h 4621198"/>
              <a:gd name="connsiteX234" fmla="*/ 4161317 w 4619556"/>
              <a:gd name="connsiteY234" fmla="*/ 1274151 h 4621198"/>
              <a:gd name="connsiteX235" fmla="*/ 4164754 w 4619556"/>
              <a:gd name="connsiteY235" fmla="*/ 1262761 h 4621198"/>
              <a:gd name="connsiteX236" fmla="*/ 4172917 w 4619556"/>
              <a:gd name="connsiteY236" fmla="*/ 1231816 h 4621198"/>
              <a:gd name="connsiteX237" fmla="*/ 4177643 w 4619556"/>
              <a:gd name="connsiteY237" fmla="*/ 1208822 h 4621198"/>
              <a:gd name="connsiteX238" fmla="*/ 4181080 w 4619556"/>
              <a:gd name="connsiteY238" fmla="*/ 1187762 h 4621198"/>
              <a:gd name="connsiteX239" fmla="*/ 4184303 w 4619556"/>
              <a:gd name="connsiteY239" fmla="*/ 1161544 h 4621198"/>
              <a:gd name="connsiteX240" fmla="*/ 4185806 w 4619556"/>
              <a:gd name="connsiteY240" fmla="*/ 1138765 h 4621198"/>
              <a:gd name="connsiteX241" fmla="*/ 4187525 w 4619556"/>
              <a:gd name="connsiteY241" fmla="*/ 1119210 h 4621198"/>
              <a:gd name="connsiteX242" fmla="*/ 4141768 w 4619556"/>
              <a:gd name="connsiteY242" fmla="*/ 830173 h 4621198"/>
              <a:gd name="connsiteX243" fmla="*/ 4001490 w 4619556"/>
              <a:gd name="connsiteY243" fmla="*/ 609904 h 4621198"/>
              <a:gd name="connsiteX244" fmla="*/ 3781084 w 4619556"/>
              <a:gd name="connsiteY244" fmla="*/ 469576 h 4621198"/>
              <a:gd name="connsiteX245" fmla="*/ 3493869 w 4619556"/>
              <a:gd name="connsiteY245" fmla="*/ 423803 h 462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</a:cxnLst>
            <a:rect l="l" t="t" r="r" b="b"/>
            <a:pathLst>
              <a:path w="4619556" h="4621198">
                <a:moveTo>
                  <a:pt x="1146736" y="1544"/>
                </a:moveTo>
                <a:cubicBezTo>
                  <a:pt x="1281378" y="8797"/>
                  <a:pt x="1413332" y="41555"/>
                  <a:pt x="1537068" y="99094"/>
                </a:cubicBezTo>
                <a:cubicBezTo>
                  <a:pt x="1538572" y="100598"/>
                  <a:pt x="1541794" y="100598"/>
                  <a:pt x="1543513" y="102317"/>
                </a:cubicBezTo>
                <a:cubicBezTo>
                  <a:pt x="1551676" y="105540"/>
                  <a:pt x="1559839" y="108764"/>
                  <a:pt x="1568002" y="113707"/>
                </a:cubicBezTo>
                <a:cubicBezTo>
                  <a:pt x="1572943" y="115426"/>
                  <a:pt x="1577669" y="118649"/>
                  <a:pt x="1582610" y="120368"/>
                </a:cubicBezTo>
                <a:cubicBezTo>
                  <a:pt x="1589269" y="123592"/>
                  <a:pt x="1595714" y="126815"/>
                  <a:pt x="1602159" y="130039"/>
                </a:cubicBezTo>
                <a:cubicBezTo>
                  <a:pt x="1607099" y="131758"/>
                  <a:pt x="1612040" y="134981"/>
                  <a:pt x="1616981" y="138205"/>
                </a:cubicBezTo>
                <a:cubicBezTo>
                  <a:pt x="1623426" y="141428"/>
                  <a:pt x="1630085" y="146371"/>
                  <a:pt x="1636530" y="149594"/>
                </a:cubicBezTo>
                <a:cubicBezTo>
                  <a:pt x="1639752" y="151314"/>
                  <a:pt x="1642974" y="154537"/>
                  <a:pt x="1646412" y="156256"/>
                </a:cubicBezTo>
                <a:cubicBezTo>
                  <a:pt x="1719665" y="201814"/>
                  <a:pt x="1788408" y="255754"/>
                  <a:pt x="1851995" y="319363"/>
                </a:cubicBezTo>
                <a:lnTo>
                  <a:pt x="2193130" y="660619"/>
                </a:lnTo>
                <a:cubicBezTo>
                  <a:pt x="2258436" y="724229"/>
                  <a:pt x="2362838" y="724229"/>
                  <a:pt x="2426425" y="660619"/>
                </a:cubicBezTo>
                <a:lnTo>
                  <a:pt x="2767561" y="319363"/>
                </a:lnTo>
                <a:cubicBezTo>
                  <a:pt x="2831147" y="255754"/>
                  <a:pt x="2901394" y="201814"/>
                  <a:pt x="2974862" y="156256"/>
                </a:cubicBezTo>
                <a:cubicBezTo>
                  <a:pt x="2978085" y="154537"/>
                  <a:pt x="2979803" y="153033"/>
                  <a:pt x="2983026" y="151314"/>
                </a:cubicBezTo>
                <a:cubicBezTo>
                  <a:pt x="2991189" y="146371"/>
                  <a:pt x="2997633" y="143147"/>
                  <a:pt x="3005797" y="138205"/>
                </a:cubicBezTo>
                <a:cubicBezTo>
                  <a:pt x="3009234" y="136701"/>
                  <a:pt x="3013960" y="133262"/>
                  <a:pt x="3017397" y="131758"/>
                </a:cubicBezTo>
                <a:cubicBezTo>
                  <a:pt x="3025560" y="128534"/>
                  <a:pt x="3032005" y="123592"/>
                  <a:pt x="3040168" y="120368"/>
                </a:cubicBezTo>
                <a:cubicBezTo>
                  <a:pt x="3043390" y="118649"/>
                  <a:pt x="3046613" y="116930"/>
                  <a:pt x="3050050" y="115426"/>
                </a:cubicBezTo>
                <a:cubicBezTo>
                  <a:pt x="3059717" y="110483"/>
                  <a:pt x="3069598" y="105540"/>
                  <a:pt x="3079265" y="100598"/>
                </a:cubicBezTo>
                <a:cubicBezTo>
                  <a:pt x="3080984" y="100598"/>
                  <a:pt x="3080984" y="99094"/>
                  <a:pt x="3082488" y="99094"/>
                </a:cubicBezTo>
                <a:cubicBezTo>
                  <a:pt x="3247470" y="22375"/>
                  <a:pt x="3428564" y="-10289"/>
                  <a:pt x="3611376" y="2820"/>
                </a:cubicBezTo>
                <a:cubicBezTo>
                  <a:pt x="3879043" y="19152"/>
                  <a:pt x="4120716" y="128534"/>
                  <a:pt x="4300091" y="309693"/>
                </a:cubicBezTo>
                <a:cubicBezTo>
                  <a:pt x="4301810" y="311197"/>
                  <a:pt x="4303313" y="312916"/>
                  <a:pt x="4305032" y="314420"/>
                </a:cubicBezTo>
                <a:cubicBezTo>
                  <a:pt x="4306751" y="316140"/>
                  <a:pt x="4308254" y="317859"/>
                  <a:pt x="4309973" y="319363"/>
                </a:cubicBezTo>
                <a:cubicBezTo>
                  <a:pt x="4491067" y="499017"/>
                  <a:pt x="4602129" y="740561"/>
                  <a:pt x="4616737" y="1008108"/>
                </a:cubicBezTo>
                <a:cubicBezTo>
                  <a:pt x="4629841" y="1190985"/>
                  <a:pt x="4597188" y="1370424"/>
                  <a:pt x="4520497" y="1535250"/>
                </a:cubicBezTo>
                <a:cubicBezTo>
                  <a:pt x="4518779" y="1536970"/>
                  <a:pt x="4518779" y="1538689"/>
                  <a:pt x="4517275" y="1540193"/>
                </a:cubicBezTo>
                <a:cubicBezTo>
                  <a:pt x="4512334" y="1548359"/>
                  <a:pt x="4509112" y="1558244"/>
                  <a:pt x="4504171" y="1566410"/>
                </a:cubicBezTo>
                <a:cubicBezTo>
                  <a:pt x="4502452" y="1569634"/>
                  <a:pt x="4499230" y="1574577"/>
                  <a:pt x="4497726" y="1577800"/>
                </a:cubicBezTo>
                <a:cubicBezTo>
                  <a:pt x="4494289" y="1584247"/>
                  <a:pt x="4489563" y="1592413"/>
                  <a:pt x="4486126" y="1599075"/>
                </a:cubicBezTo>
                <a:cubicBezTo>
                  <a:pt x="4482903" y="1603803"/>
                  <a:pt x="4481400" y="1607241"/>
                  <a:pt x="4477963" y="1611969"/>
                </a:cubicBezTo>
                <a:cubicBezTo>
                  <a:pt x="4474740" y="1620135"/>
                  <a:pt x="4471518" y="1626796"/>
                  <a:pt x="4466577" y="1633243"/>
                </a:cubicBezTo>
                <a:cubicBezTo>
                  <a:pt x="4465073" y="1634963"/>
                  <a:pt x="4463355" y="1638186"/>
                  <a:pt x="4461636" y="1641409"/>
                </a:cubicBezTo>
                <a:cubicBezTo>
                  <a:pt x="4416094" y="1714904"/>
                  <a:pt x="4362174" y="1784961"/>
                  <a:pt x="4298587" y="1848785"/>
                </a:cubicBezTo>
                <a:lnTo>
                  <a:pt x="3957452" y="2189827"/>
                </a:lnTo>
                <a:cubicBezTo>
                  <a:pt x="3893650" y="2255155"/>
                  <a:pt x="3893650" y="2359595"/>
                  <a:pt x="3957452" y="2423205"/>
                </a:cubicBezTo>
                <a:lnTo>
                  <a:pt x="4298587" y="2764246"/>
                </a:lnTo>
                <a:cubicBezTo>
                  <a:pt x="4362174" y="2828071"/>
                  <a:pt x="4416094" y="2898127"/>
                  <a:pt x="4461636" y="2971622"/>
                </a:cubicBezTo>
                <a:cubicBezTo>
                  <a:pt x="4463355" y="2974845"/>
                  <a:pt x="4465073" y="2976564"/>
                  <a:pt x="4466577" y="2979788"/>
                </a:cubicBezTo>
                <a:cubicBezTo>
                  <a:pt x="4471518" y="2986235"/>
                  <a:pt x="4476459" y="2994401"/>
                  <a:pt x="4479681" y="3001063"/>
                </a:cubicBezTo>
                <a:cubicBezTo>
                  <a:pt x="4481400" y="3005790"/>
                  <a:pt x="4484622" y="3009229"/>
                  <a:pt x="4486126" y="3013957"/>
                </a:cubicBezTo>
                <a:cubicBezTo>
                  <a:pt x="4489563" y="3020618"/>
                  <a:pt x="4494289" y="3028784"/>
                  <a:pt x="4497726" y="3035231"/>
                </a:cubicBezTo>
                <a:cubicBezTo>
                  <a:pt x="4500948" y="3038455"/>
                  <a:pt x="4502452" y="3043397"/>
                  <a:pt x="4504171" y="3046621"/>
                </a:cubicBezTo>
                <a:cubicBezTo>
                  <a:pt x="4509112" y="3056506"/>
                  <a:pt x="4512334" y="3064672"/>
                  <a:pt x="4517275" y="3074343"/>
                </a:cubicBezTo>
                <a:cubicBezTo>
                  <a:pt x="4517275" y="3076062"/>
                  <a:pt x="4518779" y="3077781"/>
                  <a:pt x="4518779" y="3079285"/>
                </a:cubicBezTo>
                <a:cubicBezTo>
                  <a:pt x="4595470" y="3242607"/>
                  <a:pt x="4628122" y="3423765"/>
                  <a:pt x="4616737" y="3611370"/>
                </a:cubicBezTo>
                <a:cubicBezTo>
                  <a:pt x="4602129" y="3880636"/>
                  <a:pt x="4491067" y="4120676"/>
                  <a:pt x="4309973" y="4301834"/>
                </a:cubicBezTo>
                <a:cubicBezTo>
                  <a:pt x="4308254" y="4303339"/>
                  <a:pt x="4306751" y="4305058"/>
                  <a:pt x="4305032" y="4306777"/>
                </a:cubicBezTo>
                <a:cubicBezTo>
                  <a:pt x="4303313" y="4308281"/>
                  <a:pt x="4301810" y="4310000"/>
                  <a:pt x="4300091" y="4311505"/>
                </a:cubicBezTo>
                <a:cubicBezTo>
                  <a:pt x="4120716" y="4492663"/>
                  <a:pt x="3879043" y="4603765"/>
                  <a:pt x="3611376" y="4618378"/>
                </a:cubicBezTo>
                <a:cubicBezTo>
                  <a:pt x="3428564" y="4631486"/>
                  <a:pt x="3248974" y="4598822"/>
                  <a:pt x="3084206" y="4522104"/>
                </a:cubicBezTo>
                <a:cubicBezTo>
                  <a:pt x="3082488" y="4520600"/>
                  <a:pt x="3079265" y="4520600"/>
                  <a:pt x="3077762" y="4518880"/>
                </a:cubicBezTo>
                <a:cubicBezTo>
                  <a:pt x="3069598" y="4513938"/>
                  <a:pt x="3059717" y="4510714"/>
                  <a:pt x="3051553" y="4505772"/>
                </a:cubicBezTo>
                <a:cubicBezTo>
                  <a:pt x="3046613" y="4504267"/>
                  <a:pt x="3043390" y="4500829"/>
                  <a:pt x="3038449" y="4499325"/>
                </a:cubicBezTo>
                <a:cubicBezTo>
                  <a:pt x="3032005" y="4494382"/>
                  <a:pt x="3025560" y="4491159"/>
                  <a:pt x="3018901" y="4487935"/>
                </a:cubicBezTo>
                <a:cubicBezTo>
                  <a:pt x="3013960" y="4484497"/>
                  <a:pt x="3009234" y="4482993"/>
                  <a:pt x="3004293" y="4479769"/>
                </a:cubicBezTo>
                <a:cubicBezTo>
                  <a:pt x="2997633" y="4476331"/>
                  <a:pt x="2991189" y="4471603"/>
                  <a:pt x="2984744" y="4468380"/>
                </a:cubicBezTo>
                <a:cubicBezTo>
                  <a:pt x="2981307" y="4464941"/>
                  <a:pt x="2978085" y="4463437"/>
                  <a:pt x="2974862" y="4461718"/>
                </a:cubicBezTo>
                <a:cubicBezTo>
                  <a:pt x="2901394" y="4415945"/>
                  <a:pt x="2832866" y="4362220"/>
                  <a:pt x="2769279" y="4298611"/>
                </a:cubicBezTo>
                <a:lnTo>
                  <a:pt x="2428144" y="3957354"/>
                </a:lnTo>
                <a:cubicBezTo>
                  <a:pt x="2362838" y="3893745"/>
                  <a:pt x="2258436" y="3893745"/>
                  <a:pt x="2194634" y="3957354"/>
                </a:cubicBezTo>
                <a:lnTo>
                  <a:pt x="1853499" y="4298611"/>
                </a:lnTo>
                <a:cubicBezTo>
                  <a:pt x="1806238" y="4344169"/>
                  <a:pt x="1757259" y="4386719"/>
                  <a:pt x="1705058" y="4422607"/>
                </a:cubicBezTo>
                <a:cubicBezTo>
                  <a:pt x="1703339" y="4422607"/>
                  <a:pt x="1703339" y="4424111"/>
                  <a:pt x="1701835" y="4424111"/>
                </a:cubicBezTo>
                <a:cubicBezTo>
                  <a:pt x="1693672" y="4430773"/>
                  <a:pt x="1685509" y="4435715"/>
                  <a:pt x="1675627" y="4442162"/>
                </a:cubicBezTo>
                <a:cubicBezTo>
                  <a:pt x="1665960" y="4448609"/>
                  <a:pt x="1657797" y="4455271"/>
                  <a:pt x="1647915" y="4460213"/>
                </a:cubicBezTo>
                <a:cubicBezTo>
                  <a:pt x="1642974" y="4463437"/>
                  <a:pt x="1638248" y="4466660"/>
                  <a:pt x="1633308" y="4469884"/>
                </a:cubicBezTo>
                <a:cubicBezTo>
                  <a:pt x="1621922" y="4476331"/>
                  <a:pt x="1610322" y="4482993"/>
                  <a:pt x="1598936" y="4489439"/>
                </a:cubicBezTo>
                <a:cubicBezTo>
                  <a:pt x="1593995" y="4492663"/>
                  <a:pt x="1589269" y="4494382"/>
                  <a:pt x="1584328" y="4497606"/>
                </a:cubicBezTo>
                <a:cubicBezTo>
                  <a:pt x="1576165" y="4502548"/>
                  <a:pt x="1568002" y="4505772"/>
                  <a:pt x="1558120" y="4510714"/>
                </a:cubicBezTo>
                <a:cubicBezTo>
                  <a:pt x="1551676" y="4513938"/>
                  <a:pt x="1546735" y="4515657"/>
                  <a:pt x="1540290" y="4518880"/>
                </a:cubicBezTo>
                <a:cubicBezTo>
                  <a:pt x="1533631" y="4520600"/>
                  <a:pt x="1528905" y="4523823"/>
                  <a:pt x="1523964" y="4525327"/>
                </a:cubicBezTo>
                <a:cubicBezTo>
                  <a:pt x="1386908" y="4585713"/>
                  <a:pt x="1238252" y="4618378"/>
                  <a:pt x="1088093" y="4618378"/>
                </a:cubicBezTo>
                <a:cubicBezTo>
                  <a:pt x="1065322" y="4618378"/>
                  <a:pt x="1040832" y="4616873"/>
                  <a:pt x="1016343" y="4615154"/>
                </a:cubicBezTo>
                <a:cubicBezTo>
                  <a:pt x="745454" y="4602046"/>
                  <a:pt x="500558" y="4491159"/>
                  <a:pt x="319464" y="4308281"/>
                </a:cubicBezTo>
                <a:cubicBezTo>
                  <a:pt x="317746" y="4306777"/>
                  <a:pt x="316242" y="4305058"/>
                  <a:pt x="314524" y="4303339"/>
                </a:cubicBezTo>
                <a:cubicBezTo>
                  <a:pt x="312805" y="4301834"/>
                  <a:pt x="311301" y="4300115"/>
                  <a:pt x="309583" y="4298611"/>
                </a:cubicBezTo>
                <a:cubicBezTo>
                  <a:pt x="128489" y="4118957"/>
                  <a:pt x="17427" y="3877413"/>
                  <a:pt x="2819" y="3609866"/>
                </a:cubicBezTo>
                <a:cubicBezTo>
                  <a:pt x="-10285" y="3426989"/>
                  <a:pt x="22367" y="3247550"/>
                  <a:pt x="99058" y="3082509"/>
                </a:cubicBezTo>
                <a:cubicBezTo>
                  <a:pt x="100777" y="3081004"/>
                  <a:pt x="100777" y="3079285"/>
                  <a:pt x="102281" y="3077781"/>
                </a:cubicBezTo>
                <a:cubicBezTo>
                  <a:pt x="107222" y="3069615"/>
                  <a:pt x="110444" y="3059730"/>
                  <a:pt x="115385" y="3051564"/>
                </a:cubicBezTo>
                <a:cubicBezTo>
                  <a:pt x="117103" y="3048340"/>
                  <a:pt x="120326" y="3043397"/>
                  <a:pt x="121829" y="3040174"/>
                </a:cubicBezTo>
                <a:cubicBezTo>
                  <a:pt x="125267" y="3033727"/>
                  <a:pt x="129993" y="3025561"/>
                  <a:pt x="133430" y="3018899"/>
                </a:cubicBezTo>
                <a:cubicBezTo>
                  <a:pt x="136652" y="3015676"/>
                  <a:pt x="138156" y="3010733"/>
                  <a:pt x="141593" y="3005790"/>
                </a:cubicBezTo>
                <a:cubicBezTo>
                  <a:pt x="144815" y="2997624"/>
                  <a:pt x="148038" y="2991177"/>
                  <a:pt x="152978" y="2984731"/>
                </a:cubicBezTo>
                <a:cubicBezTo>
                  <a:pt x="154482" y="2981507"/>
                  <a:pt x="156201" y="2978069"/>
                  <a:pt x="157919" y="2974845"/>
                </a:cubicBezTo>
                <a:cubicBezTo>
                  <a:pt x="203461" y="2901351"/>
                  <a:pt x="257381" y="2831294"/>
                  <a:pt x="320968" y="2767685"/>
                </a:cubicBezTo>
                <a:lnTo>
                  <a:pt x="662103" y="2426428"/>
                </a:lnTo>
                <a:cubicBezTo>
                  <a:pt x="725905" y="2361099"/>
                  <a:pt x="725905" y="2256660"/>
                  <a:pt x="662103" y="2193050"/>
                </a:cubicBezTo>
                <a:lnTo>
                  <a:pt x="320968" y="1852009"/>
                </a:lnTo>
                <a:cubicBezTo>
                  <a:pt x="257381" y="1788399"/>
                  <a:pt x="203461" y="1718128"/>
                  <a:pt x="157919" y="1644633"/>
                </a:cubicBezTo>
                <a:cubicBezTo>
                  <a:pt x="156201" y="1643129"/>
                  <a:pt x="154482" y="1639905"/>
                  <a:pt x="152978" y="1636467"/>
                </a:cubicBezTo>
                <a:cubicBezTo>
                  <a:pt x="148038" y="1630020"/>
                  <a:pt x="143097" y="1621854"/>
                  <a:pt x="139874" y="1615407"/>
                </a:cubicBezTo>
                <a:cubicBezTo>
                  <a:pt x="136652" y="1610464"/>
                  <a:pt x="133430" y="1607241"/>
                  <a:pt x="131711" y="1602298"/>
                </a:cubicBezTo>
                <a:cubicBezTo>
                  <a:pt x="128489" y="1595636"/>
                  <a:pt x="123548" y="1587470"/>
                  <a:pt x="120326" y="1581023"/>
                </a:cubicBezTo>
                <a:cubicBezTo>
                  <a:pt x="117103" y="1577800"/>
                  <a:pt x="115385" y="1572857"/>
                  <a:pt x="113666" y="1569634"/>
                </a:cubicBezTo>
                <a:cubicBezTo>
                  <a:pt x="108940" y="1559749"/>
                  <a:pt x="105503" y="1551583"/>
                  <a:pt x="100777" y="1541912"/>
                </a:cubicBezTo>
                <a:cubicBezTo>
                  <a:pt x="100777" y="1540193"/>
                  <a:pt x="99058" y="1538689"/>
                  <a:pt x="99058" y="1536970"/>
                </a:cubicBezTo>
                <a:cubicBezTo>
                  <a:pt x="22367" y="1372144"/>
                  <a:pt x="-10285" y="1192490"/>
                  <a:pt x="2819" y="1009827"/>
                </a:cubicBezTo>
                <a:cubicBezTo>
                  <a:pt x="17427" y="742065"/>
                  <a:pt x="128489" y="500521"/>
                  <a:pt x="309583" y="319363"/>
                </a:cubicBezTo>
                <a:cubicBezTo>
                  <a:pt x="311301" y="317859"/>
                  <a:pt x="312805" y="316140"/>
                  <a:pt x="314524" y="314420"/>
                </a:cubicBezTo>
                <a:cubicBezTo>
                  <a:pt x="317746" y="312916"/>
                  <a:pt x="319464" y="311197"/>
                  <a:pt x="320968" y="309693"/>
                </a:cubicBezTo>
                <a:cubicBezTo>
                  <a:pt x="502277" y="128534"/>
                  <a:pt x="743735" y="17433"/>
                  <a:pt x="1011402" y="2820"/>
                </a:cubicBezTo>
                <a:cubicBezTo>
                  <a:pt x="1056676" y="-457"/>
                  <a:pt x="1101855" y="-874"/>
                  <a:pt x="1146736" y="1544"/>
                </a:cubicBezTo>
                <a:close/>
                <a:moveTo>
                  <a:pt x="1084870" y="422299"/>
                </a:moveTo>
                <a:cubicBezTo>
                  <a:pt x="993572" y="422299"/>
                  <a:pt x="906999" y="440135"/>
                  <a:pt x="833530" y="469576"/>
                </a:cubicBezTo>
                <a:cubicBezTo>
                  <a:pt x="748676" y="503745"/>
                  <a:pt x="673489" y="551237"/>
                  <a:pt x="614843" y="608400"/>
                </a:cubicBezTo>
                <a:cubicBezTo>
                  <a:pt x="554478" y="668786"/>
                  <a:pt x="507003" y="742065"/>
                  <a:pt x="472846" y="828669"/>
                </a:cubicBezTo>
                <a:cubicBezTo>
                  <a:pt x="440194" y="911834"/>
                  <a:pt x="422149" y="1013051"/>
                  <a:pt x="427090" y="1117491"/>
                </a:cubicBezTo>
                <a:cubicBezTo>
                  <a:pt x="427090" y="1123938"/>
                  <a:pt x="428808" y="1130599"/>
                  <a:pt x="428808" y="1137046"/>
                </a:cubicBezTo>
                <a:cubicBezTo>
                  <a:pt x="428808" y="1145212"/>
                  <a:pt x="428808" y="1151874"/>
                  <a:pt x="430312" y="1160040"/>
                </a:cubicBezTo>
                <a:cubicBezTo>
                  <a:pt x="430312" y="1169711"/>
                  <a:pt x="432031" y="1179596"/>
                  <a:pt x="433749" y="1187762"/>
                </a:cubicBezTo>
                <a:cubicBezTo>
                  <a:pt x="433749" y="1194209"/>
                  <a:pt x="435253" y="1202375"/>
                  <a:pt x="436971" y="1208822"/>
                </a:cubicBezTo>
                <a:cubicBezTo>
                  <a:pt x="438475" y="1216988"/>
                  <a:pt x="440194" y="1223650"/>
                  <a:pt x="441912" y="1231816"/>
                </a:cubicBezTo>
                <a:cubicBezTo>
                  <a:pt x="445135" y="1241486"/>
                  <a:pt x="446638" y="1253091"/>
                  <a:pt x="450075" y="1262761"/>
                </a:cubicBezTo>
                <a:cubicBezTo>
                  <a:pt x="451579" y="1265984"/>
                  <a:pt x="451579" y="1270927"/>
                  <a:pt x="453298" y="1274151"/>
                </a:cubicBezTo>
                <a:cubicBezTo>
                  <a:pt x="469624" y="1326370"/>
                  <a:pt x="494114" y="1380310"/>
                  <a:pt x="526766" y="1430810"/>
                </a:cubicBezTo>
                <a:cubicBezTo>
                  <a:pt x="528270" y="1434249"/>
                  <a:pt x="529989" y="1435753"/>
                  <a:pt x="531492" y="1438977"/>
                </a:cubicBezTo>
                <a:cubicBezTo>
                  <a:pt x="534930" y="1443919"/>
                  <a:pt x="539656" y="1450366"/>
                  <a:pt x="543093" y="1455309"/>
                </a:cubicBezTo>
                <a:cubicBezTo>
                  <a:pt x="613124" y="1551583"/>
                  <a:pt x="711083" y="1628301"/>
                  <a:pt x="833530" y="1677297"/>
                </a:cubicBezTo>
                <a:cubicBezTo>
                  <a:pt x="1029447" y="1754016"/>
                  <a:pt x="1316662" y="1757239"/>
                  <a:pt x="1541794" y="1536970"/>
                </a:cubicBezTo>
                <a:cubicBezTo>
                  <a:pt x="1760481" y="1311757"/>
                  <a:pt x="1757259" y="1024440"/>
                  <a:pt x="1680568" y="830173"/>
                </a:cubicBezTo>
                <a:cubicBezTo>
                  <a:pt x="1631589" y="709401"/>
                  <a:pt x="1556617" y="611623"/>
                  <a:pt x="1460162" y="541352"/>
                </a:cubicBezTo>
                <a:cubicBezTo>
                  <a:pt x="1453718" y="536409"/>
                  <a:pt x="1447273" y="533186"/>
                  <a:pt x="1440613" y="528243"/>
                </a:cubicBezTo>
                <a:cubicBezTo>
                  <a:pt x="1439110" y="526739"/>
                  <a:pt x="1435673" y="525019"/>
                  <a:pt x="1434169" y="523515"/>
                </a:cubicBezTo>
                <a:cubicBezTo>
                  <a:pt x="1378745" y="487412"/>
                  <a:pt x="1323107" y="463129"/>
                  <a:pt x="1265964" y="446797"/>
                </a:cubicBezTo>
                <a:cubicBezTo>
                  <a:pt x="1262742" y="446797"/>
                  <a:pt x="1261238" y="445078"/>
                  <a:pt x="1257801" y="445078"/>
                </a:cubicBezTo>
                <a:cubicBezTo>
                  <a:pt x="1249638" y="441854"/>
                  <a:pt x="1241475" y="440135"/>
                  <a:pt x="1233312" y="438631"/>
                </a:cubicBezTo>
                <a:cubicBezTo>
                  <a:pt x="1226867" y="438631"/>
                  <a:pt x="1220422" y="436912"/>
                  <a:pt x="1213763" y="435193"/>
                </a:cubicBezTo>
                <a:cubicBezTo>
                  <a:pt x="1204096" y="433688"/>
                  <a:pt x="1194214" y="431969"/>
                  <a:pt x="1184332" y="430465"/>
                </a:cubicBezTo>
                <a:cubicBezTo>
                  <a:pt x="1177888" y="428746"/>
                  <a:pt x="1169725" y="428746"/>
                  <a:pt x="1163280" y="427026"/>
                </a:cubicBezTo>
                <a:cubicBezTo>
                  <a:pt x="1156621" y="427026"/>
                  <a:pt x="1150176" y="425522"/>
                  <a:pt x="1143731" y="425522"/>
                </a:cubicBezTo>
                <a:cubicBezTo>
                  <a:pt x="1137072" y="423803"/>
                  <a:pt x="1132131" y="423803"/>
                  <a:pt x="1125686" y="423803"/>
                </a:cubicBezTo>
                <a:cubicBezTo>
                  <a:pt x="1112582" y="422299"/>
                  <a:pt x="1097975" y="422299"/>
                  <a:pt x="1084870" y="422299"/>
                </a:cubicBezTo>
                <a:close/>
                <a:moveTo>
                  <a:pt x="2309778" y="1447948"/>
                </a:moveTo>
                <a:cubicBezTo>
                  <a:pt x="2265256" y="1447948"/>
                  <a:pt x="2220735" y="1465087"/>
                  <a:pt x="2186471" y="1499363"/>
                </a:cubicBezTo>
                <a:lnTo>
                  <a:pt x="1851995" y="1833957"/>
                </a:lnTo>
                <a:cubicBezTo>
                  <a:pt x="1848773" y="1837181"/>
                  <a:pt x="1847054" y="1838900"/>
                  <a:pt x="1845336" y="1840619"/>
                </a:cubicBezTo>
                <a:cubicBezTo>
                  <a:pt x="1842113" y="1843842"/>
                  <a:pt x="1840609" y="1845347"/>
                  <a:pt x="1837172" y="1848785"/>
                </a:cubicBezTo>
                <a:lnTo>
                  <a:pt x="1502697" y="2183380"/>
                </a:lnTo>
                <a:cubicBezTo>
                  <a:pt x="1434169" y="2251932"/>
                  <a:pt x="1434169" y="2361099"/>
                  <a:pt x="1502697" y="2429652"/>
                </a:cubicBezTo>
                <a:lnTo>
                  <a:pt x="1837172" y="2764246"/>
                </a:lnTo>
                <a:cubicBezTo>
                  <a:pt x="1838891" y="2765965"/>
                  <a:pt x="1842113" y="2769189"/>
                  <a:pt x="1843832" y="2770908"/>
                </a:cubicBezTo>
                <a:cubicBezTo>
                  <a:pt x="1845336" y="2772412"/>
                  <a:pt x="1848773" y="2775851"/>
                  <a:pt x="1850276" y="2777355"/>
                </a:cubicBezTo>
                <a:lnTo>
                  <a:pt x="2186471" y="3110445"/>
                </a:lnTo>
                <a:cubicBezTo>
                  <a:pt x="2254998" y="3178783"/>
                  <a:pt x="2364557" y="3178783"/>
                  <a:pt x="2433085" y="3110445"/>
                </a:cubicBezTo>
                <a:lnTo>
                  <a:pt x="2767561" y="2775851"/>
                </a:lnTo>
                <a:cubicBezTo>
                  <a:pt x="2769279" y="2774132"/>
                  <a:pt x="2772501" y="2770908"/>
                  <a:pt x="2774220" y="2769189"/>
                </a:cubicBezTo>
                <a:cubicBezTo>
                  <a:pt x="2775724" y="2767685"/>
                  <a:pt x="2778946" y="2764246"/>
                  <a:pt x="2780665" y="2762742"/>
                </a:cubicBezTo>
                <a:lnTo>
                  <a:pt x="3115140" y="2428147"/>
                </a:lnTo>
                <a:cubicBezTo>
                  <a:pt x="3183883" y="2359595"/>
                  <a:pt x="3183883" y="2250213"/>
                  <a:pt x="3115140" y="2181660"/>
                </a:cubicBezTo>
                <a:lnTo>
                  <a:pt x="2780665" y="1847066"/>
                </a:lnTo>
                <a:cubicBezTo>
                  <a:pt x="2778946" y="1845347"/>
                  <a:pt x="2775724" y="1842123"/>
                  <a:pt x="2774220" y="1840619"/>
                </a:cubicBezTo>
                <a:cubicBezTo>
                  <a:pt x="2772501" y="1838900"/>
                  <a:pt x="2769279" y="1835676"/>
                  <a:pt x="2767561" y="1833957"/>
                </a:cubicBezTo>
                <a:lnTo>
                  <a:pt x="2433085" y="1499363"/>
                </a:lnTo>
                <a:cubicBezTo>
                  <a:pt x="2398821" y="1465087"/>
                  <a:pt x="2354299" y="1447948"/>
                  <a:pt x="2309778" y="1447948"/>
                </a:cubicBezTo>
                <a:close/>
                <a:moveTo>
                  <a:pt x="3530345" y="2886623"/>
                </a:moveTo>
                <a:cubicBezTo>
                  <a:pt x="3378571" y="2886308"/>
                  <a:pt x="3213529" y="2936674"/>
                  <a:pt x="3072821" y="3074343"/>
                </a:cubicBezTo>
                <a:cubicBezTo>
                  <a:pt x="2854133" y="3299770"/>
                  <a:pt x="2857356" y="3586872"/>
                  <a:pt x="2934047" y="3781139"/>
                </a:cubicBezTo>
                <a:cubicBezTo>
                  <a:pt x="2983026" y="3901911"/>
                  <a:pt x="3059717" y="4001408"/>
                  <a:pt x="3155956" y="4071680"/>
                </a:cubicBezTo>
                <a:cubicBezTo>
                  <a:pt x="3160897" y="4074903"/>
                  <a:pt x="3167557" y="4079846"/>
                  <a:pt x="3172283" y="4083069"/>
                </a:cubicBezTo>
                <a:cubicBezTo>
                  <a:pt x="3175720" y="4084788"/>
                  <a:pt x="3177223" y="4086293"/>
                  <a:pt x="3180446" y="4088012"/>
                </a:cubicBezTo>
                <a:cubicBezTo>
                  <a:pt x="3231143" y="4120676"/>
                  <a:pt x="3283345" y="4145174"/>
                  <a:pt x="3337265" y="4161507"/>
                </a:cubicBezTo>
                <a:cubicBezTo>
                  <a:pt x="3341991" y="4163011"/>
                  <a:pt x="3345428" y="4163011"/>
                  <a:pt x="3348650" y="4164730"/>
                </a:cubicBezTo>
                <a:cubicBezTo>
                  <a:pt x="3358317" y="4167953"/>
                  <a:pt x="3369918" y="4171177"/>
                  <a:pt x="3379585" y="4172896"/>
                </a:cubicBezTo>
                <a:cubicBezTo>
                  <a:pt x="3387748" y="4174400"/>
                  <a:pt x="3394407" y="4176120"/>
                  <a:pt x="3402570" y="4177839"/>
                </a:cubicBezTo>
                <a:cubicBezTo>
                  <a:pt x="3409015" y="4179343"/>
                  <a:pt x="3417178" y="4179343"/>
                  <a:pt x="3423623" y="4181062"/>
                </a:cubicBezTo>
                <a:cubicBezTo>
                  <a:pt x="3431786" y="4182566"/>
                  <a:pt x="3441668" y="4182566"/>
                  <a:pt x="3449831" y="4184286"/>
                </a:cubicBezTo>
                <a:cubicBezTo>
                  <a:pt x="3457994" y="4184286"/>
                  <a:pt x="3464439" y="4186005"/>
                  <a:pt x="3472602" y="4186005"/>
                </a:cubicBezTo>
                <a:cubicBezTo>
                  <a:pt x="3479261" y="4187509"/>
                  <a:pt x="3485706" y="4187509"/>
                  <a:pt x="3492151" y="4187509"/>
                </a:cubicBezTo>
                <a:cubicBezTo>
                  <a:pt x="3598272" y="4194171"/>
                  <a:pt x="3697949" y="4174400"/>
                  <a:pt x="3781084" y="4141736"/>
                </a:cubicBezTo>
                <a:cubicBezTo>
                  <a:pt x="3867657" y="4107567"/>
                  <a:pt x="3941126" y="4058571"/>
                  <a:pt x="4003209" y="4003127"/>
                </a:cubicBezTo>
                <a:cubicBezTo>
                  <a:pt x="4061855" y="3942741"/>
                  <a:pt x="4109115" y="3869247"/>
                  <a:pt x="4143487" y="3782858"/>
                </a:cubicBezTo>
                <a:cubicBezTo>
                  <a:pt x="4176139" y="3699478"/>
                  <a:pt x="4193970" y="3598262"/>
                  <a:pt x="4189244" y="3493822"/>
                </a:cubicBezTo>
                <a:cubicBezTo>
                  <a:pt x="4189244" y="3487375"/>
                  <a:pt x="4187525" y="3480928"/>
                  <a:pt x="4187525" y="3474266"/>
                </a:cubicBezTo>
                <a:cubicBezTo>
                  <a:pt x="4187525" y="3466100"/>
                  <a:pt x="4187525" y="3459653"/>
                  <a:pt x="4185806" y="3451487"/>
                </a:cubicBezTo>
                <a:cubicBezTo>
                  <a:pt x="4185806" y="3441602"/>
                  <a:pt x="4184303" y="3433436"/>
                  <a:pt x="4182584" y="3423765"/>
                </a:cubicBezTo>
                <a:cubicBezTo>
                  <a:pt x="4182584" y="3417103"/>
                  <a:pt x="4181080" y="3410656"/>
                  <a:pt x="4179362" y="3404210"/>
                </a:cubicBezTo>
                <a:cubicBezTo>
                  <a:pt x="4177643" y="3396043"/>
                  <a:pt x="4176139" y="3387877"/>
                  <a:pt x="4174421" y="3379711"/>
                </a:cubicBezTo>
                <a:cubicBezTo>
                  <a:pt x="4171199" y="3369826"/>
                  <a:pt x="4169480" y="3360156"/>
                  <a:pt x="4166258" y="3350270"/>
                </a:cubicBezTo>
                <a:cubicBezTo>
                  <a:pt x="4166258" y="3345328"/>
                  <a:pt x="4164754" y="3342104"/>
                  <a:pt x="4163035" y="3337162"/>
                </a:cubicBezTo>
                <a:cubicBezTo>
                  <a:pt x="4146709" y="3283437"/>
                  <a:pt x="4122220" y="3231217"/>
                  <a:pt x="4089567" y="3180502"/>
                </a:cubicBezTo>
                <a:cubicBezTo>
                  <a:pt x="4086344" y="3178997"/>
                  <a:pt x="4084626" y="3175559"/>
                  <a:pt x="4083122" y="3172336"/>
                </a:cubicBezTo>
                <a:cubicBezTo>
                  <a:pt x="4079900" y="3167393"/>
                  <a:pt x="4074959" y="3160946"/>
                  <a:pt x="4071737" y="3156003"/>
                </a:cubicBezTo>
                <a:cubicBezTo>
                  <a:pt x="4001490" y="3059730"/>
                  <a:pt x="3903532" y="2983011"/>
                  <a:pt x="3781084" y="2934015"/>
                </a:cubicBezTo>
                <a:cubicBezTo>
                  <a:pt x="3707696" y="2905246"/>
                  <a:pt x="3621409" y="2886812"/>
                  <a:pt x="3530345" y="2886623"/>
                </a:cubicBezTo>
                <a:close/>
                <a:moveTo>
                  <a:pt x="1084870" y="2885018"/>
                </a:moveTo>
                <a:cubicBezTo>
                  <a:pt x="993572" y="2885018"/>
                  <a:pt x="906999" y="2903070"/>
                  <a:pt x="833530" y="2932511"/>
                </a:cubicBezTo>
                <a:cubicBezTo>
                  <a:pt x="712801" y="2981507"/>
                  <a:pt x="613124" y="3058010"/>
                  <a:pt x="543093" y="3154499"/>
                </a:cubicBezTo>
                <a:cubicBezTo>
                  <a:pt x="539656" y="3159227"/>
                  <a:pt x="534930" y="3165889"/>
                  <a:pt x="531492" y="3170831"/>
                </a:cubicBezTo>
                <a:cubicBezTo>
                  <a:pt x="529989" y="3174055"/>
                  <a:pt x="528270" y="3175559"/>
                  <a:pt x="526766" y="3178783"/>
                </a:cubicBezTo>
                <a:cubicBezTo>
                  <a:pt x="494114" y="3229498"/>
                  <a:pt x="469624" y="3281718"/>
                  <a:pt x="453298" y="3335657"/>
                </a:cubicBezTo>
                <a:cubicBezTo>
                  <a:pt x="451579" y="3340385"/>
                  <a:pt x="451579" y="3343823"/>
                  <a:pt x="450075" y="3347047"/>
                </a:cubicBezTo>
                <a:cubicBezTo>
                  <a:pt x="446638" y="3356717"/>
                  <a:pt x="445135" y="3368107"/>
                  <a:pt x="441912" y="3377992"/>
                </a:cubicBezTo>
                <a:cubicBezTo>
                  <a:pt x="440194" y="3386158"/>
                  <a:pt x="438475" y="3392605"/>
                  <a:pt x="436971" y="3400771"/>
                </a:cubicBezTo>
                <a:cubicBezTo>
                  <a:pt x="436971" y="3407433"/>
                  <a:pt x="435253" y="3415599"/>
                  <a:pt x="433749" y="3422046"/>
                </a:cubicBezTo>
                <a:cubicBezTo>
                  <a:pt x="432031" y="3430212"/>
                  <a:pt x="432031" y="3440097"/>
                  <a:pt x="430312" y="3448263"/>
                </a:cubicBezTo>
                <a:cubicBezTo>
                  <a:pt x="430312" y="3456429"/>
                  <a:pt x="428808" y="3462876"/>
                  <a:pt x="428808" y="3471042"/>
                </a:cubicBezTo>
                <a:cubicBezTo>
                  <a:pt x="427090" y="3477489"/>
                  <a:pt x="427090" y="3484151"/>
                  <a:pt x="427090" y="3490598"/>
                </a:cubicBezTo>
                <a:cubicBezTo>
                  <a:pt x="420645" y="3596757"/>
                  <a:pt x="440194" y="3696255"/>
                  <a:pt x="472846" y="3779420"/>
                </a:cubicBezTo>
                <a:cubicBezTo>
                  <a:pt x="505499" y="3864304"/>
                  <a:pt x="554478" y="3939518"/>
                  <a:pt x="613124" y="3999904"/>
                </a:cubicBezTo>
                <a:cubicBezTo>
                  <a:pt x="673489" y="4058571"/>
                  <a:pt x="746958" y="4105848"/>
                  <a:pt x="833530" y="4140232"/>
                </a:cubicBezTo>
                <a:cubicBezTo>
                  <a:pt x="916666" y="4172896"/>
                  <a:pt x="1017846" y="4192452"/>
                  <a:pt x="1122464" y="4186005"/>
                </a:cubicBezTo>
                <a:cubicBezTo>
                  <a:pt x="1128909" y="4186005"/>
                  <a:pt x="1135568" y="4184286"/>
                  <a:pt x="1142013" y="4184286"/>
                </a:cubicBezTo>
                <a:cubicBezTo>
                  <a:pt x="1150176" y="4184286"/>
                  <a:pt x="1156621" y="4184286"/>
                  <a:pt x="1164784" y="4182566"/>
                </a:cubicBezTo>
                <a:cubicBezTo>
                  <a:pt x="1172947" y="4182566"/>
                  <a:pt x="1182829" y="4181062"/>
                  <a:pt x="1190992" y="4179343"/>
                </a:cubicBezTo>
                <a:cubicBezTo>
                  <a:pt x="1197436" y="4179343"/>
                  <a:pt x="1205600" y="4177839"/>
                  <a:pt x="1212259" y="4176120"/>
                </a:cubicBezTo>
                <a:cubicBezTo>
                  <a:pt x="1220422" y="4174400"/>
                  <a:pt x="1226867" y="4172896"/>
                  <a:pt x="1235030" y="4171177"/>
                </a:cubicBezTo>
                <a:cubicBezTo>
                  <a:pt x="1244912" y="4167953"/>
                  <a:pt x="1256297" y="4166234"/>
                  <a:pt x="1265964" y="4163011"/>
                </a:cubicBezTo>
                <a:cubicBezTo>
                  <a:pt x="1269401" y="4161507"/>
                  <a:pt x="1274127" y="4161507"/>
                  <a:pt x="1277565" y="4159787"/>
                </a:cubicBezTo>
                <a:cubicBezTo>
                  <a:pt x="1329766" y="4143455"/>
                  <a:pt x="1383471" y="4118957"/>
                  <a:pt x="1434169" y="4086293"/>
                </a:cubicBezTo>
                <a:cubicBezTo>
                  <a:pt x="1437391" y="4084788"/>
                  <a:pt x="1439110" y="4083069"/>
                  <a:pt x="1442332" y="4081350"/>
                </a:cubicBezTo>
                <a:cubicBezTo>
                  <a:pt x="1448777" y="4078127"/>
                  <a:pt x="1453718" y="4074903"/>
                  <a:pt x="1458658" y="4069960"/>
                </a:cubicBezTo>
                <a:cubicBezTo>
                  <a:pt x="1554898" y="3999904"/>
                  <a:pt x="1631589" y="3901911"/>
                  <a:pt x="1680568" y="3779420"/>
                </a:cubicBezTo>
                <a:cubicBezTo>
                  <a:pt x="1757259" y="3585368"/>
                  <a:pt x="1760481" y="3298050"/>
                  <a:pt x="1541794" y="3072838"/>
                </a:cubicBezTo>
                <a:cubicBezTo>
                  <a:pt x="1401516" y="2935734"/>
                  <a:pt x="1236749" y="2885018"/>
                  <a:pt x="1084870" y="2885018"/>
                </a:cubicBezTo>
                <a:close/>
                <a:moveTo>
                  <a:pt x="3493869" y="423803"/>
                </a:moveTo>
                <a:cubicBezTo>
                  <a:pt x="3485706" y="423803"/>
                  <a:pt x="3479261" y="425522"/>
                  <a:pt x="3472602" y="425522"/>
                </a:cubicBezTo>
                <a:cubicBezTo>
                  <a:pt x="3466157" y="425522"/>
                  <a:pt x="3457994" y="425522"/>
                  <a:pt x="3451549" y="427026"/>
                </a:cubicBezTo>
                <a:cubicBezTo>
                  <a:pt x="3443386" y="427026"/>
                  <a:pt x="3433505" y="428746"/>
                  <a:pt x="3423623" y="430465"/>
                </a:cubicBezTo>
                <a:cubicBezTo>
                  <a:pt x="3417178" y="431969"/>
                  <a:pt x="3410734" y="431969"/>
                  <a:pt x="3404074" y="433688"/>
                </a:cubicBezTo>
                <a:cubicBezTo>
                  <a:pt x="3395911" y="435193"/>
                  <a:pt x="3387748" y="436912"/>
                  <a:pt x="3379585" y="438631"/>
                </a:cubicBezTo>
                <a:cubicBezTo>
                  <a:pt x="3369918" y="441854"/>
                  <a:pt x="3360036" y="443359"/>
                  <a:pt x="3350154" y="446797"/>
                </a:cubicBezTo>
                <a:cubicBezTo>
                  <a:pt x="3345428" y="446797"/>
                  <a:pt x="3341991" y="448301"/>
                  <a:pt x="3337265" y="450020"/>
                </a:cubicBezTo>
                <a:cubicBezTo>
                  <a:pt x="3283345" y="466353"/>
                  <a:pt x="3231143" y="490851"/>
                  <a:pt x="3180446" y="523515"/>
                </a:cubicBezTo>
                <a:cubicBezTo>
                  <a:pt x="3178942" y="526739"/>
                  <a:pt x="3175720" y="528243"/>
                  <a:pt x="3172283" y="529962"/>
                </a:cubicBezTo>
                <a:cubicBezTo>
                  <a:pt x="3167557" y="533186"/>
                  <a:pt x="3162616" y="536409"/>
                  <a:pt x="3155956" y="538128"/>
                </a:cubicBezTo>
                <a:cubicBezTo>
                  <a:pt x="3059717" y="609904"/>
                  <a:pt x="2983026" y="707897"/>
                  <a:pt x="2934047" y="830173"/>
                </a:cubicBezTo>
                <a:cubicBezTo>
                  <a:pt x="2855637" y="1024440"/>
                  <a:pt x="2854133" y="1311757"/>
                  <a:pt x="3072821" y="1536970"/>
                </a:cubicBezTo>
                <a:cubicBezTo>
                  <a:pt x="3299671" y="1757239"/>
                  <a:pt x="3586886" y="1754016"/>
                  <a:pt x="3781084" y="1677297"/>
                </a:cubicBezTo>
                <a:cubicBezTo>
                  <a:pt x="3901814" y="1628301"/>
                  <a:pt x="4001490" y="1551583"/>
                  <a:pt x="4071737" y="1455309"/>
                </a:cubicBezTo>
                <a:cubicBezTo>
                  <a:pt x="4076463" y="1450366"/>
                  <a:pt x="4079900" y="1443919"/>
                  <a:pt x="4083122" y="1438977"/>
                </a:cubicBezTo>
                <a:cubicBezTo>
                  <a:pt x="4084626" y="1435753"/>
                  <a:pt x="4086344" y="1434249"/>
                  <a:pt x="4088063" y="1430810"/>
                </a:cubicBezTo>
                <a:cubicBezTo>
                  <a:pt x="4120716" y="1380310"/>
                  <a:pt x="4145205" y="1328090"/>
                  <a:pt x="4161317" y="1274151"/>
                </a:cubicBezTo>
                <a:cubicBezTo>
                  <a:pt x="4163035" y="1270927"/>
                  <a:pt x="4163035" y="1265984"/>
                  <a:pt x="4164754" y="1262761"/>
                </a:cubicBezTo>
                <a:cubicBezTo>
                  <a:pt x="4167976" y="1253091"/>
                  <a:pt x="4171199" y="1241486"/>
                  <a:pt x="4172917" y="1231816"/>
                </a:cubicBezTo>
                <a:cubicBezTo>
                  <a:pt x="4174421" y="1223650"/>
                  <a:pt x="4176139" y="1216988"/>
                  <a:pt x="4177643" y="1208822"/>
                </a:cubicBezTo>
                <a:cubicBezTo>
                  <a:pt x="4179362" y="1202375"/>
                  <a:pt x="4179362" y="1194209"/>
                  <a:pt x="4181080" y="1187762"/>
                </a:cubicBezTo>
                <a:cubicBezTo>
                  <a:pt x="4182584" y="1179596"/>
                  <a:pt x="4182584" y="1171430"/>
                  <a:pt x="4184303" y="1161544"/>
                </a:cubicBezTo>
                <a:cubicBezTo>
                  <a:pt x="4184303" y="1153378"/>
                  <a:pt x="4185806" y="1146931"/>
                  <a:pt x="4185806" y="1138765"/>
                </a:cubicBezTo>
                <a:cubicBezTo>
                  <a:pt x="4187525" y="1132104"/>
                  <a:pt x="4187525" y="1125657"/>
                  <a:pt x="4187525" y="1119210"/>
                </a:cubicBezTo>
                <a:cubicBezTo>
                  <a:pt x="4193970" y="1013051"/>
                  <a:pt x="4174421" y="913553"/>
                  <a:pt x="4141768" y="830173"/>
                </a:cubicBezTo>
                <a:cubicBezTo>
                  <a:pt x="4109115" y="745289"/>
                  <a:pt x="4060136" y="670290"/>
                  <a:pt x="4001490" y="609904"/>
                </a:cubicBezTo>
                <a:cubicBezTo>
                  <a:pt x="3941126" y="551237"/>
                  <a:pt x="3867657" y="503745"/>
                  <a:pt x="3781084" y="469576"/>
                </a:cubicBezTo>
                <a:cubicBezTo>
                  <a:pt x="3697949" y="436912"/>
                  <a:pt x="3598272" y="419075"/>
                  <a:pt x="3493869" y="42380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977266EF-4EA4-9776-28DD-33D359AA229E}"/>
              </a:ext>
            </a:extLst>
          </p:cNvPr>
          <p:cNvSpPr/>
          <p:nvPr/>
        </p:nvSpPr>
        <p:spPr>
          <a:xfrm>
            <a:off x="3220235" y="2146974"/>
            <a:ext cx="854435" cy="85443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DE6350-569E-1C89-E61A-3982F0BE581B}"/>
              </a:ext>
            </a:extLst>
          </p:cNvPr>
          <p:cNvSpPr/>
          <p:nvPr/>
        </p:nvSpPr>
        <p:spPr>
          <a:xfrm>
            <a:off x="3220078" y="3994399"/>
            <a:ext cx="854435" cy="85443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B089B8A-8117-035D-1BAA-6BCD58B03611}"/>
              </a:ext>
            </a:extLst>
          </p:cNvPr>
          <p:cNvSpPr/>
          <p:nvPr/>
        </p:nvSpPr>
        <p:spPr>
          <a:xfrm>
            <a:off x="5065339" y="2146974"/>
            <a:ext cx="854435" cy="85443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ADDB7977-39F0-FD34-DADD-B41A5E21704E}"/>
              </a:ext>
            </a:extLst>
          </p:cNvPr>
          <p:cNvSpPr/>
          <p:nvPr/>
        </p:nvSpPr>
        <p:spPr>
          <a:xfrm>
            <a:off x="5066089" y="3994399"/>
            <a:ext cx="854435" cy="85443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0" name="Graphic 19" descr="Users">
            <a:extLst>
              <a:ext uri="{FF2B5EF4-FFF2-40B4-BE49-F238E27FC236}">
                <a16:creationId xmlns:a16="http://schemas.microsoft.com/office/drawing/2014/main" id="{C41BFD8F-EE18-9F29-8C10-63CB24DC8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28085" y="2309721"/>
            <a:ext cx="528941" cy="528941"/>
          </a:xfrm>
          <a:prstGeom prst="rect">
            <a:avLst/>
          </a:prstGeom>
        </p:spPr>
      </p:pic>
      <p:pic>
        <p:nvPicPr>
          <p:cNvPr id="21" name="Graphic 20" descr="Puzzle">
            <a:extLst>
              <a:ext uri="{FF2B5EF4-FFF2-40B4-BE49-F238E27FC236}">
                <a16:creationId xmlns:a16="http://schemas.microsoft.com/office/drawing/2014/main" id="{89756E6B-D38F-BDD1-373D-16AD482B3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28085" y="4157146"/>
            <a:ext cx="528941" cy="528941"/>
          </a:xfrm>
          <a:prstGeom prst="rect">
            <a:avLst/>
          </a:prstGeom>
        </p:spPr>
      </p:pic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4371530E-2E80-3CF1-B008-6278C9F491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82824" y="4157146"/>
            <a:ext cx="528941" cy="528941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8F8CF5C7-8E72-66F5-0BCF-2A17F0BDBF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82825" y="2309721"/>
            <a:ext cx="528941" cy="528941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BF849942-85BC-3E7A-1D54-F7068C012B5E}"/>
              </a:ext>
            </a:extLst>
          </p:cNvPr>
          <p:cNvGrpSpPr/>
          <p:nvPr/>
        </p:nvGrpSpPr>
        <p:grpSpPr>
          <a:xfrm>
            <a:off x="6695611" y="3831785"/>
            <a:ext cx="2194560" cy="1260003"/>
            <a:chOff x="8921977" y="4001571"/>
            <a:chExt cx="2926080" cy="168000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F5CD931-7093-3720-5A45-623C060C428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C010551-D2F0-F22C-E33C-8D51215F3A4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7A16FBD-E94E-CB04-790C-425DFE2BDEC1}"/>
              </a:ext>
            </a:extLst>
          </p:cNvPr>
          <p:cNvGrpSpPr/>
          <p:nvPr/>
        </p:nvGrpSpPr>
        <p:grpSpPr>
          <a:xfrm>
            <a:off x="253830" y="3831784"/>
            <a:ext cx="2194560" cy="1260003"/>
            <a:chOff x="332936" y="4580523"/>
            <a:chExt cx="2926080" cy="168000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5A9582-6E03-2113-2A0B-2F835B688A7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88311EA-5A61-1C1D-7EB0-D9C338927EB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8E63A8C-DF49-E0E7-FDA0-A673A02E6E1B}"/>
              </a:ext>
            </a:extLst>
          </p:cNvPr>
          <p:cNvGrpSpPr/>
          <p:nvPr/>
        </p:nvGrpSpPr>
        <p:grpSpPr>
          <a:xfrm>
            <a:off x="6695611" y="1911967"/>
            <a:ext cx="2194560" cy="1260003"/>
            <a:chOff x="8921977" y="1394910"/>
            <a:chExt cx="2926080" cy="168000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877FC55-8D33-1901-9820-64A68DF9DA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F7774A9-3D23-D2F6-7AD4-F876122403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8B07B9D-146C-226D-766B-93B6B795B020}"/>
              </a:ext>
            </a:extLst>
          </p:cNvPr>
          <p:cNvGrpSpPr/>
          <p:nvPr/>
        </p:nvGrpSpPr>
        <p:grpSpPr>
          <a:xfrm>
            <a:off x="253830" y="1911969"/>
            <a:ext cx="2194560" cy="1260003"/>
            <a:chOff x="332936" y="2555951"/>
            <a:chExt cx="2926080" cy="168000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D81CB21-86C2-6908-93E0-1274EF879FC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E870FDC-006B-2424-3844-3F404AA1238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781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371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Quatrefoil with Central Rhombus – Slide Template</vt:lpstr>
      <vt:lpstr>Quatrefoil with Central Rhombus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Quatrefoil with Central Rhombus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2023-04-11T18:06:06Z</dcterms:modified>
  <cp:category>Charts &amp; Diagrams</cp:category>
</cp:coreProperties>
</file>