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2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Question Mark Arrows Cycle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ED74932-BC3D-45B3-B4F1-0BD905E312D0}"/>
              </a:ext>
            </a:extLst>
          </p:cNvPr>
          <p:cNvSpPr/>
          <p:nvPr/>
        </p:nvSpPr>
        <p:spPr>
          <a:xfrm>
            <a:off x="4045285" y="3680578"/>
            <a:ext cx="2193433" cy="1529336"/>
          </a:xfrm>
          <a:custGeom>
            <a:avLst/>
            <a:gdLst>
              <a:gd name="connsiteX0" fmla="*/ 1903197 w 2924577"/>
              <a:gd name="connsiteY0" fmla="*/ 0 h 2039114"/>
              <a:gd name="connsiteX1" fmla="*/ 2924577 w 2924577"/>
              <a:gd name="connsiteY1" fmla="*/ 1021380 h 2039114"/>
              <a:gd name="connsiteX2" fmla="*/ 1903214 w 2924577"/>
              <a:gd name="connsiteY2" fmla="*/ 2039093 h 2039114"/>
              <a:gd name="connsiteX3" fmla="*/ 881834 w 2924577"/>
              <a:gd name="connsiteY3" fmla="*/ 1017713 h 2039114"/>
              <a:gd name="connsiteX4" fmla="*/ 882788 w 2924577"/>
              <a:gd name="connsiteY4" fmla="*/ 972256 h 2039114"/>
              <a:gd name="connsiteX5" fmla="*/ 838151 w 2924577"/>
              <a:gd name="connsiteY5" fmla="*/ 855225 h 2039114"/>
              <a:gd name="connsiteX6" fmla="*/ 724005 w 2924577"/>
              <a:gd name="connsiteY6" fmla="*/ 805964 h 2039114"/>
              <a:gd name="connsiteX7" fmla="*/ 192846 w 2924577"/>
              <a:gd name="connsiteY7" fmla="*/ 806051 h 2039114"/>
              <a:gd name="connsiteX8" fmla="*/ 155747 w 2924577"/>
              <a:gd name="connsiteY8" fmla="*/ 843150 h 2039114"/>
              <a:gd name="connsiteX9" fmla="*/ 155755 w 2924577"/>
              <a:gd name="connsiteY9" fmla="*/ 859830 h 2039114"/>
              <a:gd name="connsiteX10" fmla="*/ 103718 w 2924577"/>
              <a:gd name="connsiteY10" fmla="*/ 882141 h 2039114"/>
              <a:gd name="connsiteX11" fmla="*/ 9064 w 2924577"/>
              <a:gd name="connsiteY11" fmla="*/ 787486 h 2039114"/>
              <a:gd name="connsiteX12" fmla="*/ 9010 w 2924577"/>
              <a:gd name="connsiteY12" fmla="*/ 744777 h 2039114"/>
              <a:gd name="connsiteX13" fmla="*/ 103784 w 2924577"/>
              <a:gd name="connsiteY13" fmla="*/ 650002 h 2039114"/>
              <a:gd name="connsiteX14" fmla="*/ 155693 w 2924577"/>
              <a:gd name="connsiteY14" fmla="*/ 672322 h 2039114"/>
              <a:gd name="connsiteX15" fmla="*/ 155751 w 2924577"/>
              <a:gd name="connsiteY15" fmla="*/ 679739 h 2039114"/>
              <a:gd name="connsiteX16" fmla="*/ 192865 w 2924577"/>
              <a:gd name="connsiteY16" fmla="*/ 716854 h 2039114"/>
              <a:gd name="connsiteX17" fmla="*/ 724037 w 2924577"/>
              <a:gd name="connsiteY17" fmla="*/ 716928 h 2039114"/>
              <a:gd name="connsiteX18" fmla="*/ 904992 w 2924577"/>
              <a:gd name="connsiteY18" fmla="*/ 793947 h 2039114"/>
              <a:gd name="connsiteX19" fmla="*/ 974715 w 2924577"/>
              <a:gd name="connsiteY19" fmla="*/ 978721 h 2039114"/>
              <a:gd name="connsiteX20" fmla="*/ 973738 w 2924577"/>
              <a:gd name="connsiteY20" fmla="*/ 1020550 h 2039114"/>
              <a:gd name="connsiteX21" fmla="*/ 1903158 w 2924577"/>
              <a:gd name="connsiteY21" fmla="*/ 1949970 h 2039114"/>
              <a:gd name="connsiteX22" fmla="*/ 2832653 w 2924577"/>
              <a:gd name="connsiteY22" fmla="*/ 1020475 h 2039114"/>
              <a:gd name="connsiteX23" fmla="*/ 1905090 w 2924577"/>
              <a:gd name="connsiteY23" fmla="*/ 91110 h 2039114"/>
              <a:gd name="connsiteX24" fmla="*/ 1859585 w 2924577"/>
              <a:gd name="connsiteY24" fmla="*/ 60475 h 2039114"/>
              <a:gd name="connsiteX25" fmla="*/ 1903197 w 2924577"/>
              <a:gd name="connsiteY25" fmla="*/ 0 h 20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4577" h="2039114">
                <a:moveTo>
                  <a:pt x="1903197" y="0"/>
                </a:moveTo>
                <a:cubicBezTo>
                  <a:pt x="2466828" y="993"/>
                  <a:pt x="2924541" y="458706"/>
                  <a:pt x="2924577" y="1021380"/>
                </a:cubicBezTo>
                <a:cubicBezTo>
                  <a:pt x="2923637" y="1585031"/>
                  <a:pt x="2465911" y="2042757"/>
                  <a:pt x="1903214" y="2039093"/>
                </a:cubicBezTo>
                <a:cubicBezTo>
                  <a:pt x="1339583" y="2038101"/>
                  <a:pt x="881870" y="1580388"/>
                  <a:pt x="881834" y="1017713"/>
                </a:cubicBezTo>
                <a:cubicBezTo>
                  <a:pt x="881881" y="1002890"/>
                  <a:pt x="882742" y="987079"/>
                  <a:pt x="882788" y="972256"/>
                </a:cubicBezTo>
                <a:cubicBezTo>
                  <a:pt x="883711" y="928570"/>
                  <a:pt x="867932" y="886808"/>
                  <a:pt x="838151" y="855225"/>
                </a:cubicBezTo>
                <a:cubicBezTo>
                  <a:pt x="808532" y="823653"/>
                  <a:pt x="768573" y="806073"/>
                  <a:pt x="724005" y="805964"/>
                </a:cubicBezTo>
                <a:lnTo>
                  <a:pt x="192846" y="806051"/>
                </a:lnTo>
                <a:cubicBezTo>
                  <a:pt x="172463" y="806095"/>
                  <a:pt x="155791" y="822767"/>
                  <a:pt x="155747" y="843150"/>
                </a:cubicBezTo>
                <a:lnTo>
                  <a:pt x="155755" y="859830"/>
                </a:lnTo>
                <a:cubicBezTo>
                  <a:pt x="155694" y="887705"/>
                  <a:pt x="123275" y="901697"/>
                  <a:pt x="103718" y="882141"/>
                </a:cubicBezTo>
                <a:lnTo>
                  <a:pt x="9064" y="787486"/>
                </a:lnTo>
                <a:cubicBezTo>
                  <a:pt x="-3018" y="775405"/>
                  <a:pt x="-3006" y="756792"/>
                  <a:pt x="9010" y="744777"/>
                </a:cubicBezTo>
                <a:lnTo>
                  <a:pt x="103784" y="650002"/>
                </a:lnTo>
                <a:cubicBezTo>
                  <a:pt x="122334" y="631453"/>
                  <a:pt x="155755" y="644447"/>
                  <a:pt x="155693" y="672322"/>
                </a:cubicBezTo>
                <a:lnTo>
                  <a:pt x="155751" y="679739"/>
                </a:lnTo>
                <a:cubicBezTo>
                  <a:pt x="155794" y="700209"/>
                  <a:pt x="172482" y="716897"/>
                  <a:pt x="192865" y="716854"/>
                </a:cubicBezTo>
                <a:lnTo>
                  <a:pt x="724037" y="716928"/>
                </a:lnTo>
                <a:cubicBezTo>
                  <a:pt x="792765" y="716866"/>
                  <a:pt x="856772" y="743775"/>
                  <a:pt x="904992" y="793947"/>
                </a:cubicBezTo>
                <a:cubicBezTo>
                  <a:pt x="953374" y="844131"/>
                  <a:pt x="977449" y="909060"/>
                  <a:pt x="974715" y="978721"/>
                </a:cubicBezTo>
                <a:cubicBezTo>
                  <a:pt x="973799" y="992675"/>
                  <a:pt x="973753" y="1007498"/>
                  <a:pt x="973738" y="1020550"/>
                </a:cubicBezTo>
                <a:cubicBezTo>
                  <a:pt x="973738" y="1533022"/>
                  <a:pt x="1390686" y="1949971"/>
                  <a:pt x="1903158" y="1949970"/>
                </a:cubicBezTo>
                <a:cubicBezTo>
                  <a:pt x="2415705" y="1949895"/>
                  <a:pt x="2832577" y="1533023"/>
                  <a:pt x="2832653" y="1020475"/>
                </a:cubicBezTo>
                <a:cubicBezTo>
                  <a:pt x="2832653" y="508003"/>
                  <a:pt x="2416661" y="92011"/>
                  <a:pt x="1905090" y="91110"/>
                </a:cubicBezTo>
                <a:cubicBezTo>
                  <a:pt x="1884620" y="91068"/>
                  <a:pt x="1866077" y="79884"/>
                  <a:pt x="1859585" y="60475"/>
                </a:cubicBezTo>
                <a:cubicBezTo>
                  <a:pt x="1849372" y="29835"/>
                  <a:pt x="1873551" y="94"/>
                  <a:pt x="19031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413C531-8324-48AF-89EE-D02EA848D56B}"/>
              </a:ext>
            </a:extLst>
          </p:cNvPr>
          <p:cNvSpPr/>
          <p:nvPr/>
        </p:nvSpPr>
        <p:spPr>
          <a:xfrm>
            <a:off x="4706719" y="1839421"/>
            <a:ext cx="1531999" cy="2228252"/>
          </a:xfrm>
          <a:custGeom>
            <a:avLst/>
            <a:gdLst>
              <a:gd name="connsiteX0" fmla="*/ 1021317 w 2042665"/>
              <a:gd name="connsiteY0" fmla="*/ 1 h 2971003"/>
              <a:gd name="connsiteX1" fmla="*/ 1743669 w 2042665"/>
              <a:gd name="connsiteY1" fmla="*/ 298998 h 2971003"/>
              <a:gd name="connsiteX2" fmla="*/ 2042665 w 2042665"/>
              <a:gd name="connsiteY2" fmla="*/ 1021349 h 2971003"/>
              <a:gd name="connsiteX3" fmla="*/ 1743650 w 2042665"/>
              <a:gd name="connsiteY3" fmla="*/ 1743760 h 2971003"/>
              <a:gd name="connsiteX4" fmla="*/ 1021323 w 2042665"/>
              <a:gd name="connsiteY4" fmla="*/ 2042692 h 2971003"/>
              <a:gd name="connsiteX5" fmla="*/ 1019440 w 2042665"/>
              <a:gd name="connsiteY5" fmla="*/ 2042644 h 2971003"/>
              <a:gd name="connsiteX6" fmla="*/ 887607 w 2042665"/>
              <a:gd name="connsiteY6" fmla="*/ 2109556 h 2971003"/>
              <a:gd name="connsiteX7" fmla="*/ 857872 w 2042665"/>
              <a:gd name="connsiteY7" fmla="*/ 2206143 h 2971003"/>
              <a:gd name="connsiteX8" fmla="*/ 857913 w 2042665"/>
              <a:gd name="connsiteY8" fmla="*/ 2778057 h 2971003"/>
              <a:gd name="connsiteX9" fmla="*/ 895053 w 2042665"/>
              <a:gd name="connsiteY9" fmla="*/ 2815196 h 2971003"/>
              <a:gd name="connsiteX10" fmla="*/ 917292 w 2042665"/>
              <a:gd name="connsiteY10" fmla="*/ 2815242 h 2971003"/>
              <a:gd name="connsiteX11" fmla="*/ 939581 w 2042665"/>
              <a:gd name="connsiteY11" fmla="*/ 2867233 h 2971003"/>
              <a:gd name="connsiteX12" fmla="*/ 844881 w 2042665"/>
              <a:gd name="connsiteY12" fmla="*/ 2961933 h 2971003"/>
              <a:gd name="connsiteX13" fmla="*/ 802203 w 2042665"/>
              <a:gd name="connsiteY13" fmla="*/ 2961974 h 2971003"/>
              <a:gd name="connsiteX14" fmla="*/ 707421 w 2042665"/>
              <a:gd name="connsiteY14" fmla="*/ 2867193 h 2971003"/>
              <a:gd name="connsiteX15" fmla="*/ 729695 w 2042665"/>
              <a:gd name="connsiteY15" fmla="*/ 2815208 h 2971003"/>
              <a:gd name="connsiteX16" fmla="*/ 766824 w 2042665"/>
              <a:gd name="connsiteY16" fmla="*/ 2778079 h 2971003"/>
              <a:gd name="connsiteX17" fmla="*/ 766913 w 2042665"/>
              <a:gd name="connsiteY17" fmla="*/ 2207966 h 2971003"/>
              <a:gd name="connsiteX18" fmla="*/ 821694 w 2042665"/>
              <a:gd name="connsiteY18" fmla="*/ 2045479 h 2971003"/>
              <a:gd name="connsiteX19" fmla="*/ 1020371 w 2042665"/>
              <a:gd name="connsiteY19" fmla="*/ 1950794 h 2971003"/>
              <a:gd name="connsiteX20" fmla="*/ 1022254 w 2042665"/>
              <a:gd name="connsiteY20" fmla="*/ 1950842 h 2971003"/>
              <a:gd name="connsiteX21" fmla="*/ 1678655 w 2042665"/>
              <a:gd name="connsiteY21" fmla="*/ 1678765 h 2971003"/>
              <a:gd name="connsiteX22" fmla="*/ 1949870 w 2042665"/>
              <a:gd name="connsiteY22" fmla="*/ 974944 h 2971003"/>
              <a:gd name="connsiteX23" fmla="*/ 1693576 w 2042665"/>
              <a:gd name="connsiteY23" fmla="*/ 380734 h 2971003"/>
              <a:gd name="connsiteX24" fmla="*/ 971178 w 2042665"/>
              <a:gd name="connsiteY24" fmla="*/ 94707 h 2971003"/>
              <a:gd name="connsiteX25" fmla="*/ 399216 w 2042665"/>
              <a:gd name="connsiteY25" fmla="*/ 332410 h 2971003"/>
              <a:gd name="connsiteX26" fmla="*/ 91872 w 2042665"/>
              <a:gd name="connsiteY26" fmla="*/ 1022295 h 2971003"/>
              <a:gd name="connsiteX27" fmla="*/ 31572 w 2042665"/>
              <a:gd name="connsiteY27" fmla="*/ 1065957 h 2971003"/>
              <a:gd name="connsiteX28" fmla="*/ 1 w 2042665"/>
              <a:gd name="connsiteY28" fmla="*/ 1019534 h 2971003"/>
              <a:gd name="connsiteX29" fmla="*/ 298906 w 2042665"/>
              <a:gd name="connsiteY29" fmla="*/ 299016 h 2971003"/>
              <a:gd name="connsiteX30" fmla="*/ 1021317 w 2042665"/>
              <a:gd name="connsiteY30" fmla="*/ 1 h 29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42665" h="2971003">
                <a:moveTo>
                  <a:pt x="1021317" y="1"/>
                </a:moveTo>
                <a:cubicBezTo>
                  <a:pt x="1294345" y="26"/>
                  <a:pt x="1550541" y="105870"/>
                  <a:pt x="1743669" y="298998"/>
                </a:cubicBezTo>
                <a:cubicBezTo>
                  <a:pt x="1936796" y="492125"/>
                  <a:pt x="2042640" y="748321"/>
                  <a:pt x="2042665" y="1021349"/>
                </a:cubicBezTo>
                <a:cubicBezTo>
                  <a:pt x="2042616" y="1294303"/>
                  <a:pt x="1936805" y="1550605"/>
                  <a:pt x="1743650" y="1743760"/>
                </a:cubicBezTo>
                <a:cubicBezTo>
                  <a:pt x="1550579" y="1936831"/>
                  <a:pt x="1294351" y="2042717"/>
                  <a:pt x="1021323" y="2042692"/>
                </a:cubicBezTo>
                <a:lnTo>
                  <a:pt x="1019440" y="2042644"/>
                </a:lnTo>
                <a:cubicBezTo>
                  <a:pt x="967484" y="2042752"/>
                  <a:pt x="919165" y="2066856"/>
                  <a:pt x="887607" y="2109556"/>
                </a:cubicBezTo>
                <a:cubicBezTo>
                  <a:pt x="867124" y="2137466"/>
                  <a:pt x="857956" y="2170850"/>
                  <a:pt x="857872" y="2206143"/>
                </a:cubicBezTo>
                <a:lnTo>
                  <a:pt x="857913" y="2778057"/>
                </a:lnTo>
                <a:cubicBezTo>
                  <a:pt x="857827" y="2798496"/>
                  <a:pt x="874540" y="2815209"/>
                  <a:pt x="895053" y="2815196"/>
                </a:cubicBezTo>
                <a:lnTo>
                  <a:pt x="917292" y="2815242"/>
                </a:lnTo>
                <a:cubicBezTo>
                  <a:pt x="945116" y="2815198"/>
                  <a:pt x="959105" y="2847709"/>
                  <a:pt x="939581" y="2867233"/>
                </a:cubicBezTo>
                <a:lnTo>
                  <a:pt x="844881" y="2961933"/>
                </a:lnTo>
                <a:cubicBezTo>
                  <a:pt x="832782" y="2974032"/>
                  <a:pt x="814236" y="2974008"/>
                  <a:pt x="802203" y="2961974"/>
                </a:cubicBezTo>
                <a:lnTo>
                  <a:pt x="707421" y="2867193"/>
                </a:lnTo>
                <a:cubicBezTo>
                  <a:pt x="688851" y="2848623"/>
                  <a:pt x="701870" y="2815252"/>
                  <a:pt x="729695" y="2815208"/>
                </a:cubicBezTo>
                <a:cubicBezTo>
                  <a:pt x="750208" y="2815196"/>
                  <a:pt x="766895" y="2798509"/>
                  <a:pt x="766824" y="2778079"/>
                </a:cubicBezTo>
                <a:lnTo>
                  <a:pt x="766913" y="2207966"/>
                </a:lnTo>
                <a:cubicBezTo>
                  <a:pt x="766904" y="2148550"/>
                  <a:pt x="785416" y="2090968"/>
                  <a:pt x="821694" y="2045479"/>
                </a:cubicBezTo>
                <a:cubicBezTo>
                  <a:pt x="869966" y="1984282"/>
                  <a:pt x="942409" y="1950762"/>
                  <a:pt x="1020371" y="1950794"/>
                </a:cubicBezTo>
                <a:cubicBezTo>
                  <a:pt x="1020371" y="1950794"/>
                  <a:pt x="1022254" y="1950842"/>
                  <a:pt x="1022254" y="1950842"/>
                </a:cubicBezTo>
                <a:cubicBezTo>
                  <a:pt x="1269193" y="1950810"/>
                  <a:pt x="1503189" y="1854231"/>
                  <a:pt x="1678655" y="1678765"/>
                </a:cubicBezTo>
                <a:cubicBezTo>
                  <a:pt x="1865302" y="1492118"/>
                  <a:pt x="1962822" y="1240542"/>
                  <a:pt x="1949870" y="974944"/>
                </a:cubicBezTo>
                <a:cubicBezTo>
                  <a:pt x="1938650" y="753966"/>
                  <a:pt x="1846700" y="541368"/>
                  <a:pt x="1693576" y="380734"/>
                </a:cubicBezTo>
                <a:cubicBezTo>
                  <a:pt x="1504119" y="183935"/>
                  <a:pt x="1245095" y="80770"/>
                  <a:pt x="971178" y="94707"/>
                </a:cubicBezTo>
                <a:cubicBezTo>
                  <a:pt x="759429" y="105900"/>
                  <a:pt x="556078" y="190404"/>
                  <a:pt x="399216" y="332410"/>
                </a:cubicBezTo>
                <a:cubicBezTo>
                  <a:pt x="201449" y="511607"/>
                  <a:pt x="91854" y="758619"/>
                  <a:pt x="91872" y="1022295"/>
                </a:cubicBezTo>
                <a:cubicBezTo>
                  <a:pt x="91876" y="1052003"/>
                  <a:pt x="63096" y="1075287"/>
                  <a:pt x="31572" y="1065957"/>
                </a:cubicBezTo>
                <a:cubicBezTo>
                  <a:pt x="12956" y="1060357"/>
                  <a:pt x="-38" y="1041856"/>
                  <a:pt x="1" y="1019534"/>
                </a:cubicBezTo>
                <a:cubicBezTo>
                  <a:pt x="24" y="748389"/>
                  <a:pt x="105835" y="492087"/>
                  <a:pt x="298906" y="299016"/>
                </a:cubicBezTo>
                <a:cubicBezTo>
                  <a:pt x="492061" y="105861"/>
                  <a:pt x="748289" y="-24"/>
                  <a:pt x="1021317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14B6189-DF86-430B-98C7-23C487FBBB7B}"/>
              </a:ext>
            </a:extLst>
          </p:cNvPr>
          <p:cNvSpPr/>
          <p:nvPr/>
        </p:nvSpPr>
        <p:spPr>
          <a:xfrm>
            <a:off x="2905283" y="1842933"/>
            <a:ext cx="2221295" cy="1532021"/>
          </a:xfrm>
          <a:custGeom>
            <a:avLst/>
            <a:gdLst>
              <a:gd name="connsiteX0" fmla="*/ 1021333 w 2961726"/>
              <a:gd name="connsiteY0" fmla="*/ 0 h 2042695"/>
              <a:gd name="connsiteX1" fmla="*/ 1743811 w 2961726"/>
              <a:gd name="connsiteY1" fmla="*/ 298969 h 2042695"/>
              <a:gd name="connsiteX2" fmla="*/ 2042696 w 2961726"/>
              <a:gd name="connsiteY2" fmla="*/ 1021362 h 2042695"/>
              <a:gd name="connsiteX3" fmla="*/ 2041848 w 2961726"/>
              <a:gd name="connsiteY3" fmla="*/ 1053857 h 2042695"/>
              <a:gd name="connsiteX4" fmla="*/ 2085420 w 2961726"/>
              <a:gd name="connsiteY4" fmla="*/ 1166161 h 2042695"/>
              <a:gd name="connsiteX5" fmla="*/ 2200562 w 2961726"/>
              <a:gd name="connsiteY5" fmla="*/ 1214472 h 2042695"/>
              <a:gd name="connsiteX6" fmla="*/ 2768851 w 2961726"/>
              <a:gd name="connsiteY6" fmla="*/ 1214476 h 2042695"/>
              <a:gd name="connsiteX7" fmla="*/ 2805995 w 2961726"/>
              <a:gd name="connsiteY7" fmla="*/ 1177331 h 2042695"/>
              <a:gd name="connsiteX8" fmla="*/ 2805998 w 2961726"/>
              <a:gd name="connsiteY8" fmla="*/ 1166219 h 2042695"/>
              <a:gd name="connsiteX9" fmla="*/ 2857956 w 2961726"/>
              <a:gd name="connsiteY9" fmla="*/ 1143888 h 2042695"/>
              <a:gd name="connsiteX10" fmla="*/ 2952643 w 2961726"/>
              <a:gd name="connsiteY10" fmla="*/ 1238576 h 2042695"/>
              <a:gd name="connsiteX11" fmla="*/ 2952671 w 2961726"/>
              <a:gd name="connsiteY11" fmla="*/ 1281305 h 2042695"/>
              <a:gd name="connsiteX12" fmla="*/ 2857981 w 2961726"/>
              <a:gd name="connsiteY12" fmla="*/ 1375995 h 2042695"/>
              <a:gd name="connsiteX13" fmla="*/ 2806020 w 2961726"/>
              <a:gd name="connsiteY13" fmla="*/ 1353720 h 2042695"/>
              <a:gd name="connsiteX14" fmla="*/ 2806022 w 2961726"/>
              <a:gd name="connsiteY14" fmla="*/ 1342608 h 2042695"/>
              <a:gd name="connsiteX15" fmla="*/ 2768820 w 2961726"/>
              <a:gd name="connsiteY15" fmla="*/ 1305406 h 2042695"/>
              <a:gd name="connsiteX16" fmla="*/ 2200616 w 2961726"/>
              <a:gd name="connsiteY16" fmla="*/ 1305486 h 2042695"/>
              <a:gd name="connsiteX17" fmla="*/ 2019516 w 2961726"/>
              <a:gd name="connsiteY17" fmla="*/ 1228362 h 2042695"/>
              <a:gd name="connsiteX18" fmla="*/ 1949884 w 2961726"/>
              <a:gd name="connsiteY18" fmla="*/ 1049198 h 2042695"/>
              <a:gd name="connsiteX19" fmla="*/ 1949830 w 2961726"/>
              <a:gd name="connsiteY19" fmla="*/ 1019457 h 2042695"/>
              <a:gd name="connsiteX20" fmla="*/ 1677882 w 2961726"/>
              <a:gd name="connsiteY20" fmla="*/ 363047 h 2042695"/>
              <a:gd name="connsiteX21" fmla="*/ 974028 w 2961726"/>
              <a:gd name="connsiteY21" fmla="*/ 91913 h 2042695"/>
              <a:gd name="connsiteX22" fmla="*/ 379758 w 2961726"/>
              <a:gd name="connsiteY22" fmla="*/ 348170 h 2042695"/>
              <a:gd name="connsiteX23" fmla="*/ 93843 w 2961726"/>
              <a:gd name="connsiteY23" fmla="*/ 1070573 h 2042695"/>
              <a:gd name="connsiteX24" fmla="*/ 331450 w 2961726"/>
              <a:gd name="connsiteY24" fmla="*/ 1642482 h 2042695"/>
              <a:gd name="connsiteX25" fmla="*/ 1021334 w 2961726"/>
              <a:gd name="connsiteY25" fmla="*/ 1949805 h 2042695"/>
              <a:gd name="connsiteX26" fmla="*/ 1066868 w 2961726"/>
              <a:gd name="connsiteY26" fmla="*/ 1995339 h 2042695"/>
              <a:gd name="connsiteX27" fmla="*/ 1021363 w 2961726"/>
              <a:gd name="connsiteY27" fmla="*/ 2042695 h 2042695"/>
              <a:gd name="connsiteX28" fmla="*/ 299043 w 2961726"/>
              <a:gd name="connsiteY28" fmla="*/ 1743737 h 2042695"/>
              <a:gd name="connsiteX29" fmla="*/ 0 w 2961726"/>
              <a:gd name="connsiteY29" fmla="*/ 1021333 h 2042695"/>
              <a:gd name="connsiteX30" fmla="*/ 298987 w 2961726"/>
              <a:gd name="connsiteY30" fmla="*/ 298987 h 2042695"/>
              <a:gd name="connsiteX31" fmla="*/ 1021333 w 2961726"/>
              <a:gd name="connsiteY31" fmla="*/ 0 h 20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61726" h="2042695">
                <a:moveTo>
                  <a:pt x="1021333" y="0"/>
                </a:moveTo>
                <a:cubicBezTo>
                  <a:pt x="1294366" y="4"/>
                  <a:pt x="1550648" y="105807"/>
                  <a:pt x="1743811" y="298969"/>
                </a:cubicBezTo>
                <a:cubicBezTo>
                  <a:pt x="1936889" y="492047"/>
                  <a:pt x="2042692" y="748330"/>
                  <a:pt x="2042696" y="1021362"/>
                </a:cubicBezTo>
                <a:cubicBezTo>
                  <a:pt x="2042694" y="1032475"/>
                  <a:pt x="2041766" y="1042661"/>
                  <a:pt x="2041848" y="1053857"/>
                </a:cubicBezTo>
                <a:cubicBezTo>
                  <a:pt x="2040865" y="1095576"/>
                  <a:pt x="2056660" y="1135500"/>
                  <a:pt x="2085420" y="1166161"/>
                </a:cubicBezTo>
                <a:cubicBezTo>
                  <a:pt x="2116057" y="1196798"/>
                  <a:pt x="2155956" y="1214469"/>
                  <a:pt x="2200562" y="1214472"/>
                </a:cubicBezTo>
                <a:lnTo>
                  <a:pt x="2768851" y="1214476"/>
                </a:lnTo>
                <a:cubicBezTo>
                  <a:pt x="2789272" y="1214424"/>
                  <a:pt x="2805943" y="1197752"/>
                  <a:pt x="2805995" y="1177331"/>
                </a:cubicBezTo>
                <a:lnTo>
                  <a:pt x="2805998" y="1166219"/>
                </a:lnTo>
                <a:cubicBezTo>
                  <a:pt x="2805992" y="1138282"/>
                  <a:pt x="2838429" y="1124361"/>
                  <a:pt x="2857956" y="1143888"/>
                </a:cubicBezTo>
                <a:lnTo>
                  <a:pt x="2952643" y="1238576"/>
                </a:lnTo>
                <a:cubicBezTo>
                  <a:pt x="2964763" y="1250696"/>
                  <a:pt x="2964735" y="1269240"/>
                  <a:pt x="2952671" y="1281305"/>
                </a:cubicBezTo>
                <a:lnTo>
                  <a:pt x="2857981" y="1375995"/>
                </a:lnTo>
                <a:cubicBezTo>
                  <a:pt x="2839409" y="1394567"/>
                  <a:pt x="2805942" y="1381574"/>
                  <a:pt x="2806020" y="1353720"/>
                </a:cubicBezTo>
                <a:lnTo>
                  <a:pt x="2806022" y="1342608"/>
                </a:lnTo>
                <a:cubicBezTo>
                  <a:pt x="2805917" y="1322176"/>
                  <a:pt x="2789252" y="1305511"/>
                  <a:pt x="2768820" y="1305406"/>
                </a:cubicBezTo>
                <a:lnTo>
                  <a:pt x="2200616" y="1305486"/>
                </a:lnTo>
                <a:cubicBezTo>
                  <a:pt x="2132776" y="1304478"/>
                  <a:pt x="2066877" y="1277625"/>
                  <a:pt x="2019516" y="1228362"/>
                </a:cubicBezTo>
                <a:cubicBezTo>
                  <a:pt x="1972239" y="1179184"/>
                  <a:pt x="1948006" y="1116052"/>
                  <a:pt x="1949884" y="1049198"/>
                </a:cubicBezTo>
                <a:cubicBezTo>
                  <a:pt x="1949009" y="1038963"/>
                  <a:pt x="1949937" y="1028777"/>
                  <a:pt x="1949830" y="1019457"/>
                </a:cubicBezTo>
                <a:cubicBezTo>
                  <a:pt x="1949856" y="772485"/>
                  <a:pt x="1853369" y="538534"/>
                  <a:pt x="1677882" y="363047"/>
                </a:cubicBezTo>
                <a:cubicBezTo>
                  <a:pt x="1491200" y="176365"/>
                  <a:pt x="1239570" y="78871"/>
                  <a:pt x="974028" y="91913"/>
                </a:cubicBezTo>
                <a:cubicBezTo>
                  <a:pt x="753031" y="102998"/>
                  <a:pt x="540376" y="194959"/>
                  <a:pt x="379758" y="348170"/>
                </a:cubicBezTo>
                <a:cubicBezTo>
                  <a:pt x="182946" y="537575"/>
                  <a:pt x="79925" y="796641"/>
                  <a:pt x="93843" y="1070573"/>
                </a:cubicBezTo>
                <a:cubicBezTo>
                  <a:pt x="104949" y="1282172"/>
                  <a:pt x="189428" y="1485544"/>
                  <a:pt x="331450" y="1642482"/>
                </a:cubicBezTo>
                <a:cubicBezTo>
                  <a:pt x="510697" y="1840301"/>
                  <a:pt x="757694" y="1949834"/>
                  <a:pt x="1021334" y="1949805"/>
                </a:cubicBezTo>
                <a:cubicBezTo>
                  <a:pt x="1046469" y="1948909"/>
                  <a:pt x="1066922" y="1969362"/>
                  <a:pt x="1066868" y="1995339"/>
                </a:cubicBezTo>
                <a:cubicBezTo>
                  <a:pt x="1067765" y="2020365"/>
                  <a:pt x="1046414" y="2041716"/>
                  <a:pt x="1021363" y="2042695"/>
                </a:cubicBezTo>
                <a:cubicBezTo>
                  <a:pt x="748404" y="2042618"/>
                  <a:pt x="492121" y="1936815"/>
                  <a:pt x="299043" y="1743737"/>
                </a:cubicBezTo>
                <a:cubicBezTo>
                  <a:pt x="105880" y="1550575"/>
                  <a:pt x="77" y="1294292"/>
                  <a:pt x="0" y="1021333"/>
                </a:cubicBezTo>
                <a:cubicBezTo>
                  <a:pt x="80" y="748384"/>
                  <a:pt x="105879" y="492096"/>
                  <a:pt x="298987" y="298987"/>
                </a:cubicBezTo>
                <a:cubicBezTo>
                  <a:pt x="492169" y="105805"/>
                  <a:pt x="748458" y="6"/>
                  <a:pt x="102133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27E81B1-98D9-45C2-9B6C-ABE2E8E4B980}"/>
              </a:ext>
            </a:extLst>
          </p:cNvPr>
          <p:cNvSpPr/>
          <p:nvPr/>
        </p:nvSpPr>
        <p:spPr>
          <a:xfrm>
            <a:off x="2906003" y="2972628"/>
            <a:ext cx="1531371" cy="2237287"/>
          </a:xfrm>
          <a:custGeom>
            <a:avLst/>
            <a:gdLst>
              <a:gd name="connsiteX0" fmla="*/ 1257196 w 2041828"/>
              <a:gd name="connsiteY0" fmla="*/ 1 h 2983049"/>
              <a:gd name="connsiteX1" fmla="*/ 1278575 w 2041828"/>
              <a:gd name="connsiteY1" fmla="*/ 9056 h 2983049"/>
              <a:gd name="connsiteX2" fmla="*/ 1373244 w 2041828"/>
              <a:gd name="connsiteY2" fmla="*/ 103724 h 2983049"/>
              <a:gd name="connsiteX3" fmla="*/ 1350967 w 2041828"/>
              <a:gd name="connsiteY3" fmla="*/ 155686 h 2983049"/>
              <a:gd name="connsiteX4" fmla="*/ 1339850 w 2041828"/>
              <a:gd name="connsiteY4" fmla="*/ 155729 h 2983049"/>
              <a:gd name="connsiteX5" fmla="*/ 1302730 w 2041828"/>
              <a:gd name="connsiteY5" fmla="*/ 192848 h 2983049"/>
              <a:gd name="connsiteX6" fmla="*/ 1302724 w 2041828"/>
              <a:gd name="connsiteY6" fmla="*/ 777784 h 2983049"/>
              <a:gd name="connsiteX7" fmla="*/ 1246975 w 2041828"/>
              <a:gd name="connsiteY7" fmla="*/ 941198 h 2983049"/>
              <a:gd name="connsiteX8" fmla="*/ 1047372 w 2041828"/>
              <a:gd name="connsiteY8" fmla="*/ 1033136 h 2983049"/>
              <a:gd name="connsiteX9" fmla="*/ 1020431 w 2041828"/>
              <a:gd name="connsiteY9" fmla="*/ 1032238 h 2983049"/>
              <a:gd name="connsiteX10" fmla="*/ 91017 w 2041828"/>
              <a:gd name="connsiteY10" fmla="*/ 1961652 h 2983049"/>
              <a:gd name="connsiteX11" fmla="*/ 363094 w 2041828"/>
              <a:gd name="connsiteY11" fmla="*/ 2618110 h 2983049"/>
              <a:gd name="connsiteX12" fmla="*/ 1019551 w 2041828"/>
              <a:gd name="connsiteY12" fmla="*/ 2890186 h 2983049"/>
              <a:gd name="connsiteX13" fmla="*/ 1948965 w 2041828"/>
              <a:gd name="connsiteY13" fmla="*/ 1960772 h 2983049"/>
              <a:gd name="connsiteX14" fmla="*/ 2009348 w 2041828"/>
              <a:gd name="connsiteY14" fmla="*/ 1917154 h 2983049"/>
              <a:gd name="connsiteX15" fmla="*/ 2041828 w 2041828"/>
              <a:gd name="connsiteY15" fmla="*/ 1962655 h 2983049"/>
              <a:gd name="connsiteX16" fmla="*/ 1021434 w 2041828"/>
              <a:gd name="connsiteY16" fmla="*/ 2983049 h 2983049"/>
              <a:gd name="connsiteX17" fmla="*/ 299925 w 2041828"/>
              <a:gd name="connsiteY17" fmla="*/ 2683124 h 2983049"/>
              <a:gd name="connsiteX18" fmla="*/ 0 w 2041828"/>
              <a:gd name="connsiteY18" fmla="*/ 1961615 h 2983049"/>
              <a:gd name="connsiteX19" fmla="*/ 1021324 w 2041828"/>
              <a:gd name="connsiteY19" fmla="*/ 940291 h 2983049"/>
              <a:gd name="connsiteX20" fmla="*/ 1051125 w 2041828"/>
              <a:gd name="connsiteY20" fmla="*/ 940329 h 2983049"/>
              <a:gd name="connsiteX21" fmla="*/ 1163382 w 2041828"/>
              <a:gd name="connsiteY21" fmla="*/ 896669 h 2983049"/>
              <a:gd name="connsiteX22" fmla="*/ 1211769 w 2041828"/>
              <a:gd name="connsiteY22" fmla="*/ 781530 h 2983049"/>
              <a:gd name="connsiteX23" fmla="*/ 1211714 w 2041828"/>
              <a:gd name="connsiteY23" fmla="*/ 192811 h 2983049"/>
              <a:gd name="connsiteX24" fmla="*/ 1174569 w 2041828"/>
              <a:gd name="connsiteY24" fmla="*/ 155667 h 2983049"/>
              <a:gd name="connsiteX25" fmla="*/ 1163452 w 2041828"/>
              <a:gd name="connsiteY25" fmla="*/ 155710 h 2983049"/>
              <a:gd name="connsiteX26" fmla="*/ 1141104 w 2041828"/>
              <a:gd name="connsiteY26" fmla="*/ 103769 h 2983049"/>
              <a:gd name="connsiteX27" fmla="*/ 1235804 w 2041828"/>
              <a:gd name="connsiteY27" fmla="*/ 9069 h 2983049"/>
              <a:gd name="connsiteX28" fmla="*/ 1257196 w 2041828"/>
              <a:gd name="connsiteY28" fmla="*/ 1 h 298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41828" h="2983049">
                <a:moveTo>
                  <a:pt x="1257196" y="1"/>
                </a:moveTo>
                <a:cubicBezTo>
                  <a:pt x="1264868" y="0"/>
                  <a:pt x="1272538" y="3019"/>
                  <a:pt x="1278575" y="9056"/>
                </a:cubicBezTo>
                <a:lnTo>
                  <a:pt x="1373244" y="103724"/>
                </a:lnTo>
                <a:cubicBezTo>
                  <a:pt x="1391854" y="122335"/>
                  <a:pt x="1378830" y="155816"/>
                  <a:pt x="1350967" y="155686"/>
                </a:cubicBezTo>
                <a:lnTo>
                  <a:pt x="1339850" y="155729"/>
                </a:lnTo>
                <a:cubicBezTo>
                  <a:pt x="1319390" y="155732"/>
                  <a:pt x="1302649" y="172474"/>
                  <a:pt x="1302730" y="192848"/>
                </a:cubicBezTo>
                <a:lnTo>
                  <a:pt x="1302724" y="777784"/>
                </a:lnTo>
                <a:cubicBezTo>
                  <a:pt x="1303653" y="836378"/>
                  <a:pt x="1285053" y="895737"/>
                  <a:pt x="1246975" y="941198"/>
                </a:cubicBezTo>
                <a:cubicBezTo>
                  <a:pt x="1196868" y="1002533"/>
                  <a:pt x="1124404" y="1035930"/>
                  <a:pt x="1047372" y="1033136"/>
                </a:cubicBezTo>
                <a:cubicBezTo>
                  <a:pt x="1039037" y="1032242"/>
                  <a:pt x="1029696" y="1032202"/>
                  <a:pt x="1020431" y="1032238"/>
                </a:cubicBezTo>
                <a:cubicBezTo>
                  <a:pt x="507906" y="1032277"/>
                  <a:pt x="91056" y="1449127"/>
                  <a:pt x="91017" y="1961652"/>
                </a:cubicBezTo>
                <a:cubicBezTo>
                  <a:pt x="90955" y="2217957"/>
                  <a:pt x="195059" y="2450075"/>
                  <a:pt x="363094" y="2618110"/>
                </a:cubicBezTo>
                <a:cubicBezTo>
                  <a:pt x="531128" y="2786144"/>
                  <a:pt x="763246" y="2890248"/>
                  <a:pt x="1019551" y="2890186"/>
                </a:cubicBezTo>
                <a:cubicBezTo>
                  <a:pt x="1532076" y="2890147"/>
                  <a:pt x="1948926" y="2473297"/>
                  <a:pt x="1948965" y="1960772"/>
                </a:cubicBezTo>
                <a:cubicBezTo>
                  <a:pt x="1949004" y="1931048"/>
                  <a:pt x="1977731" y="1907859"/>
                  <a:pt x="2009348" y="1917154"/>
                </a:cubicBezTo>
                <a:cubicBezTo>
                  <a:pt x="2028856" y="1923640"/>
                  <a:pt x="2040908" y="1941273"/>
                  <a:pt x="2041828" y="1962655"/>
                </a:cubicBezTo>
                <a:cubicBezTo>
                  <a:pt x="2041831" y="2525278"/>
                  <a:pt x="1584057" y="2983052"/>
                  <a:pt x="1021434" y="2983049"/>
                </a:cubicBezTo>
                <a:cubicBezTo>
                  <a:pt x="740049" y="2982044"/>
                  <a:pt x="484724" y="2867923"/>
                  <a:pt x="299925" y="2683124"/>
                </a:cubicBezTo>
                <a:cubicBezTo>
                  <a:pt x="115125" y="2498325"/>
                  <a:pt x="75" y="2243930"/>
                  <a:pt x="0" y="1961615"/>
                </a:cubicBezTo>
                <a:cubicBezTo>
                  <a:pt x="927" y="1398061"/>
                  <a:pt x="458700" y="940288"/>
                  <a:pt x="1021324" y="940291"/>
                </a:cubicBezTo>
                <a:cubicBezTo>
                  <a:pt x="1031596" y="939401"/>
                  <a:pt x="1041783" y="940288"/>
                  <a:pt x="1051125" y="940329"/>
                </a:cubicBezTo>
                <a:cubicBezTo>
                  <a:pt x="1092804" y="941254"/>
                  <a:pt x="1133704" y="926348"/>
                  <a:pt x="1163382" y="896669"/>
                </a:cubicBezTo>
                <a:cubicBezTo>
                  <a:pt x="1194075" y="865976"/>
                  <a:pt x="1211749" y="826154"/>
                  <a:pt x="1211769" y="781530"/>
                </a:cubicBezTo>
                <a:lnTo>
                  <a:pt x="1211714" y="192811"/>
                </a:lnTo>
                <a:cubicBezTo>
                  <a:pt x="1211709" y="172514"/>
                  <a:pt x="1194944" y="155749"/>
                  <a:pt x="1174569" y="155667"/>
                </a:cubicBezTo>
                <a:lnTo>
                  <a:pt x="1163452" y="155710"/>
                </a:lnTo>
                <a:cubicBezTo>
                  <a:pt x="1135581" y="155742"/>
                  <a:pt x="1121657" y="123216"/>
                  <a:pt x="1141104" y="103769"/>
                </a:cubicBezTo>
                <a:lnTo>
                  <a:pt x="1235804" y="9069"/>
                </a:lnTo>
                <a:cubicBezTo>
                  <a:pt x="1241850" y="3023"/>
                  <a:pt x="1249524" y="2"/>
                  <a:pt x="1257196" y="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pic>
        <p:nvPicPr>
          <p:cNvPr id="19" name="Graphic 18" descr="Checklist outline">
            <a:extLst>
              <a:ext uri="{FF2B5EF4-FFF2-40B4-BE49-F238E27FC236}">
                <a16:creationId xmlns:a16="http://schemas.microsoft.com/office/drawing/2014/main" id="{B5D996E1-64C0-479D-AA7B-C6C1E4F0F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2856" y="4105748"/>
            <a:ext cx="857250" cy="85725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3D620FB1-8458-4B50-8C3C-0CA4FC4A69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2856" y="2037682"/>
            <a:ext cx="857250" cy="85725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B07CF298-8E6E-4682-9E08-6469CB5FE4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55280" y="4125968"/>
            <a:ext cx="857250" cy="857250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D84E7B6B-7A14-45E0-98F4-A3AF196634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55280" y="2037682"/>
            <a:ext cx="857250" cy="857250"/>
          </a:xfrm>
          <a:prstGeom prst="rect">
            <a:avLst/>
          </a:prstGeom>
        </p:spPr>
      </p:pic>
      <p:pic>
        <p:nvPicPr>
          <p:cNvPr id="23" name="Graphic 22" descr="Trophy with solid fill">
            <a:extLst>
              <a:ext uri="{FF2B5EF4-FFF2-40B4-BE49-F238E27FC236}">
                <a16:creationId xmlns:a16="http://schemas.microsoft.com/office/drawing/2014/main" id="{A6DA0AE8-83C8-4CF4-B225-B7C0F2E987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2738" y="3045405"/>
            <a:ext cx="958525" cy="95852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E72EFCA-4C07-48DD-B353-51476EF43CC7}"/>
              </a:ext>
            </a:extLst>
          </p:cNvPr>
          <p:cNvGrpSpPr/>
          <p:nvPr/>
        </p:nvGrpSpPr>
        <p:grpSpPr>
          <a:xfrm>
            <a:off x="6695611" y="3896605"/>
            <a:ext cx="2194560" cy="1260003"/>
            <a:chOff x="8921977" y="400157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4AED18-AAE7-4C28-A0AC-804966B00F1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CBBEC5-056B-4F7B-BEF3-7752244BCAB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903320B-07C6-43A3-BE5F-CAE652FFC954}"/>
              </a:ext>
            </a:extLst>
          </p:cNvPr>
          <p:cNvGrpSpPr/>
          <p:nvPr/>
        </p:nvGrpSpPr>
        <p:grpSpPr>
          <a:xfrm>
            <a:off x="253830" y="3896604"/>
            <a:ext cx="2194560" cy="1260003"/>
            <a:chOff x="332936" y="4580523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17EC0F3-B4A4-4699-A19A-EBA4E48BFCA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2E4773-4B38-45B5-8F15-53740E712FD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F4EDC2-EAE4-4718-B147-B6D5C450784E}"/>
              </a:ext>
            </a:extLst>
          </p:cNvPr>
          <p:cNvGrpSpPr/>
          <p:nvPr/>
        </p:nvGrpSpPr>
        <p:grpSpPr>
          <a:xfrm>
            <a:off x="6695611" y="1990839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04196D-3A8B-47EB-B09F-96C3CB6303D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31D855D-1654-4085-9CD0-7A8632F41C4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4B2C04-8C45-47E9-AC89-CEE850CB9B3F}"/>
              </a:ext>
            </a:extLst>
          </p:cNvPr>
          <p:cNvGrpSpPr/>
          <p:nvPr/>
        </p:nvGrpSpPr>
        <p:grpSpPr>
          <a:xfrm>
            <a:off x="253830" y="199084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5690D4-2975-443C-82D3-D463775F3F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3ECB4EB-1EC0-43B9-A74D-8053E12DE07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Question Mark Arrows Cycle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ED74932-BC3D-45B3-B4F1-0BD905E312D0}"/>
              </a:ext>
            </a:extLst>
          </p:cNvPr>
          <p:cNvSpPr/>
          <p:nvPr/>
        </p:nvSpPr>
        <p:spPr>
          <a:xfrm>
            <a:off x="4045285" y="3680578"/>
            <a:ext cx="2193433" cy="1529336"/>
          </a:xfrm>
          <a:custGeom>
            <a:avLst/>
            <a:gdLst>
              <a:gd name="connsiteX0" fmla="*/ 1903197 w 2924577"/>
              <a:gd name="connsiteY0" fmla="*/ 0 h 2039114"/>
              <a:gd name="connsiteX1" fmla="*/ 2924577 w 2924577"/>
              <a:gd name="connsiteY1" fmla="*/ 1021380 h 2039114"/>
              <a:gd name="connsiteX2" fmla="*/ 1903214 w 2924577"/>
              <a:gd name="connsiteY2" fmla="*/ 2039093 h 2039114"/>
              <a:gd name="connsiteX3" fmla="*/ 881834 w 2924577"/>
              <a:gd name="connsiteY3" fmla="*/ 1017713 h 2039114"/>
              <a:gd name="connsiteX4" fmla="*/ 882788 w 2924577"/>
              <a:gd name="connsiteY4" fmla="*/ 972256 h 2039114"/>
              <a:gd name="connsiteX5" fmla="*/ 838151 w 2924577"/>
              <a:gd name="connsiteY5" fmla="*/ 855225 h 2039114"/>
              <a:gd name="connsiteX6" fmla="*/ 724005 w 2924577"/>
              <a:gd name="connsiteY6" fmla="*/ 805964 h 2039114"/>
              <a:gd name="connsiteX7" fmla="*/ 192846 w 2924577"/>
              <a:gd name="connsiteY7" fmla="*/ 806051 h 2039114"/>
              <a:gd name="connsiteX8" fmla="*/ 155747 w 2924577"/>
              <a:gd name="connsiteY8" fmla="*/ 843150 h 2039114"/>
              <a:gd name="connsiteX9" fmla="*/ 155755 w 2924577"/>
              <a:gd name="connsiteY9" fmla="*/ 859830 h 2039114"/>
              <a:gd name="connsiteX10" fmla="*/ 103718 w 2924577"/>
              <a:gd name="connsiteY10" fmla="*/ 882141 h 2039114"/>
              <a:gd name="connsiteX11" fmla="*/ 9064 w 2924577"/>
              <a:gd name="connsiteY11" fmla="*/ 787486 h 2039114"/>
              <a:gd name="connsiteX12" fmla="*/ 9010 w 2924577"/>
              <a:gd name="connsiteY12" fmla="*/ 744777 h 2039114"/>
              <a:gd name="connsiteX13" fmla="*/ 103784 w 2924577"/>
              <a:gd name="connsiteY13" fmla="*/ 650002 h 2039114"/>
              <a:gd name="connsiteX14" fmla="*/ 155693 w 2924577"/>
              <a:gd name="connsiteY14" fmla="*/ 672322 h 2039114"/>
              <a:gd name="connsiteX15" fmla="*/ 155751 w 2924577"/>
              <a:gd name="connsiteY15" fmla="*/ 679739 h 2039114"/>
              <a:gd name="connsiteX16" fmla="*/ 192865 w 2924577"/>
              <a:gd name="connsiteY16" fmla="*/ 716854 h 2039114"/>
              <a:gd name="connsiteX17" fmla="*/ 724037 w 2924577"/>
              <a:gd name="connsiteY17" fmla="*/ 716928 h 2039114"/>
              <a:gd name="connsiteX18" fmla="*/ 904992 w 2924577"/>
              <a:gd name="connsiteY18" fmla="*/ 793947 h 2039114"/>
              <a:gd name="connsiteX19" fmla="*/ 974715 w 2924577"/>
              <a:gd name="connsiteY19" fmla="*/ 978721 h 2039114"/>
              <a:gd name="connsiteX20" fmla="*/ 973738 w 2924577"/>
              <a:gd name="connsiteY20" fmla="*/ 1020550 h 2039114"/>
              <a:gd name="connsiteX21" fmla="*/ 1903158 w 2924577"/>
              <a:gd name="connsiteY21" fmla="*/ 1949970 h 2039114"/>
              <a:gd name="connsiteX22" fmla="*/ 2832653 w 2924577"/>
              <a:gd name="connsiteY22" fmla="*/ 1020475 h 2039114"/>
              <a:gd name="connsiteX23" fmla="*/ 1905090 w 2924577"/>
              <a:gd name="connsiteY23" fmla="*/ 91110 h 2039114"/>
              <a:gd name="connsiteX24" fmla="*/ 1859585 w 2924577"/>
              <a:gd name="connsiteY24" fmla="*/ 60475 h 2039114"/>
              <a:gd name="connsiteX25" fmla="*/ 1903197 w 2924577"/>
              <a:gd name="connsiteY25" fmla="*/ 0 h 20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4577" h="2039114">
                <a:moveTo>
                  <a:pt x="1903197" y="0"/>
                </a:moveTo>
                <a:cubicBezTo>
                  <a:pt x="2466828" y="993"/>
                  <a:pt x="2924541" y="458706"/>
                  <a:pt x="2924577" y="1021380"/>
                </a:cubicBezTo>
                <a:cubicBezTo>
                  <a:pt x="2923637" y="1585031"/>
                  <a:pt x="2465911" y="2042757"/>
                  <a:pt x="1903214" y="2039093"/>
                </a:cubicBezTo>
                <a:cubicBezTo>
                  <a:pt x="1339583" y="2038101"/>
                  <a:pt x="881870" y="1580388"/>
                  <a:pt x="881834" y="1017713"/>
                </a:cubicBezTo>
                <a:cubicBezTo>
                  <a:pt x="881881" y="1002890"/>
                  <a:pt x="882742" y="987079"/>
                  <a:pt x="882788" y="972256"/>
                </a:cubicBezTo>
                <a:cubicBezTo>
                  <a:pt x="883711" y="928570"/>
                  <a:pt x="867932" y="886808"/>
                  <a:pt x="838151" y="855225"/>
                </a:cubicBezTo>
                <a:cubicBezTo>
                  <a:pt x="808532" y="823653"/>
                  <a:pt x="768573" y="806073"/>
                  <a:pt x="724005" y="805964"/>
                </a:cubicBezTo>
                <a:lnTo>
                  <a:pt x="192846" y="806051"/>
                </a:lnTo>
                <a:cubicBezTo>
                  <a:pt x="172463" y="806095"/>
                  <a:pt x="155791" y="822767"/>
                  <a:pt x="155747" y="843150"/>
                </a:cubicBezTo>
                <a:lnTo>
                  <a:pt x="155755" y="859830"/>
                </a:lnTo>
                <a:cubicBezTo>
                  <a:pt x="155694" y="887705"/>
                  <a:pt x="123275" y="901697"/>
                  <a:pt x="103718" y="882141"/>
                </a:cubicBezTo>
                <a:lnTo>
                  <a:pt x="9064" y="787486"/>
                </a:lnTo>
                <a:cubicBezTo>
                  <a:pt x="-3018" y="775405"/>
                  <a:pt x="-3006" y="756792"/>
                  <a:pt x="9010" y="744777"/>
                </a:cubicBezTo>
                <a:lnTo>
                  <a:pt x="103784" y="650002"/>
                </a:lnTo>
                <a:cubicBezTo>
                  <a:pt x="122334" y="631453"/>
                  <a:pt x="155755" y="644447"/>
                  <a:pt x="155693" y="672322"/>
                </a:cubicBezTo>
                <a:lnTo>
                  <a:pt x="155751" y="679739"/>
                </a:lnTo>
                <a:cubicBezTo>
                  <a:pt x="155794" y="700209"/>
                  <a:pt x="172482" y="716897"/>
                  <a:pt x="192865" y="716854"/>
                </a:cubicBezTo>
                <a:lnTo>
                  <a:pt x="724037" y="716928"/>
                </a:lnTo>
                <a:cubicBezTo>
                  <a:pt x="792765" y="716866"/>
                  <a:pt x="856772" y="743775"/>
                  <a:pt x="904992" y="793947"/>
                </a:cubicBezTo>
                <a:cubicBezTo>
                  <a:pt x="953374" y="844131"/>
                  <a:pt x="977449" y="909060"/>
                  <a:pt x="974715" y="978721"/>
                </a:cubicBezTo>
                <a:cubicBezTo>
                  <a:pt x="973799" y="992675"/>
                  <a:pt x="973753" y="1007498"/>
                  <a:pt x="973738" y="1020550"/>
                </a:cubicBezTo>
                <a:cubicBezTo>
                  <a:pt x="973738" y="1533022"/>
                  <a:pt x="1390686" y="1949971"/>
                  <a:pt x="1903158" y="1949970"/>
                </a:cubicBezTo>
                <a:cubicBezTo>
                  <a:pt x="2415705" y="1949895"/>
                  <a:pt x="2832577" y="1533023"/>
                  <a:pt x="2832653" y="1020475"/>
                </a:cubicBezTo>
                <a:cubicBezTo>
                  <a:pt x="2832653" y="508003"/>
                  <a:pt x="2416661" y="92011"/>
                  <a:pt x="1905090" y="91110"/>
                </a:cubicBezTo>
                <a:cubicBezTo>
                  <a:pt x="1884620" y="91068"/>
                  <a:pt x="1866077" y="79884"/>
                  <a:pt x="1859585" y="60475"/>
                </a:cubicBezTo>
                <a:cubicBezTo>
                  <a:pt x="1849372" y="29835"/>
                  <a:pt x="1873551" y="94"/>
                  <a:pt x="19031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413C531-8324-48AF-89EE-D02EA848D56B}"/>
              </a:ext>
            </a:extLst>
          </p:cNvPr>
          <p:cNvSpPr/>
          <p:nvPr/>
        </p:nvSpPr>
        <p:spPr>
          <a:xfrm>
            <a:off x="4706719" y="1839421"/>
            <a:ext cx="1531999" cy="2228252"/>
          </a:xfrm>
          <a:custGeom>
            <a:avLst/>
            <a:gdLst>
              <a:gd name="connsiteX0" fmla="*/ 1021317 w 2042665"/>
              <a:gd name="connsiteY0" fmla="*/ 1 h 2971003"/>
              <a:gd name="connsiteX1" fmla="*/ 1743669 w 2042665"/>
              <a:gd name="connsiteY1" fmla="*/ 298998 h 2971003"/>
              <a:gd name="connsiteX2" fmla="*/ 2042665 w 2042665"/>
              <a:gd name="connsiteY2" fmla="*/ 1021349 h 2971003"/>
              <a:gd name="connsiteX3" fmla="*/ 1743650 w 2042665"/>
              <a:gd name="connsiteY3" fmla="*/ 1743760 h 2971003"/>
              <a:gd name="connsiteX4" fmla="*/ 1021323 w 2042665"/>
              <a:gd name="connsiteY4" fmla="*/ 2042692 h 2971003"/>
              <a:gd name="connsiteX5" fmla="*/ 1019440 w 2042665"/>
              <a:gd name="connsiteY5" fmla="*/ 2042644 h 2971003"/>
              <a:gd name="connsiteX6" fmla="*/ 887607 w 2042665"/>
              <a:gd name="connsiteY6" fmla="*/ 2109556 h 2971003"/>
              <a:gd name="connsiteX7" fmla="*/ 857872 w 2042665"/>
              <a:gd name="connsiteY7" fmla="*/ 2206143 h 2971003"/>
              <a:gd name="connsiteX8" fmla="*/ 857913 w 2042665"/>
              <a:gd name="connsiteY8" fmla="*/ 2778057 h 2971003"/>
              <a:gd name="connsiteX9" fmla="*/ 895053 w 2042665"/>
              <a:gd name="connsiteY9" fmla="*/ 2815196 h 2971003"/>
              <a:gd name="connsiteX10" fmla="*/ 917292 w 2042665"/>
              <a:gd name="connsiteY10" fmla="*/ 2815242 h 2971003"/>
              <a:gd name="connsiteX11" fmla="*/ 939581 w 2042665"/>
              <a:gd name="connsiteY11" fmla="*/ 2867233 h 2971003"/>
              <a:gd name="connsiteX12" fmla="*/ 844881 w 2042665"/>
              <a:gd name="connsiteY12" fmla="*/ 2961933 h 2971003"/>
              <a:gd name="connsiteX13" fmla="*/ 802203 w 2042665"/>
              <a:gd name="connsiteY13" fmla="*/ 2961974 h 2971003"/>
              <a:gd name="connsiteX14" fmla="*/ 707421 w 2042665"/>
              <a:gd name="connsiteY14" fmla="*/ 2867193 h 2971003"/>
              <a:gd name="connsiteX15" fmla="*/ 729695 w 2042665"/>
              <a:gd name="connsiteY15" fmla="*/ 2815208 h 2971003"/>
              <a:gd name="connsiteX16" fmla="*/ 766824 w 2042665"/>
              <a:gd name="connsiteY16" fmla="*/ 2778079 h 2971003"/>
              <a:gd name="connsiteX17" fmla="*/ 766913 w 2042665"/>
              <a:gd name="connsiteY17" fmla="*/ 2207966 h 2971003"/>
              <a:gd name="connsiteX18" fmla="*/ 821694 w 2042665"/>
              <a:gd name="connsiteY18" fmla="*/ 2045479 h 2971003"/>
              <a:gd name="connsiteX19" fmla="*/ 1020371 w 2042665"/>
              <a:gd name="connsiteY19" fmla="*/ 1950794 h 2971003"/>
              <a:gd name="connsiteX20" fmla="*/ 1022254 w 2042665"/>
              <a:gd name="connsiteY20" fmla="*/ 1950842 h 2971003"/>
              <a:gd name="connsiteX21" fmla="*/ 1678655 w 2042665"/>
              <a:gd name="connsiteY21" fmla="*/ 1678765 h 2971003"/>
              <a:gd name="connsiteX22" fmla="*/ 1949870 w 2042665"/>
              <a:gd name="connsiteY22" fmla="*/ 974944 h 2971003"/>
              <a:gd name="connsiteX23" fmla="*/ 1693576 w 2042665"/>
              <a:gd name="connsiteY23" fmla="*/ 380734 h 2971003"/>
              <a:gd name="connsiteX24" fmla="*/ 971178 w 2042665"/>
              <a:gd name="connsiteY24" fmla="*/ 94707 h 2971003"/>
              <a:gd name="connsiteX25" fmla="*/ 399216 w 2042665"/>
              <a:gd name="connsiteY25" fmla="*/ 332410 h 2971003"/>
              <a:gd name="connsiteX26" fmla="*/ 91872 w 2042665"/>
              <a:gd name="connsiteY26" fmla="*/ 1022295 h 2971003"/>
              <a:gd name="connsiteX27" fmla="*/ 31572 w 2042665"/>
              <a:gd name="connsiteY27" fmla="*/ 1065957 h 2971003"/>
              <a:gd name="connsiteX28" fmla="*/ 1 w 2042665"/>
              <a:gd name="connsiteY28" fmla="*/ 1019534 h 2971003"/>
              <a:gd name="connsiteX29" fmla="*/ 298906 w 2042665"/>
              <a:gd name="connsiteY29" fmla="*/ 299016 h 2971003"/>
              <a:gd name="connsiteX30" fmla="*/ 1021317 w 2042665"/>
              <a:gd name="connsiteY30" fmla="*/ 1 h 29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42665" h="2971003">
                <a:moveTo>
                  <a:pt x="1021317" y="1"/>
                </a:moveTo>
                <a:cubicBezTo>
                  <a:pt x="1294345" y="26"/>
                  <a:pt x="1550541" y="105870"/>
                  <a:pt x="1743669" y="298998"/>
                </a:cubicBezTo>
                <a:cubicBezTo>
                  <a:pt x="1936796" y="492125"/>
                  <a:pt x="2042640" y="748321"/>
                  <a:pt x="2042665" y="1021349"/>
                </a:cubicBezTo>
                <a:cubicBezTo>
                  <a:pt x="2042616" y="1294303"/>
                  <a:pt x="1936805" y="1550605"/>
                  <a:pt x="1743650" y="1743760"/>
                </a:cubicBezTo>
                <a:cubicBezTo>
                  <a:pt x="1550579" y="1936831"/>
                  <a:pt x="1294351" y="2042717"/>
                  <a:pt x="1021323" y="2042692"/>
                </a:cubicBezTo>
                <a:lnTo>
                  <a:pt x="1019440" y="2042644"/>
                </a:lnTo>
                <a:cubicBezTo>
                  <a:pt x="967484" y="2042752"/>
                  <a:pt x="919165" y="2066856"/>
                  <a:pt x="887607" y="2109556"/>
                </a:cubicBezTo>
                <a:cubicBezTo>
                  <a:pt x="867124" y="2137466"/>
                  <a:pt x="857956" y="2170850"/>
                  <a:pt x="857872" y="2206143"/>
                </a:cubicBezTo>
                <a:lnTo>
                  <a:pt x="857913" y="2778057"/>
                </a:lnTo>
                <a:cubicBezTo>
                  <a:pt x="857827" y="2798496"/>
                  <a:pt x="874540" y="2815209"/>
                  <a:pt x="895053" y="2815196"/>
                </a:cubicBezTo>
                <a:lnTo>
                  <a:pt x="917292" y="2815242"/>
                </a:lnTo>
                <a:cubicBezTo>
                  <a:pt x="945116" y="2815198"/>
                  <a:pt x="959105" y="2847709"/>
                  <a:pt x="939581" y="2867233"/>
                </a:cubicBezTo>
                <a:lnTo>
                  <a:pt x="844881" y="2961933"/>
                </a:lnTo>
                <a:cubicBezTo>
                  <a:pt x="832782" y="2974032"/>
                  <a:pt x="814236" y="2974008"/>
                  <a:pt x="802203" y="2961974"/>
                </a:cubicBezTo>
                <a:lnTo>
                  <a:pt x="707421" y="2867193"/>
                </a:lnTo>
                <a:cubicBezTo>
                  <a:pt x="688851" y="2848623"/>
                  <a:pt x="701870" y="2815252"/>
                  <a:pt x="729695" y="2815208"/>
                </a:cubicBezTo>
                <a:cubicBezTo>
                  <a:pt x="750208" y="2815196"/>
                  <a:pt x="766895" y="2798509"/>
                  <a:pt x="766824" y="2778079"/>
                </a:cubicBezTo>
                <a:lnTo>
                  <a:pt x="766913" y="2207966"/>
                </a:lnTo>
                <a:cubicBezTo>
                  <a:pt x="766904" y="2148550"/>
                  <a:pt x="785416" y="2090968"/>
                  <a:pt x="821694" y="2045479"/>
                </a:cubicBezTo>
                <a:cubicBezTo>
                  <a:pt x="869966" y="1984282"/>
                  <a:pt x="942409" y="1950762"/>
                  <a:pt x="1020371" y="1950794"/>
                </a:cubicBezTo>
                <a:cubicBezTo>
                  <a:pt x="1020371" y="1950794"/>
                  <a:pt x="1022254" y="1950842"/>
                  <a:pt x="1022254" y="1950842"/>
                </a:cubicBezTo>
                <a:cubicBezTo>
                  <a:pt x="1269193" y="1950810"/>
                  <a:pt x="1503189" y="1854231"/>
                  <a:pt x="1678655" y="1678765"/>
                </a:cubicBezTo>
                <a:cubicBezTo>
                  <a:pt x="1865302" y="1492118"/>
                  <a:pt x="1962822" y="1240542"/>
                  <a:pt x="1949870" y="974944"/>
                </a:cubicBezTo>
                <a:cubicBezTo>
                  <a:pt x="1938650" y="753966"/>
                  <a:pt x="1846700" y="541368"/>
                  <a:pt x="1693576" y="380734"/>
                </a:cubicBezTo>
                <a:cubicBezTo>
                  <a:pt x="1504119" y="183935"/>
                  <a:pt x="1245095" y="80770"/>
                  <a:pt x="971178" y="94707"/>
                </a:cubicBezTo>
                <a:cubicBezTo>
                  <a:pt x="759429" y="105900"/>
                  <a:pt x="556078" y="190404"/>
                  <a:pt x="399216" y="332410"/>
                </a:cubicBezTo>
                <a:cubicBezTo>
                  <a:pt x="201449" y="511607"/>
                  <a:pt x="91854" y="758619"/>
                  <a:pt x="91872" y="1022295"/>
                </a:cubicBezTo>
                <a:cubicBezTo>
                  <a:pt x="91876" y="1052003"/>
                  <a:pt x="63096" y="1075287"/>
                  <a:pt x="31572" y="1065957"/>
                </a:cubicBezTo>
                <a:cubicBezTo>
                  <a:pt x="12956" y="1060357"/>
                  <a:pt x="-38" y="1041856"/>
                  <a:pt x="1" y="1019534"/>
                </a:cubicBezTo>
                <a:cubicBezTo>
                  <a:pt x="24" y="748389"/>
                  <a:pt x="105835" y="492087"/>
                  <a:pt x="298906" y="299016"/>
                </a:cubicBezTo>
                <a:cubicBezTo>
                  <a:pt x="492061" y="105861"/>
                  <a:pt x="748289" y="-24"/>
                  <a:pt x="1021317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14B6189-DF86-430B-98C7-23C487FBBB7B}"/>
              </a:ext>
            </a:extLst>
          </p:cNvPr>
          <p:cNvSpPr/>
          <p:nvPr/>
        </p:nvSpPr>
        <p:spPr>
          <a:xfrm>
            <a:off x="2905283" y="1842933"/>
            <a:ext cx="2221295" cy="1532021"/>
          </a:xfrm>
          <a:custGeom>
            <a:avLst/>
            <a:gdLst>
              <a:gd name="connsiteX0" fmla="*/ 1021333 w 2961726"/>
              <a:gd name="connsiteY0" fmla="*/ 0 h 2042695"/>
              <a:gd name="connsiteX1" fmla="*/ 1743811 w 2961726"/>
              <a:gd name="connsiteY1" fmla="*/ 298969 h 2042695"/>
              <a:gd name="connsiteX2" fmla="*/ 2042696 w 2961726"/>
              <a:gd name="connsiteY2" fmla="*/ 1021362 h 2042695"/>
              <a:gd name="connsiteX3" fmla="*/ 2041848 w 2961726"/>
              <a:gd name="connsiteY3" fmla="*/ 1053857 h 2042695"/>
              <a:gd name="connsiteX4" fmla="*/ 2085420 w 2961726"/>
              <a:gd name="connsiteY4" fmla="*/ 1166161 h 2042695"/>
              <a:gd name="connsiteX5" fmla="*/ 2200562 w 2961726"/>
              <a:gd name="connsiteY5" fmla="*/ 1214472 h 2042695"/>
              <a:gd name="connsiteX6" fmla="*/ 2768851 w 2961726"/>
              <a:gd name="connsiteY6" fmla="*/ 1214476 h 2042695"/>
              <a:gd name="connsiteX7" fmla="*/ 2805995 w 2961726"/>
              <a:gd name="connsiteY7" fmla="*/ 1177331 h 2042695"/>
              <a:gd name="connsiteX8" fmla="*/ 2805998 w 2961726"/>
              <a:gd name="connsiteY8" fmla="*/ 1166219 h 2042695"/>
              <a:gd name="connsiteX9" fmla="*/ 2857956 w 2961726"/>
              <a:gd name="connsiteY9" fmla="*/ 1143888 h 2042695"/>
              <a:gd name="connsiteX10" fmla="*/ 2952643 w 2961726"/>
              <a:gd name="connsiteY10" fmla="*/ 1238576 h 2042695"/>
              <a:gd name="connsiteX11" fmla="*/ 2952671 w 2961726"/>
              <a:gd name="connsiteY11" fmla="*/ 1281305 h 2042695"/>
              <a:gd name="connsiteX12" fmla="*/ 2857981 w 2961726"/>
              <a:gd name="connsiteY12" fmla="*/ 1375995 h 2042695"/>
              <a:gd name="connsiteX13" fmla="*/ 2806020 w 2961726"/>
              <a:gd name="connsiteY13" fmla="*/ 1353720 h 2042695"/>
              <a:gd name="connsiteX14" fmla="*/ 2806022 w 2961726"/>
              <a:gd name="connsiteY14" fmla="*/ 1342608 h 2042695"/>
              <a:gd name="connsiteX15" fmla="*/ 2768820 w 2961726"/>
              <a:gd name="connsiteY15" fmla="*/ 1305406 h 2042695"/>
              <a:gd name="connsiteX16" fmla="*/ 2200616 w 2961726"/>
              <a:gd name="connsiteY16" fmla="*/ 1305486 h 2042695"/>
              <a:gd name="connsiteX17" fmla="*/ 2019516 w 2961726"/>
              <a:gd name="connsiteY17" fmla="*/ 1228362 h 2042695"/>
              <a:gd name="connsiteX18" fmla="*/ 1949884 w 2961726"/>
              <a:gd name="connsiteY18" fmla="*/ 1049198 h 2042695"/>
              <a:gd name="connsiteX19" fmla="*/ 1949830 w 2961726"/>
              <a:gd name="connsiteY19" fmla="*/ 1019457 h 2042695"/>
              <a:gd name="connsiteX20" fmla="*/ 1677882 w 2961726"/>
              <a:gd name="connsiteY20" fmla="*/ 363047 h 2042695"/>
              <a:gd name="connsiteX21" fmla="*/ 974028 w 2961726"/>
              <a:gd name="connsiteY21" fmla="*/ 91913 h 2042695"/>
              <a:gd name="connsiteX22" fmla="*/ 379758 w 2961726"/>
              <a:gd name="connsiteY22" fmla="*/ 348170 h 2042695"/>
              <a:gd name="connsiteX23" fmla="*/ 93843 w 2961726"/>
              <a:gd name="connsiteY23" fmla="*/ 1070573 h 2042695"/>
              <a:gd name="connsiteX24" fmla="*/ 331450 w 2961726"/>
              <a:gd name="connsiteY24" fmla="*/ 1642482 h 2042695"/>
              <a:gd name="connsiteX25" fmla="*/ 1021334 w 2961726"/>
              <a:gd name="connsiteY25" fmla="*/ 1949805 h 2042695"/>
              <a:gd name="connsiteX26" fmla="*/ 1066868 w 2961726"/>
              <a:gd name="connsiteY26" fmla="*/ 1995339 h 2042695"/>
              <a:gd name="connsiteX27" fmla="*/ 1021363 w 2961726"/>
              <a:gd name="connsiteY27" fmla="*/ 2042695 h 2042695"/>
              <a:gd name="connsiteX28" fmla="*/ 299043 w 2961726"/>
              <a:gd name="connsiteY28" fmla="*/ 1743737 h 2042695"/>
              <a:gd name="connsiteX29" fmla="*/ 0 w 2961726"/>
              <a:gd name="connsiteY29" fmla="*/ 1021333 h 2042695"/>
              <a:gd name="connsiteX30" fmla="*/ 298987 w 2961726"/>
              <a:gd name="connsiteY30" fmla="*/ 298987 h 2042695"/>
              <a:gd name="connsiteX31" fmla="*/ 1021333 w 2961726"/>
              <a:gd name="connsiteY31" fmla="*/ 0 h 20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61726" h="2042695">
                <a:moveTo>
                  <a:pt x="1021333" y="0"/>
                </a:moveTo>
                <a:cubicBezTo>
                  <a:pt x="1294366" y="4"/>
                  <a:pt x="1550648" y="105807"/>
                  <a:pt x="1743811" y="298969"/>
                </a:cubicBezTo>
                <a:cubicBezTo>
                  <a:pt x="1936889" y="492047"/>
                  <a:pt x="2042692" y="748330"/>
                  <a:pt x="2042696" y="1021362"/>
                </a:cubicBezTo>
                <a:cubicBezTo>
                  <a:pt x="2042694" y="1032475"/>
                  <a:pt x="2041766" y="1042661"/>
                  <a:pt x="2041848" y="1053857"/>
                </a:cubicBezTo>
                <a:cubicBezTo>
                  <a:pt x="2040865" y="1095576"/>
                  <a:pt x="2056660" y="1135500"/>
                  <a:pt x="2085420" y="1166161"/>
                </a:cubicBezTo>
                <a:cubicBezTo>
                  <a:pt x="2116057" y="1196798"/>
                  <a:pt x="2155956" y="1214469"/>
                  <a:pt x="2200562" y="1214472"/>
                </a:cubicBezTo>
                <a:lnTo>
                  <a:pt x="2768851" y="1214476"/>
                </a:lnTo>
                <a:cubicBezTo>
                  <a:pt x="2789272" y="1214424"/>
                  <a:pt x="2805943" y="1197752"/>
                  <a:pt x="2805995" y="1177331"/>
                </a:cubicBezTo>
                <a:lnTo>
                  <a:pt x="2805998" y="1166219"/>
                </a:lnTo>
                <a:cubicBezTo>
                  <a:pt x="2805992" y="1138282"/>
                  <a:pt x="2838429" y="1124361"/>
                  <a:pt x="2857956" y="1143888"/>
                </a:cubicBezTo>
                <a:lnTo>
                  <a:pt x="2952643" y="1238576"/>
                </a:lnTo>
                <a:cubicBezTo>
                  <a:pt x="2964763" y="1250696"/>
                  <a:pt x="2964735" y="1269240"/>
                  <a:pt x="2952671" y="1281305"/>
                </a:cubicBezTo>
                <a:lnTo>
                  <a:pt x="2857981" y="1375995"/>
                </a:lnTo>
                <a:cubicBezTo>
                  <a:pt x="2839409" y="1394567"/>
                  <a:pt x="2805942" y="1381574"/>
                  <a:pt x="2806020" y="1353720"/>
                </a:cubicBezTo>
                <a:lnTo>
                  <a:pt x="2806022" y="1342608"/>
                </a:lnTo>
                <a:cubicBezTo>
                  <a:pt x="2805917" y="1322176"/>
                  <a:pt x="2789252" y="1305511"/>
                  <a:pt x="2768820" y="1305406"/>
                </a:cubicBezTo>
                <a:lnTo>
                  <a:pt x="2200616" y="1305486"/>
                </a:lnTo>
                <a:cubicBezTo>
                  <a:pt x="2132776" y="1304478"/>
                  <a:pt x="2066877" y="1277625"/>
                  <a:pt x="2019516" y="1228362"/>
                </a:cubicBezTo>
                <a:cubicBezTo>
                  <a:pt x="1972239" y="1179184"/>
                  <a:pt x="1948006" y="1116052"/>
                  <a:pt x="1949884" y="1049198"/>
                </a:cubicBezTo>
                <a:cubicBezTo>
                  <a:pt x="1949009" y="1038963"/>
                  <a:pt x="1949937" y="1028777"/>
                  <a:pt x="1949830" y="1019457"/>
                </a:cubicBezTo>
                <a:cubicBezTo>
                  <a:pt x="1949856" y="772485"/>
                  <a:pt x="1853369" y="538534"/>
                  <a:pt x="1677882" y="363047"/>
                </a:cubicBezTo>
                <a:cubicBezTo>
                  <a:pt x="1491200" y="176365"/>
                  <a:pt x="1239570" y="78871"/>
                  <a:pt x="974028" y="91913"/>
                </a:cubicBezTo>
                <a:cubicBezTo>
                  <a:pt x="753031" y="102998"/>
                  <a:pt x="540376" y="194959"/>
                  <a:pt x="379758" y="348170"/>
                </a:cubicBezTo>
                <a:cubicBezTo>
                  <a:pt x="182946" y="537575"/>
                  <a:pt x="79925" y="796641"/>
                  <a:pt x="93843" y="1070573"/>
                </a:cubicBezTo>
                <a:cubicBezTo>
                  <a:pt x="104949" y="1282172"/>
                  <a:pt x="189428" y="1485544"/>
                  <a:pt x="331450" y="1642482"/>
                </a:cubicBezTo>
                <a:cubicBezTo>
                  <a:pt x="510697" y="1840301"/>
                  <a:pt x="757694" y="1949834"/>
                  <a:pt x="1021334" y="1949805"/>
                </a:cubicBezTo>
                <a:cubicBezTo>
                  <a:pt x="1046469" y="1948909"/>
                  <a:pt x="1066922" y="1969362"/>
                  <a:pt x="1066868" y="1995339"/>
                </a:cubicBezTo>
                <a:cubicBezTo>
                  <a:pt x="1067765" y="2020365"/>
                  <a:pt x="1046414" y="2041716"/>
                  <a:pt x="1021363" y="2042695"/>
                </a:cubicBezTo>
                <a:cubicBezTo>
                  <a:pt x="748404" y="2042618"/>
                  <a:pt x="492121" y="1936815"/>
                  <a:pt x="299043" y="1743737"/>
                </a:cubicBezTo>
                <a:cubicBezTo>
                  <a:pt x="105880" y="1550575"/>
                  <a:pt x="77" y="1294292"/>
                  <a:pt x="0" y="1021333"/>
                </a:cubicBezTo>
                <a:cubicBezTo>
                  <a:pt x="80" y="748384"/>
                  <a:pt x="105879" y="492096"/>
                  <a:pt x="298987" y="298987"/>
                </a:cubicBezTo>
                <a:cubicBezTo>
                  <a:pt x="492169" y="105805"/>
                  <a:pt x="748458" y="6"/>
                  <a:pt x="102133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27E81B1-98D9-45C2-9B6C-ABE2E8E4B980}"/>
              </a:ext>
            </a:extLst>
          </p:cNvPr>
          <p:cNvSpPr/>
          <p:nvPr/>
        </p:nvSpPr>
        <p:spPr>
          <a:xfrm>
            <a:off x="2906003" y="2972628"/>
            <a:ext cx="1531371" cy="2237287"/>
          </a:xfrm>
          <a:custGeom>
            <a:avLst/>
            <a:gdLst>
              <a:gd name="connsiteX0" fmla="*/ 1257196 w 2041828"/>
              <a:gd name="connsiteY0" fmla="*/ 1 h 2983049"/>
              <a:gd name="connsiteX1" fmla="*/ 1278575 w 2041828"/>
              <a:gd name="connsiteY1" fmla="*/ 9056 h 2983049"/>
              <a:gd name="connsiteX2" fmla="*/ 1373244 w 2041828"/>
              <a:gd name="connsiteY2" fmla="*/ 103724 h 2983049"/>
              <a:gd name="connsiteX3" fmla="*/ 1350967 w 2041828"/>
              <a:gd name="connsiteY3" fmla="*/ 155686 h 2983049"/>
              <a:gd name="connsiteX4" fmla="*/ 1339850 w 2041828"/>
              <a:gd name="connsiteY4" fmla="*/ 155729 h 2983049"/>
              <a:gd name="connsiteX5" fmla="*/ 1302730 w 2041828"/>
              <a:gd name="connsiteY5" fmla="*/ 192848 h 2983049"/>
              <a:gd name="connsiteX6" fmla="*/ 1302724 w 2041828"/>
              <a:gd name="connsiteY6" fmla="*/ 777784 h 2983049"/>
              <a:gd name="connsiteX7" fmla="*/ 1246975 w 2041828"/>
              <a:gd name="connsiteY7" fmla="*/ 941198 h 2983049"/>
              <a:gd name="connsiteX8" fmla="*/ 1047372 w 2041828"/>
              <a:gd name="connsiteY8" fmla="*/ 1033136 h 2983049"/>
              <a:gd name="connsiteX9" fmla="*/ 1020431 w 2041828"/>
              <a:gd name="connsiteY9" fmla="*/ 1032238 h 2983049"/>
              <a:gd name="connsiteX10" fmla="*/ 91017 w 2041828"/>
              <a:gd name="connsiteY10" fmla="*/ 1961652 h 2983049"/>
              <a:gd name="connsiteX11" fmla="*/ 363094 w 2041828"/>
              <a:gd name="connsiteY11" fmla="*/ 2618110 h 2983049"/>
              <a:gd name="connsiteX12" fmla="*/ 1019551 w 2041828"/>
              <a:gd name="connsiteY12" fmla="*/ 2890186 h 2983049"/>
              <a:gd name="connsiteX13" fmla="*/ 1948965 w 2041828"/>
              <a:gd name="connsiteY13" fmla="*/ 1960772 h 2983049"/>
              <a:gd name="connsiteX14" fmla="*/ 2009348 w 2041828"/>
              <a:gd name="connsiteY14" fmla="*/ 1917154 h 2983049"/>
              <a:gd name="connsiteX15" fmla="*/ 2041828 w 2041828"/>
              <a:gd name="connsiteY15" fmla="*/ 1962655 h 2983049"/>
              <a:gd name="connsiteX16" fmla="*/ 1021434 w 2041828"/>
              <a:gd name="connsiteY16" fmla="*/ 2983049 h 2983049"/>
              <a:gd name="connsiteX17" fmla="*/ 299925 w 2041828"/>
              <a:gd name="connsiteY17" fmla="*/ 2683124 h 2983049"/>
              <a:gd name="connsiteX18" fmla="*/ 0 w 2041828"/>
              <a:gd name="connsiteY18" fmla="*/ 1961615 h 2983049"/>
              <a:gd name="connsiteX19" fmla="*/ 1021324 w 2041828"/>
              <a:gd name="connsiteY19" fmla="*/ 940291 h 2983049"/>
              <a:gd name="connsiteX20" fmla="*/ 1051125 w 2041828"/>
              <a:gd name="connsiteY20" fmla="*/ 940329 h 2983049"/>
              <a:gd name="connsiteX21" fmla="*/ 1163382 w 2041828"/>
              <a:gd name="connsiteY21" fmla="*/ 896669 h 2983049"/>
              <a:gd name="connsiteX22" fmla="*/ 1211769 w 2041828"/>
              <a:gd name="connsiteY22" fmla="*/ 781530 h 2983049"/>
              <a:gd name="connsiteX23" fmla="*/ 1211714 w 2041828"/>
              <a:gd name="connsiteY23" fmla="*/ 192811 h 2983049"/>
              <a:gd name="connsiteX24" fmla="*/ 1174569 w 2041828"/>
              <a:gd name="connsiteY24" fmla="*/ 155667 h 2983049"/>
              <a:gd name="connsiteX25" fmla="*/ 1163452 w 2041828"/>
              <a:gd name="connsiteY25" fmla="*/ 155710 h 2983049"/>
              <a:gd name="connsiteX26" fmla="*/ 1141104 w 2041828"/>
              <a:gd name="connsiteY26" fmla="*/ 103769 h 2983049"/>
              <a:gd name="connsiteX27" fmla="*/ 1235804 w 2041828"/>
              <a:gd name="connsiteY27" fmla="*/ 9069 h 2983049"/>
              <a:gd name="connsiteX28" fmla="*/ 1257196 w 2041828"/>
              <a:gd name="connsiteY28" fmla="*/ 1 h 298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41828" h="2983049">
                <a:moveTo>
                  <a:pt x="1257196" y="1"/>
                </a:moveTo>
                <a:cubicBezTo>
                  <a:pt x="1264868" y="0"/>
                  <a:pt x="1272538" y="3019"/>
                  <a:pt x="1278575" y="9056"/>
                </a:cubicBezTo>
                <a:lnTo>
                  <a:pt x="1373244" y="103724"/>
                </a:lnTo>
                <a:cubicBezTo>
                  <a:pt x="1391854" y="122335"/>
                  <a:pt x="1378830" y="155816"/>
                  <a:pt x="1350967" y="155686"/>
                </a:cubicBezTo>
                <a:lnTo>
                  <a:pt x="1339850" y="155729"/>
                </a:lnTo>
                <a:cubicBezTo>
                  <a:pt x="1319390" y="155732"/>
                  <a:pt x="1302649" y="172474"/>
                  <a:pt x="1302730" y="192848"/>
                </a:cubicBezTo>
                <a:lnTo>
                  <a:pt x="1302724" y="777784"/>
                </a:lnTo>
                <a:cubicBezTo>
                  <a:pt x="1303653" y="836378"/>
                  <a:pt x="1285053" y="895737"/>
                  <a:pt x="1246975" y="941198"/>
                </a:cubicBezTo>
                <a:cubicBezTo>
                  <a:pt x="1196868" y="1002533"/>
                  <a:pt x="1124404" y="1035930"/>
                  <a:pt x="1047372" y="1033136"/>
                </a:cubicBezTo>
                <a:cubicBezTo>
                  <a:pt x="1039037" y="1032242"/>
                  <a:pt x="1029696" y="1032202"/>
                  <a:pt x="1020431" y="1032238"/>
                </a:cubicBezTo>
                <a:cubicBezTo>
                  <a:pt x="507906" y="1032277"/>
                  <a:pt x="91056" y="1449127"/>
                  <a:pt x="91017" y="1961652"/>
                </a:cubicBezTo>
                <a:cubicBezTo>
                  <a:pt x="90955" y="2217957"/>
                  <a:pt x="195059" y="2450075"/>
                  <a:pt x="363094" y="2618110"/>
                </a:cubicBezTo>
                <a:cubicBezTo>
                  <a:pt x="531128" y="2786144"/>
                  <a:pt x="763246" y="2890248"/>
                  <a:pt x="1019551" y="2890186"/>
                </a:cubicBezTo>
                <a:cubicBezTo>
                  <a:pt x="1532076" y="2890147"/>
                  <a:pt x="1948926" y="2473297"/>
                  <a:pt x="1948965" y="1960772"/>
                </a:cubicBezTo>
                <a:cubicBezTo>
                  <a:pt x="1949004" y="1931048"/>
                  <a:pt x="1977731" y="1907859"/>
                  <a:pt x="2009348" y="1917154"/>
                </a:cubicBezTo>
                <a:cubicBezTo>
                  <a:pt x="2028856" y="1923640"/>
                  <a:pt x="2040908" y="1941273"/>
                  <a:pt x="2041828" y="1962655"/>
                </a:cubicBezTo>
                <a:cubicBezTo>
                  <a:pt x="2041831" y="2525278"/>
                  <a:pt x="1584057" y="2983052"/>
                  <a:pt x="1021434" y="2983049"/>
                </a:cubicBezTo>
                <a:cubicBezTo>
                  <a:pt x="740049" y="2982044"/>
                  <a:pt x="484724" y="2867923"/>
                  <a:pt x="299925" y="2683124"/>
                </a:cubicBezTo>
                <a:cubicBezTo>
                  <a:pt x="115125" y="2498325"/>
                  <a:pt x="75" y="2243930"/>
                  <a:pt x="0" y="1961615"/>
                </a:cubicBezTo>
                <a:cubicBezTo>
                  <a:pt x="927" y="1398061"/>
                  <a:pt x="458700" y="940288"/>
                  <a:pt x="1021324" y="940291"/>
                </a:cubicBezTo>
                <a:cubicBezTo>
                  <a:pt x="1031596" y="939401"/>
                  <a:pt x="1041783" y="940288"/>
                  <a:pt x="1051125" y="940329"/>
                </a:cubicBezTo>
                <a:cubicBezTo>
                  <a:pt x="1092804" y="941254"/>
                  <a:pt x="1133704" y="926348"/>
                  <a:pt x="1163382" y="896669"/>
                </a:cubicBezTo>
                <a:cubicBezTo>
                  <a:pt x="1194075" y="865976"/>
                  <a:pt x="1211749" y="826154"/>
                  <a:pt x="1211769" y="781530"/>
                </a:cubicBezTo>
                <a:lnTo>
                  <a:pt x="1211714" y="192811"/>
                </a:lnTo>
                <a:cubicBezTo>
                  <a:pt x="1211709" y="172514"/>
                  <a:pt x="1194944" y="155749"/>
                  <a:pt x="1174569" y="155667"/>
                </a:cubicBezTo>
                <a:lnTo>
                  <a:pt x="1163452" y="155710"/>
                </a:lnTo>
                <a:cubicBezTo>
                  <a:pt x="1135581" y="155742"/>
                  <a:pt x="1121657" y="123216"/>
                  <a:pt x="1141104" y="103769"/>
                </a:cubicBezTo>
                <a:lnTo>
                  <a:pt x="1235804" y="9069"/>
                </a:lnTo>
                <a:cubicBezTo>
                  <a:pt x="1241850" y="3023"/>
                  <a:pt x="1249524" y="2"/>
                  <a:pt x="1257196" y="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pic>
        <p:nvPicPr>
          <p:cNvPr id="19" name="Graphic 18" descr="Checklist outline">
            <a:extLst>
              <a:ext uri="{FF2B5EF4-FFF2-40B4-BE49-F238E27FC236}">
                <a16:creationId xmlns:a16="http://schemas.microsoft.com/office/drawing/2014/main" id="{B5D996E1-64C0-479D-AA7B-C6C1E4F0F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2856" y="4105748"/>
            <a:ext cx="857250" cy="85725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3D620FB1-8458-4B50-8C3C-0CA4FC4A69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2856" y="2037682"/>
            <a:ext cx="857250" cy="85725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B07CF298-8E6E-4682-9E08-6469CB5FE4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55280" y="4125968"/>
            <a:ext cx="857250" cy="857250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D84E7B6B-7A14-45E0-98F4-A3AF196634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55280" y="2037682"/>
            <a:ext cx="857250" cy="857250"/>
          </a:xfrm>
          <a:prstGeom prst="rect">
            <a:avLst/>
          </a:prstGeom>
        </p:spPr>
      </p:pic>
      <p:pic>
        <p:nvPicPr>
          <p:cNvPr id="23" name="Graphic 22" descr="Trophy with solid fill">
            <a:extLst>
              <a:ext uri="{FF2B5EF4-FFF2-40B4-BE49-F238E27FC236}">
                <a16:creationId xmlns:a16="http://schemas.microsoft.com/office/drawing/2014/main" id="{A6DA0AE8-83C8-4CF4-B225-B7C0F2E987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2738" y="3045405"/>
            <a:ext cx="958525" cy="95852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E72EFCA-4C07-48DD-B353-51476EF43CC7}"/>
              </a:ext>
            </a:extLst>
          </p:cNvPr>
          <p:cNvGrpSpPr/>
          <p:nvPr/>
        </p:nvGrpSpPr>
        <p:grpSpPr>
          <a:xfrm>
            <a:off x="6695611" y="3896605"/>
            <a:ext cx="2194560" cy="1260003"/>
            <a:chOff x="8921977" y="400157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4AED18-AAE7-4C28-A0AC-804966B00F1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CBBEC5-056B-4F7B-BEF3-7752244BCAB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903320B-07C6-43A3-BE5F-CAE652FFC954}"/>
              </a:ext>
            </a:extLst>
          </p:cNvPr>
          <p:cNvGrpSpPr/>
          <p:nvPr/>
        </p:nvGrpSpPr>
        <p:grpSpPr>
          <a:xfrm>
            <a:off x="253830" y="3896604"/>
            <a:ext cx="2194560" cy="1260003"/>
            <a:chOff x="332936" y="4580523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17EC0F3-B4A4-4699-A19A-EBA4E48BFCA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2E4773-4B38-45B5-8F15-53740E712FD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F4EDC2-EAE4-4718-B147-B6D5C450784E}"/>
              </a:ext>
            </a:extLst>
          </p:cNvPr>
          <p:cNvGrpSpPr/>
          <p:nvPr/>
        </p:nvGrpSpPr>
        <p:grpSpPr>
          <a:xfrm>
            <a:off x="6695611" y="1990839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04196D-3A8B-47EB-B09F-96C3CB6303D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31D855D-1654-4085-9CD0-7A8632F41C4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4B2C04-8C45-47E9-AC89-CEE850CB9B3F}"/>
              </a:ext>
            </a:extLst>
          </p:cNvPr>
          <p:cNvGrpSpPr/>
          <p:nvPr/>
        </p:nvGrpSpPr>
        <p:grpSpPr>
          <a:xfrm>
            <a:off x="253830" y="199084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5690D4-2975-443C-82D3-D463775F3F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3ECB4EB-1EC0-43B9-A74D-8053E12DE07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0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Question Mark Arrows Cycle – Slide Template</vt:lpstr>
      <vt:lpstr>Question Mark Arrows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Mark Arrows Cycle</dc:title>
  <dc:creator>PresentationGO.com</dc:creator>
  <dc:description>© Copyright PresentationGO.com</dc:description>
  <dcterms:created xsi:type="dcterms:W3CDTF">2014-11-26T05:14:11Z</dcterms:created>
  <dcterms:modified xsi:type="dcterms:W3CDTF">2021-07-04T03:05:40Z</dcterms:modified>
  <cp:category>Charts &amp; Diagrams</cp:category>
</cp:coreProperties>
</file>