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7" r:id="rId4"/>
    <p:sldId id="37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A33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F7ABFDE-38A0-A053-3820-E7F06F590A30}"/>
              </a:ext>
            </a:extLst>
          </p:cNvPr>
          <p:cNvSpPr/>
          <p:nvPr/>
        </p:nvSpPr>
        <p:spPr>
          <a:xfrm>
            <a:off x="5113661" y="988302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2FC8DD5-47B6-4C33-99BB-06FCBBF8854D}"/>
              </a:ext>
            </a:extLst>
          </p:cNvPr>
          <p:cNvSpPr/>
          <p:nvPr/>
        </p:nvSpPr>
        <p:spPr>
          <a:xfrm rot="12900000">
            <a:off x="4149750" y="4044773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01E61CD-2F71-9099-60C3-05A59FB7CC28}"/>
              </a:ext>
            </a:extLst>
          </p:cNvPr>
          <p:cNvSpPr/>
          <p:nvPr/>
        </p:nvSpPr>
        <p:spPr>
          <a:xfrm rot="8700000">
            <a:off x="6077572" y="4038432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EC9AB62-A1A5-876B-3761-6F19CC98F16F}"/>
              </a:ext>
            </a:extLst>
          </p:cNvPr>
          <p:cNvSpPr/>
          <p:nvPr/>
        </p:nvSpPr>
        <p:spPr>
          <a:xfrm rot="17280000">
            <a:off x="3519889" y="2172845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06EA05-BE76-F792-39FE-BBFBC3FFBB85}"/>
              </a:ext>
            </a:extLst>
          </p:cNvPr>
          <p:cNvSpPr/>
          <p:nvPr/>
        </p:nvSpPr>
        <p:spPr>
          <a:xfrm rot="4320000">
            <a:off x="6707432" y="2172845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66327-E27E-729F-2E48-E1EF73B5D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Quintet Process Wheel – Slide Template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001F420-4701-38E0-944F-0659E8E2B700}"/>
              </a:ext>
            </a:extLst>
          </p:cNvPr>
          <p:cNvSpPr/>
          <p:nvPr/>
        </p:nvSpPr>
        <p:spPr>
          <a:xfrm>
            <a:off x="5620970" y="2065452"/>
            <a:ext cx="950063" cy="425935"/>
          </a:xfrm>
          <a:custGeom>
            <a:avLst/>
            <a:gdLst>
              <a:gd name="connsiteX0" fmla="*/ 475031 w 950063"/>
              <a:gd name="connsiteY0" fmla="*/ 0 h 425935"/>
              <a:gd name="connsiteX1" fmla="*/ 877692 w 950063"/>
              <a:gd name="connsiteY1" fmla="*/ 60877 h 425935"/>
              <a:gd name="connsiteX2" fmla="*/ 950063 w 950063"/>
              <a:gd name="connsiteY2" fmla="*/ 87365 h 425935"/>
              <a:gd name="connsiteX3" fmla="*/ 938127 w 950063"/>
              <a:gd name="connsiteY3" fmla="*/ 103796 h 425935"/>
              <a:gd name="connsiteX4" fmla="*/ 938147 w 950063"/>
              <a:gd name="connsiteY4" fmla="*/ 107009 h 425935"/>
              <a:gd name="connsiteX5" fmla="*/ 841322 w 950063"/>
              <a:gd name="connsiteY5" fmla="*/ 239638 h 425935"/>
              <a:gd name="connsiteX6" fmla="*/ 108742 w 950063"/>
              <a:gd name="connsiteY6" fmla="*/ 239638 h 425935"/>
              <a:gd name="connsiteX7" fmla="*/ 11916 w 950063"/>
              <a:gd name="connsiteY7" fmla="*/ 107009 h 425935"/>
              <a:gd name="connsiteX8" fmla="*/ 11935 w 950063"/>
              <a:gd name="connsiteY8" fmla="*/ 103796 h 425935"/>
              <a:gd name="connsiteX9" fmla="*/ 0 w 950063"/>
              <a:gd name="connsiteY9" fmla="*/ 87365 h 425935"/>
              <a:gd name="connsiteX10" fmla="*/ 72370 w 950063"/>
              <a:gd name="connsiteY10" fmla="*/ 60877 h 425935"/>
              <a:gd name="connsiteX11" fmla="*/ 475031 w 950063"/>
              <a:gd name="connsiteY11" fmla="*/ 0 h 42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0063" h="425935">
                <a:moveTo>
                  <a:pt x="475031" y="0"/>
                </a:moveTo>
                <a:cubicBezTo>
                  <a:pt x="615251" y="0"/>
                  <a:pt x="750492" y="21313"/>
                  <a:pt x="877692" y="60877"/>
                </a:cubicBezTo>
                <a:lnTo>
                  <a:pt x="950063" y="87365"/>
                </a:lnTo>
                <a:lnTo>
                  <a:pt x="938127" y="103796"/>
                </a:lnTo>
                <a:cubicBezTo>
                  <a:pt x="938134" y="104867"/>
                  <a:pt x="938140" y="105938"/>
                  <a:pt x="938147" y="107009"/>
                </a:cubicBezTo>
                <a:lnTo>
                  <a:pt x="841322" y="239638"/>
                </a:lnTo>
                <a:cubicBezTo>
                  <a:pt x="660278" y="488035"/>
                  <a:pt x="287684" y="488035"/>
                  <a:pt x="108742" y="239638"/>
                </a:cubicBezTo>
                <a:lnTo>
                  <a:pt x="11916" y="107009"/>
                </a:lnTo>
                <a:cubicBezTo>
                  <a:pt x="11922" y="105938"/>
                  <a:pt x="11929" y="104867"/>
                  <a:pt x="11935" y="103796"/>
                </a:cubicBezTo>
                <a:lnTo>
                  <a:pt x="0" y="87365"/>
                </a:lnTo>
                <a:lnTo>
                  <a:pt x="72370" y="60877"/>
                </a:lnTo>
                <a:cubicBezTo>
                  <a:pt x="199571" y="21313"/>
                  <a:pt x="334812" y="0"/>
                  <a:pt x="475031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5E638AB-5C09-EBFE-43B1-60A5CC1357AE}"/>
              </a:ext>
            </a:extLst>
          </p:cNvPr>
          <p:cNvSpPr/>
          <p:nvPr/>
        </p:nvSpPr>
        <p:spPr>
          <a:xfrm>
            <a:off x="6952313" y="2585255"/>
            <a:ext cx="497764" cy="919175"/>
          </a:xfrm>
          <a:custGeom>
            <a:avLst/>
            <a:gdLst>
              <a:gd name="connsiteX0" fmla="*/ 208783 w 497764"/>
              <a:gd name="connsiteY0" fmla="*/ 0 h 919175"/>
              <a:gd name="connsiteX1" fmla="*/ 266509 w 497764"/>
              <a:gd name="connsiteY1" fmla="*/ 77196 h 919175"/>
              <a:gd name="connsiteX2" fmla="*/ 497764 w 497764"/>
              <a:gd name="connsiteY2" fmla="*/ 834273 h 919175"/>
              <a:gd name="connsiteX3" fmla="*/ 493477 w 497764"/>
              <a:gd name="connsiteY3" fmla="*/ 919175 h 919175"/>
              <a:gd name="connsiteX4" fmla="*/ 472176 w 497764"/>
              <a:gd name="connsiteY4" fmla="*/ 912257 h 919175"/>
              <a:gd name="connsiteX5" fmla="*/ 469127 w 497764"/>
              <a:gd name="connsiteY5" fmla="*/ 913268 h 919175"/>
              <a:gd name="connsiteX6" fmla="*/ 313069 w 497764"/>
              <a:gd name="connsiteY6" fmla="*/ 862167 h 919175"/>
              <a:gd name="connsiteX7" fmla="*/ 86689 w 497764"/>
              <a:gd name="connsiteY7" fmla="*/ 165442 h 919175"/>
              <a:gd name="connsiteX8" fmla="*/ 182906 w 497764"/>
              <a:gd name="connsiteY8" fmla="*/ 32370 h 919175"/>
              <a:gd name="connsiteX9" fmla="*/ 185967 w 497764"/>
              <a:gd name="connsiteY9" fmla="*/ 31396 h 9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764" h="919175">
                <a:moveTo>
                  <a:pt x="208783" y="0"/>
                </a:moveTo>
                <a:lnTo>
                  <a:pt x="266509" y="77196"/>
                </a:lnTo>
                <a:cubicBezTo>
                  <a:pt x="412512" y="293308"/>
                  <a:pt x="497764" y="553835"/>
                  <a:pt x="497764" y="834273"/>
                </a:cubicBezTo>
                <a:lnTo>
                  <a:pt x="493477" y="919175"/>
                </a:lnTo>
                <a:lnTo>
                  <a:pt x="472176" y="912257"/>
                </a:lnTo>
                <a:cubicBezTo>
                  <a:pt x="471160" y="912594"/>
                  <a:pt x="470143" y="912931"/>
                  <a:pt x="469127" y="913268"/>
                </a:cubicBezTo>
                <a:lnTo>
                  <a:pt x="313069" y="862167"/>
                </a:lnTo>
                <a:cubicBezTo>
                  <a:pt x="20883" y="766743"/>
                  <a:pt x="-94255" y="412385"/>
                  <a:pt x="86689" y="165442"/>
                </a:cubicBezTo>
                <a:lnTo>
                  <a:pt x="182906" y="32370"/>
                </a:lnTo>
                <a:cubicBezTo>
                  <a:pt x="183926" y="32045"/>
                  <a:pt x="184947" y="31721"/>
                  <a:pt x="185967" y="31396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A45D8C3-1DA7-1B57-55F7-3B689325D4CF}"/>
              </a:ext>
            </a:extLst>
          </p:cNvPr>
          <p:cNvSpPr/>
          <p:nvPr/>
        </p:nvSpPr>
        <p:spPr>
          <a:xfrm>
            <a:off x="6432410" y="4091616"/>
            <a:ext cx="783493" cy="637783"/>
          </a:xfrm>
          <a:custGeom>
            <a:avLst/>
            <a:gdLst>
              <a:gd name="connsiteX0" fmla="*/ 494799 w 783493"/>
              <a:gd name="connsiteY0" fmla="*/ 1741 h 637783"/>
              <a:gd name="connsiteX1" fmla="*/ 603336 w 783493"/>
              <a:gd name="connsiteY1" fmla="*/ 25242 h 637783"/>
              <a:gd name="connsiteX2" fmla="*/ 758724 w 783493"/>
              <a:gd name="connsiteY2" fmla="*/ 78348 h 637783"/>
              <a:gd name="connsiteX3" fmla="*/ 760552 w 783493"/>
              <a:gd name="connsiteY3" fmla="*/ 80991 h 637783"/>
              <a:gd name="connsiteX4" fmla="*/ 783493 w 783493"/>
              <a:gd name="connsiteY4" fmla="*/ 88893 h 637783"/>
              <a:gd name="connsiteX5" fmla="*/ 708462 w 783493"/>
              <a:gd name="connsiteY5" fmla="*/ 189231 h 637783"/>
              <a:gd name="connsiteX6" fmla="*/ 66252 w 783493"/>
              <a:gd name="connsiteY6" fmla="*/ 621112 h 637783"/>
              <a:gd name="connsiteX7" fmla="*/ 1417 w 783493"/>
              <a:gd name="connsiteY7" fmla="*/ 637783 h 637783"/>
              <a:gd name="connsiteX8" fmla="*/ 1860 w 783493"/>
              <a:gd name="connsiteY8" fmla="*/ 612233 h 637783"/>
              <a:gd name="connsiteX9" fmla="*/ 0 w 783493"/>
              <a:gd name="connsiteY9" fmla="*/ 609613 h 637783"/>
              <a:gd name="connsiteX10" fmla="*/ 3242 w 783493"/>
              <a:gd name="connsiteY10" fmla="*/ 445433 h 637783"/>
              <a:gd name="connsiteX11" fmla="*/ 494799 w 783493"/>
              <a:gd name="connsiteY11" fmla="*/ 1741 h 63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3493" h="637783">
                <a:moveTo>
                  <a:pt x="494799" y="1741"/>
                </a:moveTo>
                <a:cubicBezTo>
                  <a:pt x="530820" y="4947"/>
                  <a:pt x="567204" y="12637"/>
                  <a:pt x="603336" y="25242"/>
                </a:cubicBezTo>
                <a:lnTo>
                  <a:pt x="758724" y="78348"/>
                </a:lnTo>
                <a:cubicBezTo>
                  <a:pt x="759334" y="79229"/>
                  <a:pt x="759942" y="80110"/>
                  <a:pt x="760552" y="80991"/>
                </a:cubicBezTo>
                <a:lnTo>
                  <a:pt x="783493" y="88893"/>
                </a:lnTo>
                <a:lnTo>
                  <a:pt x="708462" y="189231"/>
                </a:lnTo>
                <a:cubicBezTo>
                  <a:pt x="542891" y="389857"/>
                  <a:pt x="320653" y="541985"/>
                  <a:pt x="66252" y="621112"/>
                </a:cubicBezTo>
                <a:lnTo>
                  <a:pt x="1417" y="637783"/>
                </a:lnTo>
                <a:lnTo>
                  <a:pt x="1860" y="612233"/>
                </a:lnTo>
                <a:cubicBezTo>
                  <a:pt x="1240" y="611360"/>
                  <a:pt x="620" y="610486"/>
                  <a:pt x="0" y="609613"/>
                </a:cubicBezTo>
                <a:lnTo>
                  <a:pt x="3242" y="445433"/>
                </a:lnTo>
                <a:cubicBezTo>
                  <a:pt x="8341" y="176530"/>
                  <a:pt x="242656" y="-20706"/>
                  <a:pt x="494799" y="174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9A5A754-95B7-7782-8CD2-A2C3884AA322}"/>
              </a:ext>
            </a:extLst>
          </p:cNvPr>
          <p:cNvSpPr/>
          <p:nvPr/>
        </p:nvSpPr>
        <p:spPr>
          <a:xfrm>
            <a:off x="4979869" y="4098465"/>
            <a:ext cx="779721" cy="630905"/>
          </a:xfrm>
          <a:custGeom>
            <a:avLst/>
            <a:gdLst>
              <a:gd name="connsiteX0" fmla="*/ 285486 w 779721"/>
              <a:gd name="connsiteY0" fmla="*/ 1627 h 630905"/>
              <a:gd name="connsiteX1" fmla="*/ 776478 w 779721"/>
              <a:gd name="connsiteY1" fmla="*/ 444923 h 630905"/>
              <a:gd name="connsiteX2" fmla="*/ 779721 w 779721"/>
              <a:gd name="connsiteY2" fmla="*/ 609104 h 630905"/>
              <a:gd name="connsiteX3" fmla="*/ 777862 w 779721"/>
              <a:gd name="connsiteY3" fmla="*/ 611725 h 630905"/>
              <a:gd name="connsiteX4" fmla="*/ 778195 w 779721"/>
              <a:gd name="connsiteY4" fmla="*/ 630905 h 630905"/>
              <a:gd name="connsiteX5" fmla="*/ 713471 w 779721"/>
              <a:gd name="connsiteY5" fmla="*/ 614263 h 630905"/>
              <a:gd name="connsiteX6" fmla="*/ 71261 w 779721"/>
              <a:gd name="connsiteY6" fmla="*/ 182382 h 630905"/>
              <a:gd name="connsiteX7" fmla="*/ 0 w 779721"/>
              <a:gd name="connsiteY7" fmla="*/ 87086 h 630905"/>
              <a:gd name="connsiteX8" fmla="*/ 19170 w 779721"/>
              <a:gd name="connsiteY8" fmla="*/ 80483 h 630905"/>
              <a:gd name="connsiteX9" fmla="*/ 20997 w 779721"/>
              <a:gd name="connsiteY9" fmla="*/ 77839 h 630905"/>
              <a:gd name="connsiteX10" fmla="*/ 176384 w 779721"/>
              <a:gd name="connsiteY10" fmla="*/ 24732 h 630905"/>
              <a:gd name="connsiteX11" fmla="*/ 285486 w 779721"/>
              <a:gd name="connsiteY11" fmla="*/ 1627 h 63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9721" h="630905">
                <a:moveTo>
                  <a:pt x="285486" y="1627"/>
                </a:moveTo>
                <a:cubicBezTo>
                  <a:pt x="538759" y="-20028"/>
                  <a:pt x="772886" y="177075"/>
                  <a:pt x="776478" y="444923"/>
                </a:cubicBezTo>
                <a:lnTo>
                  <a:pt x="779721" y="609104"/>
                </a:lnTo>
                <a:cubicBezTo>
                  <a:pt x="779101" y="609977"/>
                  <a:pt x="778481" y="610851"/>
                  <a:pt x="777862" y="611725"/>
                </a:cubicBezTo>
                <a:lnTo>
                  <a:pt x="778195" y="630905"/>
                </a:lnTo>
                <a:lnTo>
                  <a:pt x="713471" y="614263"/>
                </a:lnTo>
                <a:cubicBezTo>
                  <a:pt x="459070" y="535136"/>
                  <a:pt x="236833" y="383008"/>
                  <a:pt x="71261" y="182382"/>
                </a:cubicBezTo>
                <a:lnTo>
                  <a:pt x="0" y="87086"/>
                </a:lnTo>
                <a:lnTo>
                  <a:pt x="19170" y="80483"/>
                </a:lnTo>
                <a:cubicBezTo>
                  <a:pt x="19779" y="79601"/>
                  <a:pt x="20388" y="78721"/>
                  <a:pt x="20997" y="77839"/>
                </a:cubicBezTo>
                <a:lnTo>
                  <a:pt x="176384" y="24732"/>
                </a:lnTo>
                <a:cubicBezTo>
                  <a:pt x="212731" y="12278"/>
                  <a:pt x="249304" y="4720"/>
                  <a:pt x="285486" y="16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52C3469-A7D2-00CA-16AC-DDF58B8B9874}"/>
              </a:ext>
            </a:extLst>
          </p:cNvPr>
          <p:cNvSpPr/>
          <p:nvPr/>
        </p:nvSpPr>
        <p:spPr>
          <a:xfrm>
            <a:off x="4741925" y="2585256"/>
            <a:ext cx="497333" cy="919172"/>
          </a:xfrm>
          <a:custGeom>
            <a:avLst/>
            <a:gdLst>
              <a:gd name="connsiteX0" fmla="*/ 288981 w 497333"/>
              <a:gd name="connsiteY0" fmla="*/ 0 h 919172"/>
              <a:gd name="connsiteX1" fmla="*/ 311795 w 497333"/>
              <a:gd name="connsiteY1" fmla="*/ 31394 h 919172"/>
              <a:gd name="connsiteX2" fmla="*/ 314857 w 497333"/>
              <a:gd name="connsiteY2" fmla="*/ 32368 h 919172"/>
              <a:gd name="connsiteX3" fmla="*/ 411074 w 497333"/>
              <a:gd name="connsiteY3" fmla="*/ 165438 h 919172"/>
              <a:gd name="connsiteX4" fmla="*/ 184695 w 497333"/>
              <a:gd name="connsiteY4" fmla="*/ 862163 h 919172"/>
              <a:gd name="connsiteX5" fmla="*/ 28636 w 497333"/>
              <a:gd name="connsiteY5" fmla="*/ 913266 h 919172"/>
              <a:gd name="connsiteX6" fmla="*/ 25586 w 497333"/>
              <a:gd name="connsiteY6" fmla="*/ 912255 h 919172"/>
              <a:gd name="connsiteX7" fmla="*/ 4287 w 497333"/>
              <a:gd name="connsiteY7" fmla="*/ 919172 h 919172"/>
              <a:gd name="connsiteX8" fmla="*/ 0 w 497333"/>
              <a:gd name="connsiteY8" fmla="*/ 834272 h 919172"/>
              <a:gd name="connsiteX9" fmla="*/ 231255 w 497333"/>
              <a:gd name="connsiteY9" fmla="*/ 77195 h 91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333" h="919172">
                <a:moveTo>
                  <a:pt x="288981" y="0"/>
                </a:moveTo>
                <a:lnTo>
                  <a:pt x="311795" y="31394"/>
                </a:lnTo>
                <a:cubicBezTo>
                  <a:pt x="312816" y="31718"/>
                  <a:pt x="313837" y="32043"/>
                  <a:pt x="314857" y="32368"/>
                </a:cubicBezTo>
                <a:lnTo>
                  <a:pt x="411074" y="165438"/>
                </a:lnTo>
                <a:cubicBezTo>
                  <a:pt x="591368" y="414380"/>
                  <a:pt x="476230" y="768738"/>
                  <a:pt x="184695" y="862163"/>
                </a:cubicBezTo>
                <a:lnTo>
                  <a:pt x="28636" y="913266"/>
                </a:lnTo>
                <a:cubicBezTo>
                  <a:pt x="27620" y="912929"/>
                  <a:pt x="26603" y="912591"/>
                  <a:pt x="25586" y="912255"/>
                </a:cubicBezTo>
                <a:lnTo>
                  <a:pt x="4287" y="919172"/>
                </a:lnTo>
                <a:lnTo>
                  <a:pt x="0" y="834272"/>
                </a:lnTo>
                <a:cubicBezTo>
                  <a:pt x="0" y="553834"/>
                  <a:pt x="85253" y="293307"/>
                  <a:pt x="231255" y="77195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3B519C50-FE2A-D410-8DF2-78474C949669}"/>
              </a:ext>
            </a:extLst>
          </p:cNvPr>
          <p:cNvSpPr/>
          <p:nvPr/>
        </p:nvSpPr>
        <p:spPr>
          <a:xfrm>
            <a:off x="6000217" y="4391017"/>
            <a:ext cx="197878" cy="1507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1719" y="21600"/>
                  <a:pt x="12638" y="21600"/>
                  <a:pt x="13557" y="21600"/>
                </a:cubicBezTo>
                <a:lnTo>
                  <a:pt x="13557" y="5370"/>
                </a:lnTo>
                <a:cubicBezTo>
                  <a:pt x="13557" y="3469"/>
                  <a:pt x="16545" y="1659"/>
                  <a:pt x="21600" y="0"/>
                </a:cubicBezTo>
                <a:cubicBezTo>
                  <a:pt x="17923" y="60"/>
                  <a:pt x="14477" y="60"/>
                  <a:pt x="10800" y="60"/>
                </a:cubicBezTo>
                <a:cubicBezTo>
                  <a:pt x="7123" y="60"/>
                  <a:pt x="3447" y="30"/>
                  <a:pt x="0" y="0"/>
                </a:cubicBezTo>
                <a:cubicBezTo>
                  <a:pt x="5285" y="1659"/>
                  <a:pt x="8043" y="3469"/>
                  <a:pt x="8043" y="5370"/>
                </a:cubicBezTo>
                <a:lnTo>
                  <a:pt x="8043" y="21600"/>
                </a:lnTo>
                <a:cubicBezTo>
                  <a:pt x="8962" y="21600"/>
                  <a:pt x="9881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C3285EA9-0218-6C74-3687-0D4A671249DC}"/>
              </a:ext>
            </a:extLst>
          </p:cNvPr>
          <p:cNvSpPr/>
          <p:nvPr/>
        </p:nvSpPr>
        <p:spPr>
          <a:xfrm>
            <a:off x="4631763" y="1412228"/>
            <a:ext cx="1035698" cy="1321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6" y="14274"/>
                </a:moveTo>
                <a:cubicBezTo>
                  <a:pt x="14795" y="16475"/>
                  <a:pt x="16068" y="18986"/>
                  <a:pt x="16507" y="21600"/>
                </a:cubicBezTo>
                <a:cubicBezTo>
                  <a:pt x="18000" y="20499"/>
                  <a:pt x="19756" y="19571"/>
                  <a:pt x="21600" y="18883"/>
                </a:cubicBezTo>
                <a:cubicBezTo>
                  <a:pt x="18483" y="17748"/>
                  <a:pt x="15717" y="15994"/>
                  <a:pt x="13654" y="13758"/>
                </a:cubicBezTo>
                <a:lnTo>
                  <a:pt x="878" y="0"/>
                </a:lnTo>
                <a:cubicBezTo>
                  <a:pt x="571" y="172"/>
                  <a:pt x="307" y="310"/>
                  <a:pt x="0" y="482"/>
                </a:cubicBezTo>
                <a:lnTo>
                  <a:pt x="12776" y="142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A0BA2175-8BA9-5B32-FFBF-0F5A9F71A9CD}"/>
              </a:ext>
            </a:extLst>
          </p:cNvPr>
          <p:cNvSpPr/>
          <p:nvPr/>
        </p:nvSpPr>
        <p:spPr>
          <a:xfrm>
            <a:off x="3741565" y="3610900"/>
            <a:ext cx="1473549" cy="608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7" y="21600"/>
                </a:moveTo>
                <a:lnTo>
                  <a:pt x="15552" y="9567"/>
                </a:lnTo>
                <a:cubicBezTo>
                  <a:pt x="17002" y="8446"/>
                  <a:pt x="18483" y="7848"/>
                  <a:pt x="19995" y="7848"/>
                </a:cubicBezTo>
                <a:cubicBezTo>
                  <a:pt x="20551" y="7848"/>
                  <a:pt x="21075" y="7922"/>
                  <a:pt x="21600" y="8072"/>
                </a:cubicBezTo>
                <a:cubicBezTo>
                  <a:pt x="21168" y="5531"/>
                  <a:pt x="20890" y="2840"/>
                  <a:pt x="20705" y="0"/>
                </a:cubicBezTo>
                <a:cubicBezTo>
                  <a:pt x="19162" y="3513"/>
                  <a:pt x="17342" y="6203"/>
                  <a:pt x="15274" y="7848"/>
                </a:cubicBezTo>
                <a:lnTo>
                  <a:pt x="0" y="19881"/>
                </a:lnTo>
                <a:cubicBezTo>
                  <a:pt x="123" y="20479"/>
                  <a:pt x="185" y="21002"/>
                  <a:pt x="247" y="2160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CB0101C6-512F-F86C-1892-CE99D7ADD971}"/>
              </a:ext>
            </a:extLst>
          </p:cNvPr>
          <p:cNvSpPr/>
          <p:nvPr/>
        </p:nvSpPr>
        <p:spPr>
          <a:xfrm>
            <a:off x="6974781" y="3610900"/>
            <a:ext cx="1475654" cy="608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881"/>
                </a:moveTo>
                <a:lnTo>
                  <a:pt x="6317" y="7848"/>
                </a:lnTo>
                <a:cubicBezTo>
                  <a:pt x="4283" y="6203"/>
                  <a:pt x="2434" y="3513"/>
                  <a:pt x="894" y="0"/>
                </a:cubicBezTo>
                <a:cubicBezTo>
                  <a:pt x="740" y="2840"/>
                  <a:pt x="431" y="5531"/>
                  <a:pt x="0" y="8072"/>
                </a:cubicBezTo>
                <a:cubicBezTo>
                  <a:pt x="524" y="7922"/>
                  <a:pt x="1078" y="7848"/>
                  <a:pt x="1602" y="7848"/>
                </a:cubicBezTo>
                <a:cubicBezTo>
                  <a:pt x="3112" y="7848"/>
                  <a:pt x="4591" y="8446"/>
                  <a:pt x="6039" y="9567"/>
                </a:cubicBezTo>
                <a:lnTo>
                  <a:pt x="21323" y="21600"/>
                </a:lnTo>
                <a:cubicBezTo>
                  <a:pt x="21446" y="21002"/>
                  <a:pt x="21538" y="20479"/>
                  <a:pt x="21600" y="1988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A599F7D9-F459-E4CA-EF7A-42F42135F680}"/>
              </a:ext>
            </a:extLst>
          </p:cNvPr>
          <p:cNvSpPr/>
          <p:nvPr/>
        </p:nvSpPr>
        <p:spPr>
          <a:xfrm>
            <a:off x="6514641" y="1417809"/>
            <a:ext cx="1035698" cy="1319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878"/>
                </a:moveTo>
                <a:cubicBezTo>
                  <a:pt x="1888" y="19567"/>
                  <a:pt x="3600" y="20498"/>
                  <a:pt x="5093" y="21600"/>
                </a:cubicBezTo>
                <a:cubicBezTo>
                  <a:pt x="5532" y="18982"/>
                  <a:pt x="6761" y="16433"/>
                  <a:pt x="8824" y="14262"/>
                </a:cubicBezTo>
                <a:lnTo>
                  <a:pt x="21600" y="482"/>
                </a:lnTo>
                <a:cubicBezTo>
                  <a:pt x="21293" y="310"/>
                  <a:pt x="21029" y="172"/>
                  <a:pt x="20722" y="0"/>
                </a:cubicBezTo>
                <a:lnTo>
                  <a:pt x="7946" y="13780"/>
                </a:lnTo>
                <a:cubicBezTo>
                  <a:pt x="5883" y="16019"/>
                  <a:pt x="3117" y="17742"/>
                  <a:pt x="0" y="1887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BD4EE81-E047-0B85-7499-35BEF4EBFDE0}"/>
              </a:ext>
            </a:extLst>
          </p:cNvPr>
          <p:cNvSpPr/>
          <p:nvPr/>
        </p:nvSpPr>
        <p:spPr>
          <a:xfrm>
            <a:off x="5948070" y="2180694"/>
            <a:ext cx="295860" cy="15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20180" y="17031"/>
                </a:moveTo>
                <a:lnTo>
                  <a:pt x="11861" y="1246"/>
                </a:lnTo>
                <a:cubicBezTo>
                  <a:pt x="10986" y="-415"/>
                  <a:pt x="9526" y="-415"/>
                  <a:pt x="8651" y="1246"/>
                </a:cubicBezTo>
                <a:lnTo>
                  <a:pt x="332" y="17031"/>
                </a:lnTo>
                <a:cubicBezTo>
                  <a:pt x="-544" y="18693"/>
                  <a:pt x="478" y="21185"/>
                  <a:pt x="1499" y="20077"/>
                </a:cubicBezTo>
                <a:lnTo>
                  <a:pt x="10256" y="10939"/>
                </a:lnTo>
                <a:lnTo>
                  <a:pt x="19013" y="20077"/>
                </a:lnTo>
                <a:cubicBezTo>
                  <a:pt x="20034" y="20908"/>
                  <a:pt x="21056" y="18416"/>
                  <a:pt x="20180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A4A2DEC-038F-CE43-68CA-62511EB0E6F2}"/>
              </a:ext>
            </a:extLst>
          </p:cNvPr>
          <p:cNvSpPr/>
          <p:nvPr/>
        </p:nvSpPr>
        <p:spPr>
          <a:xfrm>
            <a:off x="4933770" y="2954151"/>
            <a:ext cx="191533" cy="276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2" h="20736" extrusionOk="0">
                <a:moveTo>
                  <a:pt x="18257" y="94"/>
                </a:moveTo>
                <a:lnTo>
                  <a:pt x="2057" y="5455"/>
                </a:lnTo>
                <a:cubicBezTo>
                  <a:pt x="257" y="6085"/>
                  <a:pt x="-418" y="7504"/>
                  <a:pt x="257" y="8765"/>
                </a:cubicBezTo>
                <a:lnTo>
                  <a:pt x="7907" y="20117"/>
                </a:lnTo>
                <a:cubicBezTo>
                  <a:pt x="8582" y="21221"/>
                  <a:pt x="11057" y="20748"/>
                  <a:pt x="10832" y="19487"/>
                </a:cubicBezTo>
                <a:lnTo>
                  <a:pt x="8582" y="8923"/>
                </a:lnTo>
                <a:lnTo>
                  <a:pt x="20057" y="1828"/>
                </a:lnTo>
                <a:cubicBezTo>
                  <a:pt x="21182" y="1040"/>
                  <a:pt x="19832" y="-379"/>
                  <a:pt x="18257" y="94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1A42AB78-B549-0BA5-EDC1-43FBB848919A}"/>
              </a:ext>
            </a:extLst>
          </p:cNvPr>
          <p:cNvSpPr/>
          <p:nvPr/>
        </p:nvSpPr>
        <p:spPr>
          <a:xfrm>
            <a:off x="7102827" y="2946897"/>
            <a:ext cx="196736" cy="270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1" h="20730" extrusionOk="0">
                <a:moveTo>
                  <a:pt x="13628" y="20077"/>
                </a:moveTo>
                <a:lnTo>
                  <a:pt x="20173" y="8148"/>
                </a:lnTo>
                <a:cubicBezTo>
                  <a:pt x="20828" y="6859"/>
                  <a:pt x="19955" y="5408"/>
                  <a:pt x="18210" y="4924"/>
                </a:cubicBezTo>
                <a:lnTo>
                  <a:pt x="2064" y="89"/>
                </a:lnTo>
                <a:cubicBezTo>
                  <a:pt x="537" y="-395"/>
                  <a:pt x="-772" y="1217"/>
                  <a:pt x="537" y="2023"/>
                </a:cubicBezTo>
                <a:lnTo>
                  <a:pt x="12101" y="8793"/>
                </a:lnTo>
                <a:lnTo>
                  <a:pt x="10792" y="19754"/>
                </a:lnTo>
                <a:cubicBezTo>
                  <a:pt x="10573" y="20721"/>
                  <a:pt x="12974" y="21205"/>
                  <a:pt x="13628" y="20077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C33323C-D2B2-CFB3-63D2-8A509291E30B}"/>
              </a:ext>
            </a:extLst>
          </p:cNvPr>
          <p:cNvSpPr/>
          <p:nvPr/>
        </p:nvSpPr>
        <p:spPr>
          <a:xfrm>
            <a:off x="6639406" y="4239805"/>
            <a:ext cx="238536" cy="2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0" h="20776" extrusionOk="0">
                <a:moveTo>
                  <a:pt x="977" y="18469"/>
                </a:moveTo>
                <a:lnTo>
                  <a:pt x="15688" y="20753"/>
                </a:lnTo>
                <a:cubicBezTo>
                  <a:pt x="17364" y="20961"/>
                  <a:pt x="18853" y="19715"/>
                  <a:pt x="19040" y="18053"/>
                </a:cubicBezTo>
                <a:lnTo>
                  <a:pt x="21088" y="1646"/>
                </a:lnTo>
                <a:cubicBezTo>
                  <a:pt x="21274" y="-16"/>
                  <a:pt x="19226" y="-639"/>
                  <a:pt x="18667" y="815"/>
                </a:cubicBezTo>
                <a:lnTo>
                  <a:pt x="13453" y="13692"/>
                </a:lnTo>
                <a:lnTo>
                  <a:pt x="977" y="15769"/>
                </a:lnTo>
                <a:cubicBezTo>
                  <a:pt x="-326" y="15769"/>
                  <a:pt x="-326" y="18261"/>
                  <a:pt x="977" y="1846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FE30B5A-1CE1-D7A0-6182-79A160AD9965}"/>
              </a:ext>
            </a:extLst>
          </p:cNvPr>
          <p:cNvSpPr/>
          <p:nvPr/>
        </p:nvSpPr>
        <p:spPr>
          <a:xfrm>
            <a:off x="5375063" y="4237350"/>
            <a:ext cx="222269" cy="214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4" h="21002" extrusionOk="0">
                <a:moveTo>
                  <a:pt x="13" y="1459"/>
                </a:moveTo>
                <a:lnTo>
                  <a:pt x="608" y="17916"/>
                </a:lnTo>
                <a:cubicBezTo>
                  <a:pt x="608" y="19768"/>
                  <a:pt x="2193" y="21002"/>
                  <a:pt x="3778" y="21002"/>
                </a:cubicBezTo>
                <a:lnTo>
                  <a:pt x="19631" y="20385"/>
                </a:lnTo>
                <a:cubicBezTo>
                  <a:pt x="21217" y="20385"/>
                  <a:pt x="21415" y="18122"/>
                  <a:pt x="19830" y="17711"/>
                </a:cubicBezTo>
                <a:lnTo>
                  <a:pt x="6751" y="14213"/>
                </a:lnTo>
                <a:lnTo>
                  <a:pt x="2589" y="1048"/>
                </a:lnTo>
                <a:cubicBezTo>
                  <a:pt x="1995" y="-598"/>
                  <a:pt x="-185" y="-187"/>
                  <a:pt x="13" y="145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8" name="TextBox 68">
            <a:extLst>
              <a:ext uri="{FF2B5EF4-FFF2-40B4-BE49-F238E27FC236}">
                <a16:creationId xmlns:a16="http://schemas.microsoft.com/office/drawing/2014/main" id="{A57F4437-868E-E878-BA71-08B5B5E1599E}"/>
              </a:ext>
            </a:extLst>
          </p:cNvPr>
          <p:cNvSpPr txBox="1"/>
          <p:nvPr/>
        </p:nvSpPr>
        <p:spPr>
          <a:xfrm>
            <a:off x="5051871" y="1096653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9" name="TextBox 69">
            <a:extLst>
              <a:ext uri="{FF2B5EF4-FFF2-40B4-BE49-F238E27FC236}">
                <a16:creationId xmlns:a16="http://schemas.microsoft.com/office/drawing/2014/main" id="{22C5ABF3-A12B-E8B1-1D46-61E7126C730B}"/>
              </a:ext>
            </a:extLst>
          </p:cNvPr>
          <p:cNvSpPr txBox="1"/>
          <p:nvPr/>
        </p:nvSpPr>
        <p:spPr>
          <a:xfrm>
            <a:off x="7349051" y="194420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40" name="TextBox 70">
            <a:extLst>
              <a:ext uri="{FF2B5EF4-FFF2-40B4-BE49-F238E27FC236}">
                <a16:creationId xmlns:a16="http://schemas.microsoft.com/office/drawing/2014/main" id="{03121DFE-9F98-89B9-A33E-9079FB3859BE}"/>
              </a:ext>
            </a:extLst>
          </p:cNvPr>
          <p:cNvSpPr txBox="1"/>
          <p:nvPr/>
        </p:nvSpPr>
        <p:spPr>
          <a:xfrm>
            <a:off x="7299563" y="4426563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41" name="TextBox 71">
            <a:extLst>
              <a:ext uri="{FF2B5EF4-FFF2-40B4-BE49-F238E27FC236}">
                <a16:creationId xmlns:a16="http://schemas.microsoft.com/office/drawing/2014/main" id="{87EA4752-603C-EF12-6FFA-2262368EE960}"/>
              </a:ext>
            </a:extLst>
          </p:cNvPr>
          <p:cNvSpPr txBox="1"/>
          <p:nvPr/>
        </p:nvSpPr>
        <p:spPr>
          <a:xfrm>
            <a:off x="4953443" y="521040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42" name="TextBox 72">
            <a:extLst>
              <a:ext uri="{FF2B5EF4-FFF2-40B4-BE49-F238E27FC236}">
                <a16:creationId xmlns:a16="http://schemas.microsoft.com/office/drawing/2014/main" id="{05E484D2-500A-887D-472A-AFCAE1FE6952}"/>
              </a:ext>
            </a:extLst>
          </p:cNvPr>
          <p:cNvSpPr txBox="1"/>
          <p:nvPr/>
        </p:nvSpPr>
        <p:spPr>
          <a:xfrm>
            <a:off x="3541620" y="316392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CCA33D"/>
                </a:solidFill>
              </a:rPr>
              <a:t>05</a:t>
            </a:r>
          </a:p>
        </p:txBody>
      </p:sp>
      <p:pic>
        <p:nvPicPr>
          <p:cNvPr id="43" name="Graphic 74" descr="Brainstorm with solid fill">
            <a:extLst>
              <a:ext uri="{FF2B5EF4-FFF2-40B4-BE49-F238E27FC236}">
                <a16:creationId xmlns:a16="http://schemas.microsoft.com/office/drawing/2014/main" id="{11078A97-6C3D-E4BE-8291-04EC337E1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8967" y="2427076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4" name="Graphic 75" descr="Gears with solid fill">
            <a:extLst>
              <a:ext uri="{FF2B5EF4-FFF2-40B4-BE49-F238E27FC236}">
                <a16:creationId xmlns:a16="http://schemas.microsoft.com/office/drawing/2014/main" id="{6A8C9B50-4008-7462-5FC2-74497EFB0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40976" y="464255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5" name="Graphic 76" descr="Hourglass 30% with solid fill">
            <a:extLst>
              <a:ext uri="{FF2B5EF4-FFF2-40B4-BE49-F238E27FC236}">
                <a16:creationId xmlns:a16="http://schemas.microsoft.com/office/drawing/2014/main" id="{8B8C5FE0-46BB-B437-E7B7-DFE08979C7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35248" y="4670796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6" name="Graphic 77" descr="Lightbulb with solid fill">
            <a:extLst>
              <a:ext uri="{FF2B5EF4-FFF2-40B4-BE49-F238E27FC236}">
                <a16:creationId xmlns:a16="http://schemas.microsoft.com/office/drawing/2014/main" id="{B5C5A09B-CEDE-32C5-5943-3BFC96B305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9602" y="1238466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7" name="Graphic 78" descr="Research with solid fill">
            <a:extLst>
              <a:ext uri="{FF2B5EF4-FFF2-40B4-BE49-F238E27FC236}">
                <a16:creationId xmlns:a16="http://schemas.microsoft.com/office/drawing/2014/main" id="{B0283C7C-CB56-A3B3-5E45-C1906A05F4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67464" y="2579620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50" name="Circle">
            <a:extLst>
              <a:ext uri="{FF2B5EF4-FFF2-40B4-BE49-F238E27FC236}">
                <a16:creationId xmlns:a16="http://schemas.microsoft.com/office/drawing/2014/main" id="{25C43BDB-D4EA-4B4C-9269-FBD4AB147F4F}"/>
              </a:ext>
            </a:extLst>
          </p:cNvPr>
          <p:cNvSpPr/>
          <p:nvPr/>
        </p:nvSpPr>
        <p:spPr>
          <a:xfrm>
            <a:off x="5323440" y="2656439"/>
            <a:ext cx="1545121" cy="1545123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1" name="Graphic 95" descr="Trophy">
            <a:extLst>
              <a:ext uri="{FF2B5EF4-FFF2-40B4-BE49-F238E27FC236}">
                <a16:creationId xmlns:a16="http://schemas.microsoft.com/office/drawing/2014/main" id="{E22B8C6B-8C49-151F-5841-DBF6F54658B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31938" y="2864938"/>
            <a:ext cx="1128125" cy="1128125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F367B7A4-9776-2B27-544D-9B0D600D7E02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F28AD29-94C8-35E0-2840-D18A0DFB8F7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E77EFD2-4CDC-2FFA-EE40-8CC9513330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96409D4-7AAE-EFBC-127E-D6468F1D2ACF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1B571F8-9685-723D-4C58-433BFFAD6FE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D54AB1F-DA3B-8B65-EEA1-367DF477C39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B9C0C8-8486-C4F5-DBF5-3AE95E0E2EE2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34C69C2-D6DA-BB2C-6DB5-5CE4C2F3A7D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CC4B811-D35A-7637-DB98-3138B57E04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0B62B69-8189-58C5-7929-0DA91D0482AE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654AEA-A813-0A90-87E5-0FAED3E2234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BAAB574-8815-6C9A-25A3-C107BF8B88B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84850AF-E70B-3C10-6D9A-287EDC2AE3F8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AE27373-41BB-771D-BBFE-725D1812B0D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4FDC006-5EFF-A956-B40E-4912B141B95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786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3BE99-CE9E-628A-27EE-CBD64FB641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0339097-7650-6A20-1357-15615E40E2E4}"/>
              </a:ext>
            </a:extLst>
          </p:cNvPr>
          <p:cNvSpPr/>
          <p:nvPr/>
        </p:nvSpPr>
        <p:spPr>
          <a:xfrm>
            <a:off x="5113661" y="988302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E4CA693-9379-97C0-36C7-E791999B065F}"/>
              </a:ext>
            </a:extLst>
          </p:cNvPr>
          <p:cNvSpPr/>
          <p:nvPr/>
        </p:nvSpPr>
        <p:spPr>
          <a:xfrm rot="12900000">
            <a:off x="4149750" y="4044773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A038716-FE62-E5D4-397A-F7FA73F1C624}"/>
              </a:ext>
            </a:extLst>
          </p:cNvPr>
          <p:cNvSpPr/>
          <p:nvPr/>
        </p:nvSpPr>
        <p:spPr>
          <a:xfrm rot="8700000">
            <a:off x="6077572" y="4038432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D00EAA6-1774-DD55-CA59-1E1E2964624A}"/>
              </a:ext>
            </a:extLst>
          </p:cNvPr>
          <p:cNvSpPr/>
          <p:nvPr/>
        </p:nvSpPr>
        <p:spPr>
          <a:xfrm rot="17280000">
            <a:off x="3519889" y="2172845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DB7D22D-F548-E40C-3CD1-BC8875DA56B3}"/>
              </a:ext>
            </a:extLst>
          </p:cNvPr>
          <p:cNvSpPr/>
          <p:nvPr/>
        </p:nvSpPr>
        <p:spPr>
          <a:xfrm rot="4320000">
            <a:off x="6707432" y="2172845"/>
            <a:ext cx="1964679" cy="1503085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309EC-1F80-9BD4-F6C9-2AA30D7F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Quintet Process Wheel – Slide Template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8CA988D-8ABA-C97C-E7A9-25D30FA30643}"/>
              </a:ext>
            </a:extLst>
          </p:cNvPr>
          <p:cNvSpPr/>
          <p:nvPr/>
        </p:nvSpPr>
        <p:spPr>
          <a:xfrm>
            <a:off x="5620970" y="2065452"/>
            <a:ext cx="950063" cy="425935"/>
          </a:xfrm>
          <a:custGeom>
            <a:avLst/>
            <a:gdLst>
              <a:gd name="connsiteX0" fmla="*/ 475031 w 950063"/>
              <a:gd name="connsiteY0" fmla="*/ 0 h 425935"/>
              <a:gd name="connsiteX1" fmla="*/ 877692 w 950063"/>
              <a:gd name="connsiteY1" fmla="*/ 60877 h 425935"/>
              <a:gd name="connsiteX2" fmla="*/ 950063 w 950063"/>
              <a:gd name="connsiteY2" fmla="*/ 87365 h 425935"/>
              <a:gd name="connsiteX3" fmla="*/ 938127 w 950063"/>
              <a:gd name="connsiteY3" fmla="*/ 103796 h 425935"/>
              <a:gd name="connsiteX4" fmla="*/ 938147 w 950063"/>
              <a:gd name="connsiteY4" fmla="*/ 107009 h 425935"/>
              <a:gd name="connsiteX5" fmla="*/ 841322 w 950063"/>
              <a:gd name="connsiteY5" fmla="*/ 239638 h 425935"/>
              <a:gd name="connsiteX6" fmla="*/ 108742 w 950063"/>
              <a:gd name="connsiteY6" fmla="*/ 239638 h 425935"/>
              <a:gd name="connsiteX7" fmla="*/ 11916 w 950063"/>
              <a:gd name="connsiteY7" fmla="*/ 107009 h 425935"/>
              <a:gd name="connsiteX8" fmla="*/ 11935 w 950063"/>
              <a:gd name="connsiteY8" fmla="*/ 103796 h 425935"/>
              <a:gd name="connsiteX9" fmla="*/ 0 w 950063"/>
              <a:gd name="connsiteY9" fmla="*/ 87365 h 425935"/>
              <a:gd name="connsiteX10" fmla="*/ 72370 w 950063"/>
              <a:gd name="connsiteY10" fmla="*/ 60877 h 425935"/>
              <a:gd name="connsiteX11" fmla="*/ 475031 w 950063"/>
              <a:gd name="connsiteY11" fmla="*/ 0 h 42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0063" h="425935">
                <a:moveTo>
                  <a:pt x="475031" y="0"/>
                </a:moveTo>
                <a:cubicBezTo>
                  <a:pt x="615251" y="0"/>
                  <a:pt x="750492" y="21313"/>
                  <a:pt x="877692" y="60877"/>
                </a:cubicBezTo>
                <a:lnTo>
                  <a:pt x="950063" y="87365"/>
                </a:lnTo>
                <a:lnTo>
                  <a:pt x="938127" y="103796"/>
                </a:lnTo>
                <a:cubicBezTo>
                  <a:pt x="938134" y="104867"/>
                  <a:pt x="938140" y="105938"/>
                  <a:pt x="938147" y="107009"/>
                </a:cubicBezTo>
                <a:lnTo>
                  <a:pt x="841322" y="239638"/>
                </a:lnTo>
                <a:cubicBezTo>
                  <a:pt x="660278" y="488035"/>
                  <a:pt x="287684" y="488035"/>
                  <a:pt x="108742" y="239638"/>
                </a:cubicBezTo>
                <a:lnTo>
                  <a:pt x="11916" y="107009"/>
                </a:lnTo>
                <a:cubicBezTo>
                  <a:pt x="11922" y="105938"/>
                  <a:pt x="11929" y="104867"/>
                  <a:pt x="11935" y="103796"/>
                </a:cubicBezTo>
                <a:lnTo>
                  <a:pt x="0" y="87365"/>
                </a:lnTo>
                <a:lnTo>
                  <a:pt x="72370" y="60877"/>
                </a:lnTo>
                <a:cubicBezTo>
                  <a:pt x="199571" y="21313"/>
                  <a:pt x="334812" y="0"/>
                  <a:pt x="475031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4D1021-2417-CE89-FE6A-8EDB80153E6D}"/>
              </a:ext>
            </a:extLst>
          </p:cNvPr>
          <p:cNvSpPr/>
          <p:nvPr/>
        </p:nvSpPr>
        <p:spPr>
          <a:xfrm>
            <a:off x="6952313" y="2585255"/>
            <a:ext cx="497764" cy="919175"/>
          </a:xfrm>
          <a:custGeom>
            <a:avLst/>
            <a:gdLst>
              <a:gd name="connsiteX0" fmla="*/ 208783 w 497764"/>
              <a:gd name="connsiteY0" fmla="*/ 0 h 919175"/>
              <a:gd name="connsiteX1" fmla="*/ 266509 w 497764"/>
              <a:gd name="connsiteY1" fmla="*/ 77196 h 919175"/>
              <a:gd name="connsiteX2" fmla="*/ 497764 w 497764"/>
              <a:gd name="connsiteY2" fmla="*/ 834273 h 919175"/>
              <a:gd name="connsiteX3" fmla="*/ 493477 w 497764"/>
              <a:gd name="connsiteY3" fmla="*/ 919175 h 919175"/>
              <a:gd name="connsiteX4" fmla="*/ 472176 w 497764"/>
              <a:gd name="connsiteY4" fmla="*/ 912257 h 919175"/>
              <a:gd name="connsiteX5" fmla="*/ 469127 w 497764"/>
              <a:gd name="connsiteY5" fmla="*/ 913268 h 919175"/>
              <a:gd name="connsiteX6" fmla="*/ 313069 w 497764"/>
              <a:gd name="connsiteY6" fmla="*/ 862167 h 919175"/>
              <a:gd name="connsiteX7" fmla="*/ 86689 w 497764"/>
              <a:gd name="connsiteY7" fmla="*/ 165442 h 919175"/>
              <a:gd name="connsiteX8" fmla="*/ 182906 w 497764"/>
              <a:gd name="connsiteY8" fmla="*/ 32370 h 919175"/>
              <a:gd name="connsiteX9" fmla="*/ 185967 w 497764"/>
              <a:gd name="connsiteY9" fmla="*/ 31396 h 9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764" h="919175">
                <a:moveTo>
                  <a:pt x="208783" y="0"/>
                </a:moveTo>
                <a:lnTo>
                  <a:pt x="266509" y="77196"/>
                </a:lnTo>
                <a:cubicBezTo>
                  <a:pt x="412512" y="293308"/>
                  <a:pt x="497764" y="553835"/>
                  <a:pt x="497764" y="834273"/>
                </a:cubicBezTo>
                <a:lnTo>
                  <a:pt x="493477" y="919175"/>
                </a:lnTo>
                <a:lnTo>
                  <a:pt x="472176" y="912257"/>
                </a:lnTo>
                <a:cubicBezTo>
                  <a:pt x="471160" y="912594"/>
                  <a:pt x="470143" y="912931"/>
                  <a:pt x="469127" y="913268"/>
                </a:cubicBezTo>
                <a:lnTo>
                  <a:pt x="313069" y="862167"/>
                </a:lnTo>
                <a:cubicBezTo>
                  <a:pt x="20883" y="766743"/>
                  <a:pt x="-94255" y="412385"/>
                  <a:pt x="86689" y="165442"/>
                </a:cubicBezTo>
                <a:lnTo>
                  <a:pt x="182906" y="32370"/>
                </a:lnTo>
                <a:cubicBezTo>
                  <a:pt x="183926" y="32045"/>
                  <a:pt x="184947" y="31721"/>
                  <a:pt x="185967" y="31396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A5EBF32-4CC2-410E-93A4-3898A236F521}"/>
              </a:ext>
            </a:extLst>
          </p:cNvPr>
          <p:cNvSpPr/>
          <p:nvPr/>
        </p:nvSpPr>
        <p:spPr>
          <a:xfrm>
            <a:off x="6432410" y="4091616"/>
            <a:ext cx="783493" cy="637783"/>
          </a:xfrm>
          <a:custGeom>
            <a:avLst/>
            <a:gdLst>
              <a:gd name="connsiteX0" fmla="*/ 494799 w 783493"/>
              <a:gd name="connsiteY0" fmla="*/ 1741 h 637783"/>
              <a:gd name="connsiteX1" fmla="*/ 603336 w 783493"/>
              <a:gd name="connsiteY1" fmla="*/ 25242 h 637783"/>
              <a:gd name="connsiteX2" fmla="*/ 758724 w 783493"/>
              <a:gd name="connsiteY2" fmla="*/ 78348 h 637783"/>
              <a:gd name="connsiteX3" fmla="*/ 760552 w 783493"/>
              <a:gd name="connsiteY3" fmla="*/ 80991 h 637783"/>
              <a:gd name="connsiteX4" fmla="*/ 783493 w 783493"/>
              <a:gd name="connsiteY4" fmla="*/ 88893 h 637783"/>
              <a:gd name="connsiteX5" fmla="*/ 708462 w 783493"/>
              <a:gd name="connsiteY5" fmla="*/ 189231 h 637783"/>
              <a:gd name="connsiteX6" fmla="*/ 66252 w 783493"/>
              <a:gd name="connsiteY6" fmla="*/ 621112 h 637783"/>
              <a:gd name="connsiteX7" fmla="*/ 1417 w 783493"/>
              <a:gd name="connsiteY7" fmla="*/ 637783 h 637783"/>
              <a:gd name="connsiteX8" fmla="*/ 1860 w 783493"/>
              <a:gd name="connsiteY8" fmla="*/ 612233 h 637783"/>
              <a:gd name="connsiteX9" fmla="*/ 0 w 783493"/>
              <a:gd name="connsiteY9" fmla="*/ 609613 h 637783"/>
              <a:gd name="connsiteX10" fmla="*/ 3242 w 783493"/>
              <a:gd name="connsiteY10" fmla="*/ 445433 h 637783"/>
              <a:gd name="connsiteX11" fmla="*/ 494799 w 783493"/>
              <a:gd name="connsiteY11" fmla="*/ 1741 h 63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3493" h="637783">
                <a:moveTo>
                  <a:pt x="494799" y="1741"/>
                </a:moveTo>
                <a:cubicBezTo>
                  <a:pt x="530820" y="4947"/>
                  <a:pt x="567204" y="12637"/>
                  <a:pt x="603336" y="25242"/>
                </a:cubicBezTo>
                <a:lnTo>
                  <a:pt x="758724" y="78348"/>
                </a:lnTo>
                <a:cubicBezTo>
                  <a:pt x="759334" y="79229"/>
                  <a:pt x="759942" y="80110"/>
                  <a:pt x="760552" y="80991"/>
                </a:cubicBezTo>
                <a:lnTo>
                  <a:pt x="783493" y="88893"/>
                </a:lnTo>
                <a:lnTo>
                  <a:pt x="708462" y="189231"/>
                </a:lnTo>
                <a:cubicBezTo>
                  <a:pt x="542891" y="389857"/>
                  <a:pt x="320653" y="541985"/>
                  <a:pt x="66252" y="621112"/>
                </a:cubicBezTo>
                <a:lnTo>
                  <a:pt x="1417" y="637783"/>
                </a:lnTo>
                <a:lnTo>
                  <a:pt x="1860" y="612233"/>
                </a:lnTo>
                <a:cubicBezTo>
                  <a:pt x="1240" y="611360"/>
                  <a:pt x="620" y="610486"/>
                  <a:pt x="0" y="609613"/>
                </a:cubicBezTo>
                <a:lnTo>
                  <a:pt x="3242" y="445433"/>
                </a:lnTo>
                <a:cubicBezTo>
                  <a:pt x="8341" y="176530"/>
                  <a:pt x="242656" y="-20706"/>
                  <a:pt x="494799" y="174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61239F6-8EA1-8088-16A1-6B1F7DB0CD6F}"/>
              </a:ext>
            </a:extLst>
          </p:cNvPr>
          <p:cNvSpPr/>
          <p:nvPr/>
        </p:nvSpPr>
        <p:spPr>
          <a:xfrm>
            <a:off x="4979869" y="4098465"/>
            <a:ext cx="779721" cy="630905"/>
          </a:xfrm>
          <a:custGeom>
            <a:avLst/>
            <a:gdLst>
              <a:gd name="connsiteX0" fmla="*/ 285486 w 779721"/>
              <a:gd name="connsiteY0" fmla="*/ 1627 h 630905"/>
              <a:gd name="connsiteX1" fmla="*/ 776478 w 779721"/>
              <a:gd name="connsiteY1" fmla="*/ 444923 h 630905"/>
              <a:gd name="connsiteX2" fmla="*/ 779721 w 779721"/>
              <a:gd name="connsiteY2" fmla="*/ 609104 h 630905"/>
              <a:gd name="connsiteX3" fmla="*/ 777862 w 779721"/>
              <a:gd name="connsiteY3" fmla="*/ 611725 h 630905"/>
              <a:gd name="connsiteX4" fmla="*/ 778195 w 779721"/>
              <a:gd name="connsiteY4" fmla="*/ 630905 h 630905"/>
              <a:gd name="connsiteX5" fmla="*/ 713471 w 779721"/>
              <a:gd name="connsiteY5" fmla="*/ 614263 h 630905"/>
              <a:gd name="connsiteX6" fmla="*/ 71261 w 779721"/>
              <a:gd name="connsiteY6" fmla="*/ 182382 h 630905"/>
              <a:gd name="connsiteX7" fmla="*/ 0 w 779721"/>
              <a:gd name="connsiteY7" fmla="*/ 87086 h 630905"/>
              <a:gd name="connsiteX8" fmla="*/ 19170 w 779721"/>
              <a:gd name="connsiteY8" fmla="*/ 80483 h 630905"/>
              <a:gd name="connsiteX9" fmla="*/ 20997 w 779721"/>
              <a:gd name="connsiteY9" fmla="*/ 77839 h 630905"/>
              <a:gd name="connsiteX10" fmla="*/ 176384 w 779721"/>
              <a:gd name="connsiteY10" fmla="*/ 24732 h 630905"/>
              <a:gd name="connsiteX11" fmla="*/ 285486 w 779721"/>
              <a:gd name="connsiteY11" fmla="*/ 1627 h 63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9721" h="630905">
                <a:moveTo>
                  <a:pt x="285486" y="1627"/>
                </a:moveTo>
                <a:cubicBezTo>
                  <a:pt x="538759" y="-20028"/>
                  <a:pt x="772886" y="177075"/>
                  <a:pt x="776478" y="444923"/>
                </a:cubicBezTo>
                <a:lnTo>
                  <a:pt x="779721" y="609104"/>
                </a:lnTo>
                <a:cubicBezTo>
                  <a:pt x="779101" y="609977"/>
                  <a:pt x="778481" y="610851"/>
                  <a:pt x="777862" y="611725"/>
                </a:cubicBezTo>
                <a:lnTo>
                  <a:pt x="778195" y="630905"/>
                </a:lnTo>
                <a:lnTo>
                  <a:pt x="713471" y="614263"/>
                </a:lnTo>
                <a:cubicBezTo>
                  <a:pt x="459070" y="535136"/>
                  <a:pt x="236833" y="383008"/>
                  <a:pt x="71261" y="182382"/>
                </a:cubicBezTo>
                <a:lnTo>
                  <a:pt x="0" y="87086"/>
                </a:lnTo>
                <a:lnTo>
                  <a:pt x="19170" y="80483"/>
                </a:lnTo>
                <a:cubicBezTo>
                  <a:pt x="19779" y="79601"/>
                  <a:pt x="20388" y="78721"/>
                  <a:pt x="20997" y="77839"/>
                </a:cubicBezTo>
                <a:lnTo>
                  <a:pt x="176384" y="24732"/>
                </a:lnTo>
                <a:cubicBezTo>
                  <a:pt x="212731" y="12278"/>
                  <a:pt x="249304" y="4720"/>
                  <a:pt x="285486" y="16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849FB4A-0A37-03B6-B8BD-9FACC4990C81}"/>
              </a:ext>
            </a:extLst>
          </p:cNvPr>
          <p:cNvSpPr/>
          <p:nvPr/>
        </p:nvSpPr>
        <p:spPr>
          <a:xfrm>
            <a:off x="4741925" y="2585256"/>
            <a:ext cx="497333" cy="919172"/>
          </a:xfrm>
          <a:custGeom>
            <a:avLst/>
            <a:gdLst>
              <a:gd name="connsiteX0" fmla="*/ 288981 w 497333"/>
              <a:gd name="connsiteY0" fmla="*/ 0 h 919172"/>
              <a:gd name="connsiteX1" fmla="*/ 311795 w 497333"/>
              <a:gd name="connsiteY1" fmla="*/ 31394 h 919172"/>
              <a:gd name="connsiteX2" fmla="*/ 314857 w 497333"/>
              <a:gd name="connsiteY2" fmla="*/ 32368 h 919172"/>
              <a:gd name="connsiteX3" fmla="*/ 411074 w 497333"/>
              <a:gd name="connsiteY3" fmla="*/ 165438 h 919172"/>
              <a:gd name="connsiteX4" fmla="*/ 184695 w 497333"/>
              <a:gd name="connsiteY4" fmla="*/ 862163 h 919172"/>
              <a:gd name="connsiteX5" fmla="*/ 28636 w 497333"/>
              <a:gd name="connsiteY5" fmla="*/ 913266 h 919172"/>
              <a:gd name="connsiteX6" fmla="*/ 25586 w 497333"/>
              <a:gd name="connsiteY6" fmla="*/ 912255 h 919172"/>
              <a:gd name="connsiteX7" fmla="*/ 4287 w 497333"/>
              <a:gd name="connsiteY7" fmla="*/ 919172 h 919172"/>
              <a:gd name="connsiteX8" fmla="*/ 0 w 497333"/>
              <a:gd name="connsiteY8" fmla="*/ 834272 h 919172"/>
              <a:gd name="connsiteX9" fmla="*/ 231255 w 497333"/>
              <a:gd name="connsiteY9" fmla="*/ 77195 h 91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333" h="919172">
                <a:moveTo>
                  <a:pt x="288981" y="0"/>
                </a:moveTo>
                <a:lnTo>
                  <a:pt x="311795" y="31394"/>
                </a:lnTo>
                <a:cubicBezTo>
                  <a:pt x="312816" y="31718"/>
                  <a:pt x="313837" y="32043"/>
                  <a:pt x="314857" y="32368"/>
                </a:cubicBezTo>
                <a:lnTo>
                  <a:pt x="411074" y="165438"/>
                </a:lnTo>
                <a:cubicBezTo>
                  <a:pt x="591368" y="414380"/>
                  <a:pt x="476230" y="768738"/>
                  <a:pt x="184695" y="862163"/>
                </a:cubicBezTo>
                <a:lnTo>
                  <a:pt x="28636" y="913266"/>
                </a:lnTo>
                <a:cubicBezTo>
                  <a:pt x="27620" y="912929"/>
                  <a:pt x="26603" y="912591"/>
                  <a:pt x="25586" y="912255"/>
                </a:cubicBezTo>
                <a:lnTo>
                  <a:pt x="4287" y="919172"/>
                </a:lnTo>
                <a:lnTo>
                  <a:pt x="0" y="834272"/>
                </a:lnTo>
                <a:cubicBezTo>
                  <a:pt x="0" y="553834"/>
                  <a:pt x="85253" y="293307"/>
                  <a:pt x="231255" y="77195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4DBCE6D-3077-70C7-C050-8F928756FDE7}"/>
              </a:ext>
            </a:extLst>
          </p:cNvPr>
          <p:cNvSpPr/>
          <p:nvPr/>
        </p:nvSpPr>
        <p:spPr>
          <a:xfrm>
            <a:off x="6000217" y="4391017"/>
            <a:ext cx="197878" cy="1507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1719" y="21600"/>
                  <a:pt x="12638" y="21600"/>
                  <a:pt x="13557" y="21600"/>
                </a:cubicBezTo>
                <a:lnTo>
                  <a:pt x="13557" y="5370"/>
                </a:lnTo>
                <a:cubicBezTo>
                  <a:pt x="13557" y="3469"/>
                  <a:pt x="16545" y="1659"/>
                  <a:pt x="21600" y="0"/>
                </a:cubicBezTo>
                <a:cubicBezTo>
                  <a:pt x="17923" y="60"/>
                  <a:pt x="14477" y="60"/>
                  <a:pt x="10800" y="60"/>
                </a:cubicBezTo>
                <a:cubicBezTo>
                  <a:pt x="7123" y="60"/>
                  <a:pt x="3447" y="30"/>
                  <a:pt x="0" y="0"/>
                </a:cubicBezTo>
                <a:cubicBezTo>
                  <a:pt x="5285" y="1659"/>
                  <a:pt x="8043" y="3469"/>
                  <a:pt x="8043" y="5370"/>
                </a:cubicBezTo>
                <a:lnTo>
                  <a:pt x="8043" y="21600"/>
                </a:lnTo>
                <a:cubicBezTo>
                  <a:pt x="8962" y="21600"/>
                  <a:pt x="9881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F14E1C54-9AED-3866-99DB-A45ABA77A1CB}"/>
              </a:ext>
            </a:extLst>
          </p:cNvPr>
          <p:cNvSpPr/>
          <p:nvPr/>
        </p:nvSpPr>
        <p:spPr>
          <a:xfrm>
            <a:off x="4631763" y="1412228"/>
            <a:ext cx="1035698" cy="1321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6" y="14274"/>
                </a:moveTo>
                <a:cubicBezTo>
                  <a:pt x="14795" y="16475"/>
                  <a:pt x="16068" y="18986"/>
                  <a:pt x="16507" y="21600"/>
                </a:cubicBezTo>
                <a:cubicBezTo>
                  <a:pt x="18000" y="20499"/>
                  <a:pt x="19756" y="19571"/>
                  <a:pt x="21600" y="18883"/>
                </a:cubicBezTo>
                <a:cubicBezTo>
                  <a:pt x="18483" y="17748"/>
                  <a:pt x="15717" y="15994"/>
                  <a:pt x="13654" y="13758"/>
                </a:cubicBezTo>
                <a:lnTo>
                  <a:pt x="878" y="0"/>
                </a:lnTo>
                <a:cubicBezTo>
                  <a:pt x="571" y="172"/>
                  <a:pt x="307" y="310"/>
                  <a:pt x="0" y="482"/>
                </a:cubicBezTo>
                <a:lnTo>
                  <a:pt x="12776" y="14274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A5463104-E376-AF82-2E9D-914C031BB646}"/>
              </a:ext>
            </a:extLst>
          </p:cNvPr>
          <p:cNvSpPr/>
          <p:nvPr/>
        </p:nvSpPr>
        <p:spPr>
          <a:xfrm>
            <a:off x="3741565" y="3610900"/>
            <a:ext cx="1473549" cy="608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7" y="21600"/>
                </a:moveTo>
                <a:lnTo>
                  <a:pt x="15552" y="9567"/>
                </a:lnTo>
                <a:cubicBezTo>
                  <a:pt x="17002" y="8446"/>
                  <a:pt x="18483" y="7848"/>
                  <a:pt x="19995" y="7848"/>
                </a:cubicBezTo>
                <a:cubicBezTo>
                  <a:pt x="20551" y="7848"/>
                  <a:pt x="21075" y="7922"/>
                  <a:pt x="21600" y="8072"/>
                </a:cubicBezTo>
                <a:cubicBezTo>
                  <a:pt x="21168" y="5531"/>
                  <a:pt x="20890" y="2840"/>
                  <a:pt x="20705" y="0"/>
                </a:cubicBezTo>
                <a:cubicBezTo>
                  <a:pt x="19162" y="3513"/>
                  <a:pt x="17342" y="6203"/>
                  <a:pt x="15274" y="7848"/>
                </a:cubicBezTo>
                <a:lnTo>
                  <a:pt x="0" y="19881"/>
                </a:lnTo>
                <a:cubicBezTo>
                  <a:pt x="123" y="20479"/>
                  <a:pt x="185" y="21002"/>
                  <a:pt x="247" y="2160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6B43CED6-B929-A307-DA5A-E66BDB64F5D2}"/>
              </a:ext>
            </a:extLst>
          </p:cNvPr>
          <p:cNvSpPr/>
          <p:nvPr/>
        </p:nvSpPr>
        <p:spPr>
          <a:xfrm>
            <a:off x="6974781" y="3610900"/>
            <a:ext cx="1475654" cy="608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881"/>
                </a:moveTo>
                <a:lnTo>
                  <a:pt x="6317" y="7848"/>
                </a:lnTo>
                <a:cubicBezTo>
                  <a:pt x="4283" y="6203"/>
                  <a:pt x="2434" y="3513"/>
                  <a:pt x="894" y="0"/>
                </a:cubicBezTo>
                <a:cubicBezTo>
                  <a:pt x="740" y="2840"/>
                  <a:pt x="431" y="5531"/>
                  <a:pt x="0" y="8072"/>
                </a:cubicBezTo>
                <a:cubicBezTo>
                  <a:pt x="524" y="7922"/>
                  <a:pt x="1078" y="7848"/>
                  <a:pt x="1602" y="7848"/>
                </a:cubicBezTo>
                <a:cubicBezTo>
                  <a:pt x="3112" y="7848"/>
                  <a:pt x="4591" y="8446"/>
                  <a:pt x="6039" y="9567"/>
                </a:cubicBezTo>
                <a:lnTo>
                  <a:pt x="21323" y="21600"/>
                </a:lnTo>
                <a:cubicBezTo>
                  <a:pt x="21446" y="21002"/>
                  <a:pt x="21538" y="20479"/>
                  <a:pt x="21600" y="19881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3F137134-19BA-C51D-F607-B2AA59E202BF}"/>
              </a:ext>
            </a:extLst>
          </p:cNvPr>
          <p:cNvSpPr/>
          <p:nvPr/>
        </p:nvSpPr>
        <p:spPr>
          <a:xfrm>
            <a:off x="6514641" y="1417809"/>
            <a:ext cx="1035698" cy="1319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878"/>
                </a:moveTo>
                <a:cubicBezTo>
                  <a:pt x="1888" y="19567"/>
                  <a:pt x="3600" y="20498"/>
                  <a:pt x="5093" y="21600"/>
                </a:cubicBezTo>
                <a:cubicBezTo>
                  <a:pt x="5532" y="18982"/>
                  <a:pt x="6761" y="16433"/>
                  <a:pt x="8824" y="14262"/>
                </a:cubicBezTo>
                <a:lnTo>
                  <a:pt x="21600" y="482"/>
                </a:lnTo>
                <a:cubicBezTo>
                  <a:pt x="21293" y="310"/>
                  <a:pt x="21029" y="172"/>
                  <a:pt x="20722" y="0"/>
                </a:cubicBezTo>
                <a:lnTo>
                  <a:pt x="7946" y="13780"/>
                </a:lnTo>
                <a:cubicBezTo>
                  <a:pt x="5883" y="16019"/>
                  <a:pt x="3117" y="17742"/>
                  <a:pt x="0" y="18878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8A197497-0EAA-6017-89E1-65FF9CD68760}"/>
              </a:ext>
            </a:extLst>
          </p:cNvPr>
          <p:cNvSpPr/>
          <p:nvPr/>
        </p:nvSpPr>
        <p:spPr>
          <a:xfrm>
            <a:off x="5948070" y="2180694"/>
            <a:ext cx="295860" cy="15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20180" y="17031"/>
                </a:moveTo>
                <a:lnTo>
                  <a:pt x="11861" y="1246"/>
                </a:lnTo>
                <a:cubicBezTo>
                  <a:pt x="10986" y="-415"/>
                  <a:pt x="9526" y="-415"/>
                  <a:pt x="8651" y="1246"/>
                </a:cubicBezTo>
                <a:lnTo>
                  <a:pt x="332" y="17031"/>
                </a:lnTo>
                <a:cubicBezTo>
                  <a:pt x="-544" y="18693"/>
                  <a:pt x="478" y="21185"/>
                  <a:pt x="1499" y="20077"/>
                </a:cubicBezTo>
                <a:lnTo>
                  <a:pt x="10256" y="10939"/>
                </a:lnTo>
                <a:lnTo>
                  <a:pt x="19013" y="20077"/>
                </a:lnTo>
                <a:cubicBezTo>
                  <a:pt x="20034" y="20908"/>
                  <a:pt x="21056" y="18416"/>
                  <a:pt x="20180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EECBCAA9-61D5-6E65-DCDF-BAB482DEA770}"/>
              </a:ext>
            </a:extLst>
          </p:cNvPr>
          <p:cNvSpPr/>
          <p:nvPr/>
        </p:nvSpPr>
        <p:spPr>
          <a:xfrm>
            <a:off x="4933770" y="2954151"/>
            <a:ext cx="191533" cy="276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2" h="20736" extrusionOk="0">
                <a:moveTo>
                  <a:pt x="18257" y="94"/>
                </a:moveTo>
                <a:lnTo>
                  <a:pt x="2057" y="5455"/>
                </a:lnTo>
                <a:cubicBezTo>
                  <a:pt x="257" y="6085"/>
                  <a:pt x="-418" y="7504"/>
                  <a:pt x="257" y="8765"/>
                </a:cubicBezTo>
                <a:lnTo>
                  <a:pt x="7907" y="20117"/>
                </a:lnTo>
                <a:cubicBezTo>
                  <a:pt x="8582" y="21221"/>
                  <a:pt x="11057" y="20748"/>
                  <a:pt x="10832" y="19487"/>
                </a:cubicBezTo>
                <a:lnTo>
                  <a:pt x="8582" y="8923"/>
                </a:lnTo>
                <a:lnTo>
                  <a:pt x="20057" y="1828"/>
                </a:lnTo>
                <a:cubicBezTo>
                  <a:pt x="21182" y="1040"/>
                  <a:pt x="19832" y="-379"/>
                  <a:pt x="18257" y="94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D6920E2-044A-1FFC-77E0-193F9C4C7F45}"/>
              </a:ext>
            </a:extLst>
          </p:cNvPr>
          <p:cNvSpPr/>
          <p:nvPr/>
        </p:nvSpPr>
        <p:spPr>
          <a:xfrm>
            <a:off x="7102827" y="2946897"/>
            <a:ext cx="196736" cy="270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1" h="20730" extrusionOk="0">
                <a:moveTo>
                  <a:pt x="13628" y="20077"/>
                </a:moveTo>
                <a:lnTo>
                  <a:pt x="20173" y="8148"/>
                </a:lnTo>
                <a:cubicBezTo>
                  <a:pt x="20828" y="6859"/>
                  <a:pt x="19955" y="5408"/>
                  <a:pt x="18210" y="4924"/>
                </a:cubicBezTo>
                <a:lnTo>
                  <a:pt x="2064" y="89"/>
                </a:lnTo>
                <a:cubicBezTo>
                  <a:pt x="537" y="-395"/>
                  <a:pt x="-772" y="1217"/>
                  <a:pt x="537" y="2023"/>
                </a:cubicBezTo>
                <a:lnTo>
                  <a:pt x="12101" y="8793"/>
                </a:lnTo>
                <a:lnTo>
                  <a:pt x="10792" y="19754"/>
                </a:lnTo>
                <a:cubicBezTo>
                  <a:pt x="10573" y="20721"/>
                  <a:pt x="12974" y="21205"/>
                  <a:pt x="13628" y="20077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A577E03C-38D9-F212-95DF-48143920FFE8}"/>
              </a:ext>
            </a:extLst>
          </p:cNvPr>
          <p:cNvSpPr/>
          <p:nvPr/>
        </p:nvSpPr>
        <p:spPr>
          <a:xfrm>
            <a:off x="6639406" y="4239805"/>
            <a:ext cx="238536" cy="2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0" h="20776" extrusionOk="0">
                <a:moveTo>
                  <a:pt x="977" y="18469"/>
                </a:moveTo>
                <a:lnTo>
                  <a:pt x="15688" y="20753"/>
                </a:lnTo>
                <a:cubicBezTo>
                  <a:pt x="17364" y="20961"/>
                  <a:pt x="18853" y="19715"/>
                  <a:pt x="19040" y="18053"/>
                </a:cubicBezTo>
                <a:lnTo>
                  <a:pt x="21088" y="1646"/>
                </a:lnTo>
                <a:cubicBezTo>
                  <a:pt x="21274" y="-16"/>
                  <a:pt x="19226" y="-639"/>
                  <a:pt x="18667" y="815"/>
                </a:cubicBezTo>
                <a:lnTo>
                  <a:pt x="13453" y="13692"/>
                </a:lnTo>
                <a:lnTo>
                  <a:pt x="977" y="15769"/>
                </a:lnTo>
                <a:cubicBezTo>
                  <a:pt x="-326" y="15769"/>
                  <a:pt x="-326" y="18261"/>
                  <a:pt x="977" y="1846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A569946-FB0C-B15C-4260-DEB6DF6A7D97}"/>
              </a:ext>
            </a:extLst>
          </p:cNvPr>
          <p:cNvSpPr/>
          <p:nvPr/>
        </p:nvSpPr>
        <p:spPr>
          <a:xfrm>
            <a:off x="5375063" y="4237350"/>
            <a:ext cx="222269" cy="214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4" h="21002" extrusionOk="0">
                <a:moveTo>
                  <a:pt x="13" y="1459"/>
                </a:moveTo>
                <a:lnTo>
                  <a:pt x="608" y="17916"/>
                </a:lnTo>
                <a:cubicBezTo>
                  <a:pt x="608" y="19768"/>
                  <a:pt x="2193" y="21002"/>
                  <a:pt x="3778" y="21002"/>
                </a:cubicBezTo>
                <a:lnTo>
                  <a:pt x="19631" y="20385"/>
                </a:lnTo>
                <a:cubicBezTo>
                  <a:pt x="21217" y="20385"/>
                  <a:pt x="21415" y="18122"/>
                  <a:pt x="19830" y="17711"/>
                </a:cubicBezTo>
                <a:lnTo>
                  <a:pt x="6751" y="14213"/>
                </a:lnTo>
                <a:lnTo>
                  <a:pt x="2589" y="1048"/>
                </a:lnTo>
                <a:cubicBezTo>
                  <a:pt x="1995" y="-598"/>
                  <a:pt x="-185" y="-187"/>
                  <a:pt x="13" y="145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8" name="TextBox 68">
            <a:extLst>
              <a:ext uri="{FF2B5EF4-FFF2-40B4-BE49-F238E27FC236}">
                <a16:creationId xmlns:a16="http://schemas.microsoft.com/office/drawing/2014/main" id="{806BD4BC-3DA7-3D0F-3E3C-AE5D9C0E57A3}"/>
              </a:ext>
            </a:extLst>
          </p:cNvPr>
          <p:cNvSpPr txBox="1"/>
          <p:nvPr/>
        </p:nvSpPr>
        <p:spPr>
          <a:xfrm>
            <a:off x="5051871" y="1096653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9" name="TextBox 69">
            <a:extLst>
              <a:ext uri="{FF2B5EF4-FFF2-40B4-BE49-F238E27FC236}">
                <a16:creationId xmlns:a16="http://schemas.microsoft.com/office/drawing/2014/main" id="{1FC7E125-2DE6-F1A6-6B9F-1D9F2009D947}"/>
              </a:ext>
            </a:extLst>
          </p:cNvPr>
          <p:cNvSpPr txBox="1"/>
          <p:nvPr/>
        </p:nvSpPr>
        <p:spPr>
          <a:xfrm>
            <a:off x="7349051" y="194420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40" name="TextBox 70">
            <a:extLst>
              <a:ext uri="{FF2B5EF4-FFF2-40B4-BE49-F238E27FC236}">
                <a16:creationId xmlns:a16="http://schemas.microsoft.com/office/drawing/2014/main" id="{FFBE3D3A-05B4-0637-8285-1E3A994B8DDD}"/>
              </a:ext>
            </a:extLst>
          </p:cNvPr>
          <p:cNvSpPr txBox="1"/>
          <p:nvPr/>
        </p:nvSpPr>
        <p:spPr>
          <a:xfrm>
            <a:off x="7299563" y="4426563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41" name="TextBox 71">
            <a:extLst>
              <a:ext uri="{FF2B5EF4-FFF2-40B4-BE49-F238E27FC236}">
                <a16:creationId xmlns:a16="http://schemas.microsoft.com/office/drawing/2014/main" id="{149F34D0-8AF6-0428-F86F-C746773D5598}"/>
              </a:ext>
            </a:extLst>
          </p:cNvPr>
          <p:cNvSpPr txBox="1"/>
          <p:nvPr/>
        </p:nvSpPr>
        <p:spPr>
          <a:xfrm>
            <a:off x="4953443" y="521040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42" name="TextBox 72">
            <a:extLst>
              <a:ext uri="{FF2B5EF4-FFF2-40B4-BE49-F238E27FC236}">
                <a16:creationId xmlns:a16="http://schemas.microsoft.com/office/drawing/2014/main" id="{934EF3D8-B0D8-F626-C1D4-215E50DAA0CA}"/>
              </a:ext>
            </a:extLst>
          </p:cNvPr>
          <p:cNvSpPr txBox="1"/>
          <p:nvPr/>
        </p:nvSpPr>
        <p:spPr>
          <a:xfrm>
            <a:off x="3541620" y="316392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CCA33D"/>
                </a:solidFill>
              </a:rPr>
              <a:t>05</a:t>
            </a:r>
          </a:p>
        </p:txBody>
      </p:sp>
      <p:pic>
        <p:nvPicPr>
          <p:cNvPr id="43" name="Graphic 74" descr="Brainstorm with solid fill">
            <a:extLst>
              <a:ext uri="{FF2B5EF4-FFF2-40B4-BE49-F238E27FC236}">
                <a16:creationId xmlns:a16="http://schemas.microsoft.com/office/drawing/2014/main" id="{27D3727B-4B5A-90C8-ADF8-C0F32A294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8967" y="2427076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4" name="Graphic 75" descr="Gears with solid fill">
            <a:extLst>
              <a:ext uri="{FF2B5EF4-FFF2-40B4-BE49-F238E27FC236}">
                <a16:creationId xmlns:a16="http://schemas.microsoft.com/office/drawing/2014/main" id="{E97AA796-2B93-67A7-9398-8E2911B6E4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40976" y="464255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5" name="Graphic 76" descr="Hourglass 30% with solid fill">
            <a:extLst>
              <a:ext uri="{FF2B5EF4-FFF2-40B4-BE49-F238E27FC236}">
                <a16:creationId xmlns:a16="http://schemas.microsoft.com/office/drawing/2014/main" id="{C2C4E920-36EA-2612-BB68-F1071F0C2B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35248" y="4670796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6" name="Graphic 77" descr="Lightbulb with solid fill">
            <a:extLst>
              <a:ext uri="{FF2B5EF4-FFF2-40B4-BE49-F238E27FC236}">
                <a16:creationId xmlns:a16="http://schemas.microsoft.com/office/drawing/2014/main" id="{7CAF18D5-26B3-5D46-A094-9C04F4D291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9602" y="1238466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7" name="Graphic 78" descr="Research with solid fill">
            <a:extLst>
              <a:ext uri="{FF2B5EF4-FFF2-40B4-BE49-F238E27FC236}">
                <a16:creationId xmlns:a16="http://schemas.microsoft.com/office/drawing/2014/main" id="{6DA7FD87-5A7A-98B9-80A3-2F3B6CF56A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67464" y="2579620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50" name="Circle">
            <a:extLst>
              <a:ext uri="{FF2B5EF4-FFF2-40B4-BE49-F238E27FC236}">
                <a16:creationId xmlns:a16="http://schemas.microsoft.com/office/drawing/2014/main" id="{A2193443-DE7A-7886-06E1-7392B902BB69}"/>
              </a:ext>
            </a:extLst>
          </p:cNvPr>
          <p:cNvSpPr/>
          <p:nvPr/>
        </p:nvSpPr>
        <p:spPr>
          <a:xfrm>
            <a:off x="5323440" y="2656439"/>
            <a:ext cx="1545121" cy="1545123"/>
          </a:xfrm>
          <a:prstGeom prst="ellipse">
            <a:avLst/>
          </a:pr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51" name="Graphic 95" descr="Trophy">
            <a:extLst>
              <a:ext uri="{FF2B5EF4-FFF2-40B4-BE49-F238E27FC236}">
                <a16:creationId xmlns:a16="http://schemas.microsoft.com/office/drawing/2014/main" id="{064D0B04-642B-3611-F968-5EE471C5046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31938" y="2864938"/>
            <a:ext cx="1128125" cy="1128125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3BA41822-711A-F98C-9D9E-B0626B350023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4F36B31-AB48-A1EA-E845-7EBE8EEBFE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4EAAA27-8483-B645-8F3B-FA343F2DB3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50F36AA-9632-E289-FE37-1EA76977CF2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02F2E9B-BFA4-361C-B0AF-FEC23F740B1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1332872-7CE4-7BE3-C2ED-F24A91829A5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FAC6291-EE33-00BE-4135-D958DB2A6E6A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0677072-7DC3-5E60-3D2C-617B03FDC60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87D99D1-4A90-9554-E5A1-9BD65BCD3E1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C725193-9944-77D8-6826-B3654F0507A4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339EC5A-57C4-157B-1BE7-C8A0E71FE05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D91BC3B-FE60-9108-B531-7028522D79F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81A3193-3EAD-CF0C-9B7F-4FB64565665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231F7D8-BB91-F63F-A232-F3A315F144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17D7A24-48F1-F3CA-FC1F-753311B712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84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8625</TotalTime>
  <Words>427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Quintet Process Wheel – Slide Template</vt:lpstr>
      <vt:lpstr>Quintet Process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Quintet Process Wheel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2024-02-12T18:36:31Z</dcterms:modified>
  <cp:category>Charts &amp; Diagrams</cp:category>
</cp:coreProperties>
</file>