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Marks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B53A71-956C-4846-B41D-423D8AB69231}"/>
              </a:ext>
            </a:extLst>
          </p:cNvPr>
          <p:cNvSpPr/>
          <p:nvPr/>
        </p:nvSpPr>
        <p:spPr>
          <a:xfrm>
            <a:off x="1896534" y="3118550"/>
            <a:ext cx="1169455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E766B9-2BA3-43DC-A0F5-66619CA38235}"/>
              </a:ext>
            </a:extLst>
          </p:cNvPr>
          <p:cNvSpPr/>
          <p:nvPr/>
        </p:nvSpPr>
        <p:spPr>
          <a:xfrm>
            <a:off x="3315760" y="3118550"/>
            <a:ext cx="1169456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E82D67-CF18-4EA0-8BBE-9B66CF074AEA}"/>
              </a:ext>
            </a:extLst>
          </p:cNvPr>
          <p:cNvSpPr/>
          <p:nvPr/>
        </p:nvSpPr>
        <p:spPr>
          <a:xfrm>
            <a:off x="6078009" y="1775525"/>
            <a:ext cx="1169457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48" y="9875"/>
                  <a:pt x="4446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6623F7-654A-4CF6-A159-5248F0F674B2}"/>
              </a:ext>
            </a:extLst>
          </p:cNvPr>
          <p:cNvSpPr/>
          <p:nvPr/>
        </p:nvSpPr>
        <p:spPr>
          <a:xfrm>
            <a:off x="4668309" y="1775525"/>
            <a:ext cx="1169457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31" y="9875"/>
                  <a:pt x="4429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B19EBACD-1625-4A1C-8DD3-CE8D15B67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6883" y="4105813"/>
            <a:ext cx="868756" cy="868756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65927D84-7FB8-41E6-9707-D66A7EB9AD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6636" y="4105813"/>
            <a:ext cx="868756" cy="868756"/>
          </a:xfrm>
          <a:prstGeom prst="rect">
            <a:avLst/>
          </a:prstGeom>
        </p:spPr>
      </p:pic>
      <p:pic>
        <p:nvPicPr>
          <p:cNvPr id="9" name="Graphic 8" descr="Gears">
            <a:extLst>
              <a:ext uri="{FF2B5EF4-FFF2-40B4-BE49-F238E27FC236}">
                <a16:creationId xmlns:a16="http://schemas.microsoft.com/office/drawing/2014/main" id="{D0C09642-6B85-40E6-BB21-9FBF78C823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8660" y="1893323"/>
            <a:ext cx="868756" cy="868756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FBAEAA0C-73AD-4B1A-B2B9-EF85A79624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3721" y="1948685"/>
            <a:ext cx="758033" cy="7580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8F9DC469-5961-40F7-8763-463FC28F552F}"/>
              </a:ext>
            </a:extLst>
          </p:cNvPr>
          <p:cNvGrpSpPr/>
          <p:nvPr/>
        </p:nvGrpSpPr>
        <p:grpSpPr>
          <a:xfrm>
            <a:off x="253830" y="3679357"/>
            <a:ext cx="1392933" cy="1721668"/>
            <a:chOff x="332936" y="2555951"/>
            <a:chExt cx="2926080" cy="229555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B18E79-6DBE-4114-A7E8-98DE4B1D7F9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2F6AF8-D657-424D-A900-5DF555EC56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EBEE3C2-4DE2-44CB-8223-6BB42F15247E}"/>
              </a:ext>
            </a:extLst>
          </p:cNvPr>
          <p:cNvGrpSpPr/>
          <p:nvPr/>
        </p:nvGrpSpPr>
        <p:grpSpPr>
          <a:xfrm>
            <a:off x="2078675" y="1697700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74EF74C-06B9-4804-A6E0-0E77FA2A345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657FB1B-5396-4CCC-80BC-8806D20C9C4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D68FC1-342B-4106-A03E-FECF6F699D49}"/>
              </a:ext>
            </a:extLst>
          </p:cNvPr>
          <p:cNvGrpSpPr/>
          <p:nvPr/>
        </p:nvGrpSpPr>
        <p:grpSpPr>
          <a:xfrm>
            <a:off x="4740486" y="3910190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FD1B03B-CC66-4F61-819A-FC2F10080D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35BC62-BE9B-43D4-A4E9-9F28F7A9B0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EF32AA-FBA5-4C1E-9D23-5D0D12F41EEA}"/>
              </a:ext>
            </a:extLst>
          </p:cNvPr>
          <p:cNvGrpSpPr/>
          <p:nvPr/>
        </p:nvGrpSpPr>
        <p:grpSpPr>
          <a:xfrm>
            <a:off x="7497237" y="1466867"/>
            <a:ext cx="1392933" cy="1721668"/>
            <a:chOff x="332936" y="2555951"/>
            <a:chExt cx="2926080" cy="22955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ABFCFB-43FF-435A-B030-690669B5B40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A37F56-207A-4F24-B62C-64C2B7A71EA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52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Marks – Slide Template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E7ABDAA1-10B9-4D72-AF62-6ADC981884DC}"/>
              </a:ext>
            </a:extLst>
          </p:cNvPr>
          <p:cNvSpPr/>
          <p:nvPr/>
        </p:nvSpPr>
        <p:spPr>
          <a:xfrm>
            <a:off x="1896534" y="3118550"/>
            <a:ext cx="1169455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005B732-2644-44BA-9149-937C3D378A3C}"/>
              </a:ext>
            </a:extLst>
          </p:cNvPr>
          <p:cNvSpPr/>
          <p:nvPr/>
        </p:nvSpPr>
        <p:spPr>
          <a:xfrm>
            <a:off x="3315760" y="3118550"/>
            <a:ext cx="1169456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04F662C6-A2C6-4AD8-9FC6-DF1910429FD9}"/>
              </a:ext>
            </a:extLst>
          </p:cNvPr>
          <p:cNvSpPr/>
          <p:nvPr/>
        </p:nvSpPr>
        <p:spPr>
          <a:xfrm>
            <a:off x="6078009" y="1775525"/>
            <a:ext cx="1169457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48" y="9875"/>
                  <a:pt x="4446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887F3EC-69D0-45BE-B4C2-CB5572480D5B}"/>
              </a:ext>
            </a:extLst>
          </p:cNvPr>
          <p:cNvSpPr/>
          <p:nvPr/>
        </p:nvSpPr>
        <p:spPr>
          <a:xfrm>
            <a:off x="4668309" y="1775525"/>
            <a:ext cx="1169457" cy="196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31" y="9875"/>
                  <a:pt x="4429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8BFDF244-B8A5-4A89-9253-88159C72FC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6883" y="4105813"/>
            <a:ext cx="868756" cy="868756"/>
          </a:xfrm>
          <a:prstGeom prst="rect">
            <a:avLst/>
          </a:prstGeom>
        </p:spPr>
      </p:pic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B26EA626-B127-42E6-BF26-128E883681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6636" y="4105813"/>
            <a:ext cx="868756" cy="868756"/>
          </a:xfrm>
          <a:prstGeom prst="rect">
            <a:avLst/>
          </a:prstGeom>
        </p:spPr>
      </p:pic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D373FF78-43D1-4A49-9A75-AB30D2ED05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8660" y="1893323"/>
            <a:ext cx="868756" cy="868756"/>
          </a:xfrm>
          <a:prstGeom prst="rect">
            <a:avLst/>
          </a:prstGeom>
        </p:spPr>
      </p:pic>
      <p:pic>
        <p:nvPicPr>
          <p:cNvPr id="42" name="Graphic 41" descr="Bar graph with upward trend">
            <a:extLst>
              <a:ext uri="{FF2B5EF4-FFF2-40B4-BE49-F238E27FC236}">
                <a16:creationId xmlns:a16="http://schemas.microsoft.com/office/drawing/2014/main" id="{A9EC3F54-8627-4851-8581-2E09D2AAD8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3721" y="1948685"/>
            <a:ext cx="758033" cy="75803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95995077-5A3C-44AA-9E93-B4AAEBF29A11}"/>
              </a:ext>
            </a:extLst>
          </p:cNvPr>
          <p:cNvGrpSpPr/>
          <p:nvPr/>
        </p:nvGrpSpPr>
        <p:grpSpPr>
          <a:xfrm>
            <a:off x="253830" y="3679357"/>
            <a:ext cx="1392933" cy="1721668"/>
            <a:chOff x="332936" y="2555951"/>
            <a:chExt cx="2926080" cy="229555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AF8922-4582-4780-A85C-2EF31FC9AD8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F165155-441C-45BE-9C6E-7F87BD587ED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245CD9E-4AC0-4A45-8655-CE3AF5CB999B}"/>
              </a:ext>
            </a:extLst>
          </p:cNvPr>
          <p:cNvGrpSpPr/>
          <p:nvPr/>
        </p:nvGrpSpPr>
        <p:grpSpPr>
          <a:xfrm>
            <a:off x="2078675" y="1697700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AC59829-676F-4123-93FE-5B1130977CD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BB276F1-DE07-4C7A-9A00-C44E25A7E4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51AE366-3220-4412-A602-9229933DC8CB}"/>
              </a:ext>
            </a:extLst>
          </p:cNvPr>
          <p:cNvGrpSpPr/>
          <p:nvPr/>
        </p:nvGrpSpPr>
        <p:grpSpPr>
          <a:xfrm>
            <a:off x="4740486" y="3910190"/>
            <a:ext cx="2194560" cy="1260003"/>
            <a:chOff x="332936" y="2555951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FED086-C9F9-4971-BAC0-22C3CA4B088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C859E0B-1A70-480D-9A44-CD82B5D280A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661020-1123-4176-AEB9-59D38FBD54A3}"/>
              </a:ext>
            </a:extLst>
          </p:cNvPr>
          <p:cNvGrpSpPr/>
          <p:nvPr/>
        </p:nvGrpSpPr>
        <p:grpSpPr>
          <a:xfrm>
            <a:off x="7497237" y="1466867"/>
            <a:ext cx="1392933" cy="1721668"/>
            <a:chOff x="332936" y="2555951"/>
            <a:chExt cx="2926080" cy="229555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1EFF307-BB60-4B5D-B0E9-B8CBB03C6FB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7791B8-1F0B-4C9F-A149-2741046BE9E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05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Quotation Marks – Slide Template</vt:lpstr>
      <vt:lpstr>Quotation Marks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 Marks</dc:title>
  <dc:creator>PresentationGO.com</dc:creator>
  <dc:description>© Copyright PresentationGO.com</dc:description>
  <dcterms:created xsi:type="dcterms:W3CDTF">2014-11-26T05:14:11Z</dcterms:created>
  <dcterms:modified xsi:type="dcterms:W3CDTF">2021-05-18T17:48:43Z</dcterms:modified>
  <cp:category>Text &amp; Tables</cp:category>
</cp:coreProperties>
</file>