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6436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916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Quotation Marks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AAB53A71-956C-4846-B41D-423D8AB69231}"/>
              </a:ext>
            </a:extLst>
          </p:cNvPr>
          <p:cNvSpPr/>
          <p:nvPr/>
        </p:nvSpPr>
        <p:spPr>
          <a:xfrm>
            <a:off x="2528712" y="3015066"/>
            <a:ext cx="1559273" cy="26185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65" h="21546" extrusionOk="0">
                <a:moveTo>
                  <a:pt x="11185" y="8818"/>
                </a:moveTo>
                <a:cubicBezTo>
                  <a:pt x="11151" y="8818"/>
                  <a:pt x="11100" y="8818"/>
                  <a:pt x="11066" y="8818"/>
                </a:cubicBezTo>
                <a:cubicBezTo>
                  <a:pt x="8568" y="8734"/>
                  <a:pt x="7276" y="6947"/>
                  <a:pt x="8857" y="5767"/>
                </a:cubicBezTo>
                <a:cubicBezTo>
                  <a:pt x="11950" y="3436"/>
                  <a:pt x="16861" y="1419"/>
                  <a:pt x="18493" y="782"/>
                </a:cubicBezTo>
                <a:cubicBezTo>
                  <a:pt x="18799" y="667"/>
                  <a:pt x="18901" y="416"/>
                  <a:pt x="18731" y="228"/>
                </a:cubicBezTo>
                <a:lnTo>
                  <a:pt x="18731" y="228"/>
                </a:lnTo>
                <a:cubicBezTo>
                  <a:pt x="18561" y="19"/>
                  <a:pt x="18153" y="-54"/>
                  <a:pt x="17813" y="40"/>
                </a:cubicBezTo>
                <a:cubicBezTo>
                  <a:pt x="-490" y="5495"/>
                  <a:pt x="-218" y="13176"/>
                  <a:pt x="71" y="14848"/>
                </a:cubicBezTo>
                <a:cubicBezTo>
                  <a:pt x="105" y="15088"/>
                  <a:pt x="139" y="15328"/>
                  <a:pt x="173" y="15569"/>
                </a:cubicBezTo>
                <a:cubicBezTo>
                  <a:pt x="496" y="18902"/>
                  <a:pt x="4999" y="21546"/>
                  <a:pt x="10505" y="21546"/>
                </a:cubicBezTo>
                <a:cubicBezTo>
                  <a:pt x="16369" y="21546"/>
                  <a:pt x="21110" y="18547"/>
                  <a:pt x="20855" y="14900"/>
                </a:cubicBezTo>
                <a:cubicBezTo>
                  <a:pt x="20617" y="11660"/>
                  <a:pt x="16420" y="9027"/>
                  <a:pt x="11185" y="8818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2AE766B9-2BA3-43DC-A0F5-66619CA38235}"/>
              </a:ext>
            </a:extLst>
          </p:cNvPr>
          <p:cNvSpPr/>
          <p:nvPr/>
        </p:nvSpPr>
        <p:spPr>
          <a:xfrm>
            <a:off x="4421013" y="3015066"/>
            <a:ext cx="1559275" cy="26185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65" h="21546" extrusionOk="0">
                <a:moveTo>
                  <a:pt x="11185" y="8818"/>
                </a:moveTo>
                <a:cubicBezTo>
                  <a:pt x="11151" y="8818"/>
                  <a:pt x="11100" y="8818"/>
                  <a:pt x="11066" y="8818"/>
                </a:cubicBezTo>
                <a:cubicBezTo>
                  <a:pt x="8568" y="8734"/>
                  <a:pt x="7276" y="6947"/>
                  <a:pt x="8857" y="5767"/>
                </a:cubicBezTo>
                <a:cubicBezTo>
                  <a:pt x="11950" y="3436"/>
                  <a:pt x="16861" y="1419"/>
                  <a:pt x="18493" y="782"/>
                </a:cubicBezTo>
                <a:cubicBezTo>
                  <a:pt x="18799" y="667"/>
                  <a:pt x="18901" y="416"/>
                  <a:pt x="18731" y="228"/>
                </a:cubicBezTo>
                <a:lnTo>
                  <a:pt x="18731" y="228"/>
                </a:lnTo>
                <a:cubicBezTo>
                  <a:pt x="18561" y="19"/>
                  <a:pt x="18153" y="-54"/>
                  <a:pt x="17813" y="40"/>
                </a:cubicBezTo>
                <a:cubicBezTo>
                  <a:pt x="-490" y="5495"/>
                  <a:pt x="-218" y="13176"/>
                  <a:pt x="71" y="14848"/>
                </a:cubicBezTo>
                <a:cubicBezTo>
                  <a:pt x="105" y="15088"/>
                  <a:pt x="139" y="15328"/>
                  <a:pt x="173" y="15569"/>
                </a:cubicBezTo>
                <a:cubicBezTo>
                  <a:pt x="496" y="18902"/>
                  <a:pt x="4999" y="21546"/>
                  <a:pt x="10505" y="21546"/>
                </a:cubicBezTo>
                <a:cubicBezTo>
                  <a:pt x="16369" y="21546"/>
                  <a:pt x="21110" y="18547"/>
                  <a:pt x="20855" y="14900"/>
                </a:cubicBezTo>
                <a:cubicBezTo>
                  <a:pt x="20617" y="11660"/>
                  <a:pt x="16420" y="9027"/>
                  <a:pt x="11185" y="8818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52E82D67-CF18-4EA0-8BBE-9B66CF074AEA}"/>
              </a:ext>
            </a:extLst>
          </p:cNvPr>
          <p:cNvSpPr/>
          <p:nvPr/>
        </p:nvSpPr>
        <p:spPr>
          <a:xfrm>
            <a:off x="8104012" y="1224366"/>
            <a:ext cx="1559276" cy="26185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65" h="21546" extrusionOk="0">
                <a:moveTo>
                  <a:pt x="9680" y="12728"/>
                </a:moveTo>
                <a:cubicBezTo>
                  <a:pt x="9714" y="12728"/>
                  <a:pt x="9765" y="12728"/>
                  <a:pt x="9799" y="12728"/>
                </a:cubicBezTo>
                <a:cubicBezTo>
                  <a:pt x="12297" y="12812"/>
                  <a:pt x="13589" y="14599"/>
                  <a:pt x="12008" y="15779"/>
                </a:cubicBezTo>
                <a:cubicBezTo>
                  <a:pt x="8915" y="18110"/>
                  <a:pt x="4004" y="20127"/>
                  <a:pt x="2372" y="20764"/>
                </a:cubicBezTo>
                <a:cubicBezTo>
                  <a:pt x="2066" y="20879"/>
                  <a:pt x="1964" y="21130"/>
                  <a:pt x="2134" y="21318"/>
                </a:cubicBezTo>
                <a:lnTo>
                  <a:pt x="2134" y="21318"/>
                </a:lnTo>
                <a:cubicBezTo>
                  <a:pt x="2304" y="21527"/>
                  <a:pt x="2712" y="21600"/>
                  <a:pt x="3052" y="21506"/>
                </a:cubicBezTo>
                <a:cubicBezTo>
                  <a:pt x="21355" y="16051"/>
                  <a:pt x="21083" y="8370"/>
                  <a:pt x="20794" y="6698"/>
                </a:cubicBezTo>
                <a:cubicBezTo>
                  <a:pt x="20760" y="6458"/>
                  <a:pt x="20726" y="6218"/>
                  <a:pt x="20692" y="5977"/>
                </a:cubicBezTo>
                <a:cubicBezTo>
                  <a:pt x="20369" y="2644"/>
                  <a:pt x="15866" y="0"/>
                  <a:pt x="10360" y="0"/>
                </a:cubicBezTo>
                <a:cubicBezTo>
                  <a:pt x="4496" y="0"/>
                  <a:pt x="-245" y="2999"/>
                  <a:pt x="10" y="6646"/>
                </a:cubicBezTo>
                <a:cubicBezTo>
                  <a:pt x="248" y="9875"/>
                  <a:pt x="4446" y="12519"/>
                  <a:pt x="9680" y="12728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F66623F7-654A-4CF6-A159-5248F0F674B2}"/>
              </a:ext>
            </a:extLst>
          </p:cNvPr>
          <p:cNvSpPr/>
          <p:nvPr/>
        </p:nvSpPr>
        <p:spPr>
          <a:xfrm>
            <a:off x="6224412" y="1224366"/>
            <a:ext cx="1559276" cy="26185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65" h="21546" extrusionOk="0">
                <a:moveTo>
                  <a:pt x="9680" y="12728"/>
                </a:moveTo>
                <a:cubicBezTo>
                  <a:pt x="9714" y="12728"/>
                  <a:pt x="9765" y="12728"/>
                  <a:pt x="9799" y="12728"/>
                </a:cubicBezTo>
                <a:cubicBezTo>
                  <a:pt x="12297" y="12812"/>
                  <a:pt x="13589" y="14599"/>
                  <a:pt x="12008" y="15779"/>
                </a:cubicBezTo>
                <a:cubicBezTo>
                  <a:pt x="8915" y="18110"/>
                  <a:pt x="4004" y="20127"/>
                  <a:pt x="2372" y="20764"/>
                </a:cubicBezTo>
                <a:cubicBezTo>
                  <a:pt x="2066" y="20879"/>
                  <a:pt x="1964" y="21130"/>
                  <a:pt x="2134" y="21318"/>
                </a:cubicBezTo>
                <a:lnTo>
                  <a:pt x="2134" y="21318"/>
                </a:lnTo>
                <a:cubicBezTo>
                  <a:pt x="2304" y="21527"/>
                  <a:pt x="2712" y="21600"/>
                  <a:pt x="3052" y="21506"/>
                </a:cubicBezTo>
                <a:cubicBezTo>
                  <a:pt x="21355" y="16051"/>
                  <a:pt x="21083" y="8370"/>
                  <a:pt x="20794" y="6698"/>
                </a:cubicBezTo>
                <a:cubicBezTo>
                  <a:pt x="20760" y="6458"/>
                  <a:pt x="20726" y="6218"/>
                  <a:pt x="20692" y="5977"/>
                </a:cubicBezTo>
                <a:cubicBezTo>
                  <a:pt x="20369" y="2644"/>
                  <a:pt x="15866" y="0"/>
                  <a:pt x="10360" y="0"/>
                </a:cubicBezTo>
                <a:cubicBezTo>
                  <a:pt x="4496" y="0"/>
                  <a:pt x="-245" y="2999"/>
                  <a:pt x="10" y="6646"/>
                </a:cubicBezTo>
                <a:cubicBezTo>
                  <a:pt x="231" y="9875"/>
                  <a:pt x="4429" y="12519"/>
                  <a:pt x="9680" y="12728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7" name="Graphic 6" descr="Lightbulb">
            <a:extLst>
              <a:ext uri="{FF2B5EF4-FFF2-40B4-BE49-F238E27FC236}">
                <a16:creationId xmlns:a16="http://schemas.microsoft.com/office/drawing/2014/main" id="{B19EBACD-1625-4A1C-8DD3-CE8D15B679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729177" y="4252685"/>
            <a:ext cx="1158341" cy="1158341"/>
          </a:xfrm>
          <a:prstGeom prst="rect">
            <a:avLst/>
          </a:prstGeom>
        </p:spPr>
      </p:pic>
      <p:pic>
        <p:nvPicPr>
          <p:cNvPr id="8" name="Graphic 7" descr="Stopwatch">
            <a:extLst>
              <a:ext uri="{FF2B5EF4-FFF2-40B4-BE49-F238E27FC236}">
                <a16:creationId xmlns:a16="http://schemas.microsoft.com/office/drawing/2014/main" id="{65927D84-7FB8-41E6-9707-D66A7EB9AD4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622181" y="4252685"/>
            <a:ext cx="1158341" cy="1158341"/>
          </a:xfrm>
          <a:prstGeom prst="rect">
            <a:avLst/>
          </a:prstGeom>
        </p:spPr>
      </p:pic>
      <p:pic>
        <p:nvPicPr>
          <p:cNvPr id="9" name="Graphic 8" descr="Gears">
            <a:extLst>
              <a:ext uri="{FF2B5EF4-FFF2-40B4-BE49-F238E27FC236}">
                <a16:creationId xmlns:a16="http://schemas.microsoft.com/office/drawing/2014/main" id="{D0C09642-6B85-40E6-BB21-9FBF78C8230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424879" y="1394555"/>
            <a:ext cx="1158341" cy="1158341"/>
          </a:xfrm>
          <a:prstGeom prst="rect">
            <a:avLst/>
          </a:prstGeom>
        </p:spPr>
      </p:pic>
      <p:pic>
        <p:nvPicPr>
          <p:cNvPr id="10" name="Graphic 9" descr="Bar graph with upward trend">
            <a:extLst>
              <a:ext uri="{FF2B5EF4-FFF2-40B4-BE49-F238E27FC236}">
                <a16:creationId xmlns:a16="http://schemas.microsoft.com/office/drawing/2014/main" id="{FBAEAA0C-73AD-4B1A-B2B9-EF85A79624D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378294" y="1468370"/>
            <a:ext cx="1010711" cy="1010711"/>
          </a:xfrm>
          <a:prstGeom prst="rect">
            <a:avLst/>
          </a:prstGeom>
        </p:spPr>
      </p:pic>
      <p:grpSp>
        <p:nvGrpSpPr>
          <p:cNvPr id="23" name="Group 22">
            <a:extLst>
              <a:ext uri="{FF2B5EF4-FFF2-40B4-BE49-F238E27FC236}">
                <a16:creationId xmlns:a16="http://schemas.microsoft.com/office/drawing/2014/main" id="{8F9DC469-5961-40F7-8763-463FC28F552F}"/>
              </a:ext>
            </a:extLst>
          </p:cNvPr>
          <p:cNvGrpSpPr/>
          <p:nvPr/>
        </p:nvGrpSpPr>
        <p:grpSpPr>
          <a:xfrm>
            <a:off x="338440" y="3909780"/>
            <a:ext cx="1857244" cy="1844151"/>
            <a:chOff x="332936" y="2627766"/>
            <a:chExt cx="2926080" cy="1844151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C5B18E79-6DBE-4114-A7E8-98DE4B1D7F98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812F6AF8-D657-424D-A900-5DF555EC569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EBEE3C2-4DE2-44CB-8223-6BB42F15247E}"/>
              </a:ext>
            </a:extLst>
          </p:cNvPr>
          <p:cNvGrpSpPr/>
          <p:nvPr/>
        </p:nvGrpSpPr>
        <p:grpSpPr>
          <a:xfrm>
            <a:off x="2771566" y="1328649"/>
            <a:ext cx="2926080" cy="1290153"/>
            <a:chOff x="332936" y="2627766"/>
            <a:chExt cx="2926080" cy="129015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A74EF74C-06B9-4804-A6E0-0E77FA2A3458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A657FB1B-5396-4CCC-80BC-8806D20C9C4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8ED68FC1-342B-4106-A03E-FECF6F699D49}"/>
              </a:ext>
            </a:extLst>
          </p:cNvPr>
          <p:cNvGrpSpPr/>
          <p:nvPr/>
        </p:nvGrpSpPr>
        <p:grpSpPr>
          <a:xfrm>
            <a:off x="6320648" y="4186779"/>
            <a:ext cx="2926080" cy="1290153"/>
            <a:chOff x="332936" y="2627766"/>
            <a:chExt cx="2926080" cy="129015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FD1B03B-CC66-4F61-819A-FC2F10080D4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0E35BC62-BE9B-43D4-A4E9-9F28F7A9B05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CDEF32AA-FBA5-4C1E-9D23-5D0D12F41EEA}"/>
              </a:ext>
            </a:extLst>
          </p:cNvPr>
          <p:cNvGrpSpPr/>
          <p:nvPr/>
        </p:nvGrpSpPr>
        <p:grpSpPr>
          <a:xfrm>
            <a:off x="9996316" y="1051650"/>
            <a:ext cx="1857244" cy="1844151"/>
            <a:chOff x="332936" y="2627766"/>
            <a:chExt cx="2926080" cy="1844151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01ABFCFB-43FF-435A-B030-690669B5B40B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BA37F56-207A-4F24-B62C-64C2B7A71EA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16526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Quotation Marks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AAB53A71-956C-4846-B41D-423D8AB69231}"/>
              </a:ext>
            </a:extLst>
          </p:cNvPr>
          <p:cNvSpPr/>
          <p:nvPr/>
        </p:nvSpPr>
        <p:spPr>
          <a:xfrm>
            <a:off x="2528712" y="3015066"/>
            <a:ext cx="1559273" cy="26185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65" h="21546" extrusionOk="0">
                <a:moveTo>
                  <a:pt x="11185" y="8818"/>
                </a:moveTo>
                <a:cubicBezTo>
                  <a:pt x="11151" y="8818"/>
                  <a:pt x="11100" y="8818"/>
                  <a:pt x="11066" y="8818"/>
                </a:cubicBezTo>
                <a:cubicBezTo>
                  <a:pt x="8568" y="8734"/>
                  <a:pt x="7276" y="6947"/>
                  <a:pt x="8857" y="5767"/>
                </a:cubicBezTo>
                <a:cubicBezTo>
                  <a:pt x="11950" y="3436"/>
                  <a:pt x="16861" y="1419"/>
                  <a:pt x="18493" y="782"/>
                </a:cubicBezTo>
                <a:cubicBezTo>
                  <a:pt x="18799" y="667"/>
                  <a:pt x="18901" y="416"/>
                  <a:pt x="18731" y="228"/>
                </a:cubicBezTo>
                <a:lnTo>
                  <a:pt x="18731" y="228"/>
                </a:lnTo>
                <a:cubicBezTo>
                  <a:pt x="18561" y="19"/>
                  <a:pt x="18153" y="-54"/>
                  <a:pt x="17813" y="40"/>
                </a:cubicBezTo>
                <a:cubicBezTo>
                  <a:pt x="-490" y="5495"/>
                  <a:pt x="-218" y="13176"/>
                  <a:pt x="71" y="14848"/>
                </a:cubicBezTo>
                <a:cubicBezTo>
                  <a:pt x="105" y="15088"/>
                  <a:pt x="139" y="15328"/>
                  <a:pt x="173" y="15569"/>
                </a:cubicBezTo>
                <a:cubicBezTo>
                  <a:pt x="496" y="18902"/>
                  <a:pt x="4999" y="21546"/>
                  <a:pt x="10505" y="21546"/>
                </a:cubicBezTo>
                <a:cubicBezTo>
                  <a:pt x="16369" y="21546"/>
                  <a:pt x="21110" y="18547"/>
                  <a:pt x="20855" y="14900"/>
                </a:cubicBezTo>
                <a:cubicBezTo>
                  <a:pt x="20617" y="11660"/>
                  <a:pt x="16420" y="9027"/>
                  <a:pt x="11185" y="8818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2AE766B9-2BA3-43DC-A0F5-66619CA38235}"/>
              </a:ext>
            </a:extLst>
          </p:cNvPr>
          <p:cNvSpPr/>
          <p:nvPr/>
        </p:nvSpPr>
        <p:spPr>
          <a:xfrm>
            <a:off x="4421013" y="3015066"/>
            <a:ext cx="1559275" cy="26185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65" h="21546" extrusionOk="0">
                <a:moveTo>
                  <a:pt x="11185" y="8818"/>
                </a:moveTo>
                <a:cubicBezTo>
                  <a:pt x="11151" y="8818"/>
                  <a:pt x="11100" y="8818"/>
                  <a:pt x="11066" y="8818"/>
                </a:cubicBezTo>
                <a:cubicBezTo>
                  <a:pt x="8568" y="8734"/>
                  <a:pt x="7276" y="6947"/>
                  <a:pt x="8857" y="5767"/>
                </a:cubicBezTo>
                <a:cubicBezTo>
                  <a:pt x="11950" y="3436"/>
                  <a:pt x="16861" y="1419"/>
                  <a:pt x="18493" y="782"/>
                </a:cubicBezTo>
                <a:cubicBezTo>
                  <a:pt x="18799" y="667"/>
                  <a:pt x="18901" y="416"/>
                  <a:pt x="18731" y="228"/>
                </a:cubicBezTo>
                <a:lnTo>
                  <a:pt x="18731" y="228"/>
                </a:lnTo>
                <a:cubicBezTo>
                  <a:pt x="18561" y="19"/>
                  <a:pt x="18153" y="-54"/>
                  <a:pt x="17813" y="40"/>
                </a:cubicBezTo>
                <a:cubicBezTo>
                  <a:pt x="-490" y="5495"/>
                  <a:pt x="-218" y="13176"/>
                  <a:pt x="71" y="14848"/>
                </a:cubicBezTo>
                <a:cubicBezTo>
                  <a:pt x="105" y="15088"/>
                  <a:pt x="139" y="15328"/>
                  <a:pt x="173" y="15569"/>
                </a:cubicBezTo>
                <a:cubicBezTo>
                  <a:pt x="496" y="18902"/>
                  <a:pt x="4999" y="21546"/>
                  <a:pt x="10505" y="21546"/>
                </a:cubicBezTo>
                <a:cubicBezTo>
                  <a:pt x="16369" y="21546"/>
                  <a:pt x="21110" y="18547"/>
                  <a:pt x="20855" y="14900"/>
                </a:cubicBezTo>
                <a:cubicBezTo>
                  <a:pt x="20617" y="11660"/>
                  <a:pt x="16420" y="9027"/>
                  <a:pt x="11185" y="8818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52E82D67-CF18-4EA0-8BBE-9B66CF074AEA}"/>
              </a:ext>
            </a:extLst>
          </p:cNvPr>
          <p:cNvSpPr/>
          <p:nvPr/>
        </p:nvSpPr>
        <p:spPr>
          <a:xfrm>
            <a:off x="8104012" y="1224366"/>
            <a:ext cx="1559276" cy="26185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65" h="21546" extrusionOk="0">
                <a:moveTo>
                  <a:pt x="9680" y="12728"/>
                </a:moveTo>
                <a:cubicBezTo>
                  <a:pt x="9714" y="12728"/>
                  <a:pt x="9765" y="12728"/>
                  <a:pt x="9799" y="12728"/>
                </a:cubicBezTo>
                <a:cubicBezTo>
                  <a:pt x="12297" y="12812"/>
                  <a:pt x="13589" y="14599"/>
                  <a:pt x="12008" y="15779"/>
                </a:cubicBezTo>
                <a:cubicBezTo>
                  <a:pt x="8915" y="18110"/>
                  <a:pt x="4004" y="20127"/>
                  <a:pt x="2372" y="20764"/>
                </a:cubicBezTo>
                <a:cubicBezTo>
                  <a:pt x="2066" y="20879"/>
                  <a:pt x="1964" y="21130"/>
                  <a:pt x="2134" y="21318"/>
                </a:cubicBezTo>
                <a:lnTo>
                  <a:pt x="2134" y="21318"/>
                </a:lnTo>
                <a:cubicBezTo>
                  <a:pt x="2304" y="21527"/>
                  <a:pt x="2712" y="21600"/>
                  <a:pt x="3052" y="21506"/>
                </a:cubicBezTo>
                <a:cubicBezTo>
                  <a:pt x="21355" y="16051"/>
                  <a:pt x="21083" y="8370"/>
                  <a:pt x="20794" y="6698"/>
                </a:cubicBezTo>
                <a:cubicBezTo>
                  <a:pt x="20760" y="6458"/>
                  <a:pt x="20726" y="6218"/>
                  <a:pt x="20692" y="5977"/>
                </a:cubicBezTo>
                <a:cubicBezTo>
                  <a:pt x="20369" y="2644"/>
                  <a:pt x="15866" y="0"/>
                  <a:pt x="10360" y="0"/>
                </a:cubicBezTo>
                <a:cubicBezTo>
                  <a:pt x="4496" y="0"/>
                  <a:pt x="-245" y="2999"/>
                  <a:pt x="10" y="6646"/>
                </a:cubicBezTo>
                <a:cubicBezTo>
                  <a:pt x="248" y="9875"/>
                  <a:pt x="4446" y="12519"/>
                  <a:pt x="9680" y="12728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F66623F7-654A-4CF6-A159-5248F0F674B2}"/>
              </a:ext>
            </a:extLst>
          </p:cNvPr>
          <p:cNvSpPr/>
          <p:nvPr/>
        </p:nvSpPr>
        <p:spPr>
          <a:xfrm>
            <a:off x="6224412" y="1224366"/>
            <a:ext cx="1559276" cy="26185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65" h="21546" extrusionOk="0">
                <a:moveTo>
                  <a:pt x="9680" y="12728"/>
                </a:moveTo>
                <a:cubicBezTo>
                  <a:pt x="9714" y="12728"/>
                  <a:pt x="9765" y="12728"/>
                  <a:pt x="9799" y="12728"/>
                </a:cubicBezTo>
                <a:cubicBezTo>
                  <a:pt x="12297" y="12812"/>
                  <a:pt x="13589" y="14599"/>
                  <a:pt x="12008" y="15779"/>
                </a:cubicBezTo>
                <a:cubicBezTo>
                  <a:pt x="8915" y="18110"/>
                  <a:pt x="4004" y="20127"/>
                  <a:pt x="2372" y="20764"/>
                </a:cubicBezTo>
                <a:cubicBezTo>
                  <a:pt x="2066" y="20879"/>
                  <a:pt x="1964" y="21130"/>
                  <a:pt x="2134" y="21318"/>
                </a:cubicBezTo>
                <a:lnTo>
                  <a:pt x="2134" y="21318"/>
                </a:lnTo>
                <a:cubicBezTo>
                  <a:pt x="2304" y="21527"/>
                  <a:pt x="2712" y="21600"/>
                  <a:pt x="3052" y="21506"/>
                </a:cubicBezTo>
                <a:cubicBezTo>
                  <a:pt x="21355" y="16051"/>
                  <a:pt x="21083" y="8370"/>
                  <a:pt x="20794" y="6698"/>
                </a:cubicBezTo>
                <a:cubicBezTo>
                  <a:pt x="20760" y="6458"/>
                  <a:pt x="20726" y="6218"/>
                  <a:pt x="20692" y="5977"/>
                </a:cubicBezTo>
                <a:cubicBezTo>
                  <a:pt x="20369" y="2644"/>
                  <a:pt x="15866" y="0"/>
                  <a:pt x="10360" y="0"/>
                </a:cubicBezTo>
                <a:cubicBezTo>
                  <a:pt x="4496" y="0"/>
                  <a:pt x="-245" y="2999"/>
                  <a:pt x="10" y="6646"/>
                </a:cubicBezTo>
                <a:cubicBezTo>
                  <a:pt x="231" y="9875"/>
                  <a:pt x="4429" y="12519"/>
                  <a:pt x="9680" y="12728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7" name="Graphic 6" descr="Lightbulb">
            <a:extLst>
              <a:ext uri="{FF2B5EF4-FFF2-40B4-BE49-F238E27FC236}">
                <a16:creationId xmlns:a16="http://schemas.microsoft.com/office/drawing/2014/main" id="{B19EBACD-1625-4A1C-8DD3-CE8D15B679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729177" y="4252685"/>
            <a:ext cx="1158341" cy="1158341"/>
          </a:xfrm>
          <a:prstGeom prst="rect">
            <a:avLst/>
          </a:prstGeom>
        </p:spPr>
      </p:pic>
      <p:pic>
        <p:nvPicPr>
          <p:cNvPr id="8" name="Graphic 7" descr="Stopwatch">
            <a:extLst>
              <a:ext uri="{FF2B5EF4-FFF2-40B4-BE49-F238E27FC236}">
                <a16:creationId xmlns:a16="http://schemas.microsoft.com/office/drawing/2014/main" id="{65927D84-7FB8-41E6-9707-D66A7EB9AD4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622181" y="4252685"/>
            <a:ext cx="1158341" cy="1158341"/>
          </a:xfrm>
          <a:prstGeom prst="rect">
            <a:avLst/>
          </a:prstGeom>
        </p:spPr>
      </p:pic>
      <p:pic>
        <p:nvPicPr>
          <p:cNvPr id="9" name="Graphic 8" descr="Gears">
            <a:extLst>
              <a:ext uri="{FF2B5EF4-FFF2-40B4-BE49-F238E27FC236}">
                <a16:creationId xmlns:a16="http://schemas.microsoft.com/office/drawing/2014/main" id="{D0C09642-6B85-40E6-BB21-9FBF78C8230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424879" y="1394555"/>
            <a:ext cx="1158341" cy="1158341"/>
          </a:xfrm>
          <a:prstGeom prst="rect">
            <a:avLst/>
          </a:prstGeom>
        </p:spPr>
      </p:pic>
      <p:pic>
        <p:nvPicPr>
          <p:cNvPr id="10" name="Graphic 9" descr="Bar graph with upward trend">
            <a:extLst>
              <a:ext uri="{FF2B5EF4-FFF2-40B4-BE49-F238E27FC236}">
                <a16:creationId xmlns:a16="http://schemas.microsoft.com/office/drawing/2014/main" id="{FBAEAA0C-73AD-4B1A-B2B9-EF85A79624D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378294" y="1468370"/>
            <a:ext cx="1010711" cy="1010711"/>
          </a:xfrm>
          <a:prstGeom prst="rect">
            <a:avLst/>
          </a:prstGeom>
        </p:spPr>
      </p:pic>
      <p:grpSp>
        <p:nvGrpSpPr>
          <p:cNvPr id="23" name="Group 22">
            <a:extLst>
              <a:ext uri="{FF2B5EF4-FFF2-40B4-BE49-F238E27FC236}">
                <a16:creationId xmlns:a16="http://schemas.microsoft.com/office/drawing/2014/main" id="{8F9DC469-5961-40F7-8763-463FC28F552F}"/>
              </a:ext>
            </a:extLst>
          </p:cNvPr>
          <p:cNvGrpSpPr/>
          <p:nvPr/>
        </p:nvGrpSpPr>
        <p:grpSpPr>
          <a:xfrm>
            <a:off x="338440" y="3909780"/>
            <a:ext cx="1857244" cy="1844151"/>
            <a:chOff x="332936" y="2627766"/>
            <a:chExt cx="2926080" cy="1844151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C5B18E79-6DBE-4114-A7E8-98DE4B1D7F98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812F6AF8-D657-424D-A900-5DF555EC569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EBEE3C2-4DE2-44CB-8223-6BB42F15247E}"/>
              </a:ext>
            </a:extLst>
          </p:cNvPr>
          <p:cNvGrpSpPr/>
          <p:nvPr/>
        </p:nvGrpSpPr>
        <p:grpSpPr>
          <a:xfrm>
            <a:off x="2771566" y="1328649"/>
            <a:ext cx="2926080" cy="1290153"/>
            <a:chOff x="332936" y="2627766"/>
            <a:chExt cx="2926080" cy="129015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A74EF74C-06B9-4804-A6E0-0E77FA2A3458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A657FB1B-5396-4CCC-80BC-8806D20C9C4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8ED68FC1-342B-4106-A03E-FECF6F699D49}"/>
              </a:ext>
            </a:extLst>
          </p:cNvPr>
          <p:cNvGrpSpPr/>
          <p:nvPr/>
        </p:nvGrpSpPr>
        <p:grpSpPr>
          <a:xfrm>
            <a:off x="6320648" y="4186779"/>
            <a:ext cx="2926080" cy="1290153"/>
            <a:chOff x="332936" y="2627766"/>
            <a:chExt cx="2926080" cy="129015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FD1B03B-CC66-4F61-819A-FC2F10080D4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0E35BC62-BE9B-43D4-A4E9-9F28F7A9B05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CDEF32AA-FBA5-4C1E-9D23-5D0D12F41EEA}"/>
              </a:ext>
            </a:extLst>
          </p:cNvPr>
          <p:cNvGrpSpPr/>
          <p:nvPr/>
        </p:nvGrpSpPr>
        <p:grpSpPr>
          <a:xfrm>
            <a:off x="9996316" y="1051650"/>
            <a:ext cx="1857244" cy="1844151"/>
            <a:chOff x="332936" y="2627766"/>
            <a:chExt cx="2926080" cy="1844151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01ABFCFB-43FF-435A-B030-690669B5B40B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BA37F56-207A-4F24-B62C-64C2B7A71EA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87050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9608</TotalTime>
  <Words>367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Quotation Marks – Slide Template</vt:lpstr>
      <vt:lpstr>Quotation Marks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Quotation Marks</dc:title>
  <dc:creator>PresentationGO.com</dc:creator>
  <dc:description>© Copyright PresentationGO.com</dc:description>
  <dcterms:created xsi:type="dcterms:W3CDTF">2014-11-26T05:14:11Z</dcterms:created>
  <dcterms:modified xsi:type="dcterms:W3CDTF">2021-05-18T17:47:06Z</dcterms:modified>
  <cp:category>Text &amp; Tables</cp:category>
</cp:coreProperties>
</file>