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3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– Slide Template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2E10A-2CDC-47C4-9B24-94AFD7441D49}"/>
              </a:ext>
            </a:extLst>
          </p:cNvPr>
          <p:cNvSpPr txBox="1"/>
          <p:nvPr/>
        </p:nvSpPr>
        <p:spPr>
          <a:xfrm>
            <a:off x="683418" y="1222317"/>
            <a:ext cx="137711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Company Name:</a:t>
            </a:r>
          </a:p>
          <a:p>
            <a:r>
              <a:rPr lang="en-US" sz="900" dirty="0"/>
              <a:t>Name of representative:</a:t>
            </a:r>
          </a:p>
          <a:p>
            <a:r>
              <a:rPr lang="en-US" sz="900" dirty="0"/>
              <a:t>Address:</a:t>
            </a:r>
          </a:p>
          <a:p>
            <a:r>
              <a:rPr lang="en-US" sz="900" dirty="0"/>
              <a:t>City, State, ZIP:</a:t>
            </a:r>
          </a:p>
          <a:p>
            <a:r>
              <a:rPr lang="en-US" sz="900" dirty="0"/>
              <a:t>Phone: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78BDD9-5028-40A5-833B-5C711AB9CC15}"/>
              </a:ext>
            </a:extLst>
          </p:cNvPr>
          <p:cNvGrpSpPr/>
          <p:nvPr/>
        </p:nvGrpSpPr>
        <p:grpSpPr>
          <a:xfrm>
            <a:off x="683419" y="2447128"/>
            <a:ext cx="7777163" cy="257175"/>
            <a:chOff x="946150" y="2946400"/>
            <a:chExt cx="9664700" cy="438150"/>
          </a:xfrm>
          <a:solidFill>
            <a:schemeClr val="tx2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AE420F8-5071-429D-963E-A0D5B3E3C99E}"/>
                </a:ext>
              </a:extLst>
            </p:cNvPr>
            <p:cNvSpPr/>
            <p:nvPr/>
          </p:nvSpPr>
          <p:spPr>
            <a:xfrm>
              <a:off x="946150" y="2946400"/>
              <a:ext cx="336550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/>
                <a:t>Description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C9577AC-959C-436F-85F8-1EFEC2B89256}"/>
                </a:ext>
              </a:extLst>
            </p:cNvPr>
            <p:cNvSpPr/>
            <p:nvPr/>
          </p:nvSpPr>
          <p:spPr>
            <a:xfrm>
              <a:off x="4500033" y="294640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Quantity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4CE55BB-069D-416B-A23A-826D07E12AC9}"/>
                </a:ext>
              </a:extLst>
            </p:cNvPr>
            <p:cNvSpPr/>
            <p:nvPr/>
          </p:nvSpPr>
          <p:spPr>
            <a:xfrm>
              <a:off x="6599766" y="295275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Unit price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5645825-FEDA-4B68-9FF9-0A6EF9C04AB8}"/>
                </a:ext>
              </a:extLst>
            </p:cNvPr>
            <p:cNvSpPr/>
            <p:nvPr/>
          </p:nvSpPr>
          <p:spPr>
            <a:xfrm>
              <a:off x="8699500" y="295275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Total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84474E1-664B-44BD-B734-8AF5D4B40B57}"/>
              </a:ext>
            </a:extLst>
          </p:cNvPr>
          <p:cNvSpPr txBox="1"/>
          <p:nvPr/>
        </p:nvSpPr>
        <p:spPr>
          <a:xfrm>
            <a:off x="2105262" y="1222317"/>
            <a:ext cx="113704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PresentationGO</a:t>
            </a:r>
          </a:p>
          <a:p>
            <a:r>
              <a:rPr lang="en-US" sz="900" dirty="0"/>
              <a:t>John Smith</a:t>
            </a:r>
          </a:p>
          <a:p>
            <a:r>
              <a:rPr lang="en-US" sz="900" dirty="0"/>
              <a:t>123 Main Street</a:t>
            </a:r>
          </a:p>
          <a:p>
            <a:r>
              <a:rPr lang="en-US" sz="900" dirty="0"/>
              <a:t>Gotham, NY, 12345</a:t>
            </a:r>
          </a:p>
          <a:p>
            <a:r>
              <a:rPr lang="en-US" sz="900" dirty="0"/>
              <a:t>(123) 456-7890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D4CD08D-4E6B-4A10-926C-F60322E7C4EE}"/>
              </a:ext>
            </a:extLst>
          </p:cNvPr>
          <p:cNvSpPr/>
          <p:nvPr/>
        </p:nvSpPr>
        <p:spPr>
          <a:xfrm>
            <a:off x="683419" y="2774788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CA2057-25CD-422F-B142-5498872FD4F9}"/>
              </a:ext>
            </a:extLst>
          </p:cNvPr>
          <p:cNvSpPr/>
          <p:nvPr/>
        </p:nvSpPr>
        <p:spPr>
          <a:xfrm>
            <a:off x="3543221" y="2774788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409B928-63B6-428D-A939-ACB0477D1C5C}"/>
              </a:ext>
            </a:extLst>
          </p:cNvPr>
          <p:cNvSpPr/>
          <p:nvPr/>
        </p:nvSpPr>
        <p:spPr>
          <a:xfrm>
            <a:off x="5232871" y="277851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E643E2-CFA7-4051-9433-E5BE5164D853}"/>
              </a:ext>
            </a:extLst>
          </p:cNvPr>
          <p:cNvSpPr/>
          <p:nvPr/>
        </p:nvSpPr>
        <p:spPr>
          <a:xfrm>
            <a:off x="6922523" y="277851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8EF396-14F1-4B48-93FE-26F208CD8657}"/>
              </a:ext>
            </a:extLst>
          </p:cNvPr>
          <p:cNvSpPr/>
          <p:nvPr/>
        </p:nvSpPr>
        <p:spPr>
          <a:xfrm>
            <a:off x="683419" y="3102448"/>
            <a:ext cx="270821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FB3F6C0-982C-4171-9A6C-73EF125EF8A9}"/>
              </a:ext>
            </a:extLst>
          </p:cNvPr>
          <p:cNvSpPr/>
          <p:nvPr/>
        </p:nvSpPr>
        <p:spPr>
          <a:xfrm>
            <a:off x="3543221" y="3102448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828B294-E22C-440A-A74C-3AFF33762A84}"/>
              </a:ext>
            </a:extLst>
          </p:cNvPr>
          <p:cNvSpPr/>
          <p:nvPr/>
        </p:nvSpPr>
        <p:spPr>
          <a:xfrm>
            <a:off x="5232871" y="310617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4383CF8-7BAC-4AA4-988E-AFEA7E4475C4}"/>
              </a:ext>
            </a:extLst>
          </p:cNvPr>
          <p:cNvSpPr/>
          <p:nvPr/>
        </p:nvSpPr>
        <p:spPr>
          <a:xfrm>
            <a:off x="6922523" y="310617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1E6B182-1A05-467D-9E3F-92A6E0FF187D}"/>
              </a:ext>
            </a:extLst>
          </p:cNvPr>
          <p:cNvSpPr/>
          <p:nvPr/>
        </p:nvSpPr>
        <p:spPr>
          <a:xfrm>
            <a:off x="683419" y="3430108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FB75307-5B6D-4965-9AFA-E0ACC6A7B3EE}"/>
              </a:ext>
            </a:extLst>
          </p:cNvPr>
          <p:cNvSpPr/>
          <p:nvPr/>
        </p:nvSpPr>
        <p:spPr>
          <a:xfrm>
            <a:off x="3543221" y="3430108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F7C3F18-6884-4E77-9C45-78B1A6C186D4}"/>
              </a:ext>
            </a:extLst>
          </p:cNvPr>
          <p:cNvSpPr/>
          <p:nvPr/>
        </p:nvSpPr>
        <p:spPr>
          <a:xfrm>
            <a:off x="5232871" y="343383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297ACD0-D380-49B3-8E9F-C94A2F867163}"/>
              </a:ext>
            </a:extLst>
          </p:cNvPr>
          <p:cNvSpPr/>
          <p:nvPr/>
        </p:nvSpPr>
        <p:spPr>
          <a:xfrm>
            <a:off x="6922523" y="343383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0722C2-D3E8-431C-B49B-51E4C95E41EC}"/>
              </a:ext>
            </a:extLst>
          </p:cNvPr>
          <p:cNvSpPr/>
          <p:nvPr/>
        </p:nvSpPr>
        <p:spPr>
          <a:xfrm>
            <a:off x="683419" y="3757768"/>
            <a:ext cx="270821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2F9FDAD-9C58-4C85-8A2C-9CD9E3C9AE8E}"/>
              </a:ext>
            </a:extLst>
          </p:cNvPr>
          <p:cNvSpPr/>
          <p:nvPr/>
        </p:nvSpPr>
        <p:spPr>
          <a:xfrm>
            <a:off x="3543221" y="3757768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59D8254-BA55-42B8-9794-57E502F4B1AA}"/>
              </a:ext>
            </a:extLst>
          </p:cNvPr>
          <p:cNvSpPr/>
          <p:nvPr/>
        </p:nvSpPr>
        <p:spPr>
          <a:xfrm>
            <a:off x="5232871" y="376149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5164C8-D470-4979-B222-1E0E3DBB1198}"/>
              </a:ext>
            </a:extLst>
          </p:cNvPr>
          <p:cNvSpPr/>
          <p:nvPr/>
        </p:nvSpPr>
        <p:spPr>
          <a:xfrm>
            <a:off x="6922523" y="376149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3B1DAA-06D8-4EE5-A411-46B7EB7FDAAB}"/>
              </a:ext>
            </a:extLst>
          </p:cNvPr>
          <p:cNvSpPr/>
          <p:nvPr/>
        </p:nvSpPr>
        <p:spPr>
          <a:xfrm>
            <a:off x="683419" y="4085427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DD15021-3CD2-4C47-BDD8-C958C8CB56C7}"/>
              </a:ext>
            </a:extLst>
          </p:cNvPr>
          <p:cNvSpPr/>
          <p:nvPr/>
        </p:nvSpPr>
        <p:spPr>
          <a:xfrm>
            <a:off x="3543221" y="4085427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C7C7F61-8ABD-41A1-80A8-54CC6630703B}"/>
              </a:ext>
            </a:extLst>
          </p:cNvPr>
          <p:cNvSpPr/>
          <p:nvPr/>
        </p:nvSpPr>
        <p:spPr>
          <a:xfrm>
            <a:off x="5232871" y="4089154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3BE31FB-8C04-445A-8B38-575DE46ADA40}"/>
              </a:ext>
            </a:extLst>
          </p:cNvPr>
          <p:cNvSpPr/>
          <p:nvPr/>
        </p:nvSpPr>
        <p:spPr>
          <a:xfrm>
            <a:off x="6922523" y="4089154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043E606-4FF8-466E-BB06-0E1475E406EA}"/>
              </a:ext>
            </a:extLst>
          </p:cNvPr>
          <p:cNvSpPr/>
          <p:nvPr/>
        </p:nvSpPr>
        <p:spPr>
          <a:xfrm>
            <a:off x="6922520" y="4833260"/>
            <a:ext cx="1538059" cy="253447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D43F9C-959D-438B-A8F7-83995628026A}"/>
              </a:ext>
            </a:extLst>
          </p:cNvPr>
          <p:cNvSpPr txBox="1"/>
          <p:nvPr/>
        </p:nvSpPr>
        <p:spPr>
          <a:xfrm>
            <a:off x="6001900" y="1222317"/>
            <a:ext cx="1181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Quote No.:</a:t>
            </a:r>
          </a:p>
          <a:p>
            <a:r>
              <a:rPr lang="en-US" sz="900" dirty="0"/>
              <a:t>Date: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AA656A5-EFF7-4B75-BCE4-1759A3C88068}"/>
              </a:ext>
            </a:extLst>
          </p:cNvPr>
          <p:cNvSpPr txBox="1"/>
          <p:nvPr/>
        </p:nvSpPr>
        <p:spPr>
          <a:xfrm>
            <a:off x="6001899" y="1702377"/>
            <a:ext cx="11817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Quotation valid until: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AC4CD6-EF31-4066-A7E3-8EDD18F85D90}"/>
              </a:ext>
            </a:extLst>
          </p:cNvPr>
          <p:cNvSpPr txBox="1"/>
          <p:nvPr/>
        </p:nvSpPr>
        <p:spPr>
          <a:xfrm>
            <a:off x="7183676" y="1222317"/>
            <a:ext cx="1137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XX-0123456</a:t>
            </a:r>
          </a:p>
          <a:p>
            <a:r>
              <a:rPr lang="en-US" sz="900" dirty="0"/>
              <a:t>10/10/2020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8B80902-2259-496B-9984-D6E29B80CAE8}"/>
              </a:ext>
            </a:extLst>
          </p:cNvPr>
          <p:cNvSpPr txBox="1"/>
          <p:nvPr/>
        </p:nvSpPr>
        <p:spPr>
          <a:xfrm>
            <a:off x="7183677" y="1702377"/>
            <a:ext cx="9206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12/10/2020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7CB45A6-5F30-4CB4-9ABF-6C4087F6BC49}"/>
              </a:ext>
            </a:extLst>
          </p:cNvPr>
          <p:cNvSpPr/>
          <p:nvPr/>
        </p:nvSpPr>
        <p:spPr>
          <a:xfrm>
            <a:off x="295986" y="277478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D15E115-B74E-43B2-BB56-9CA83A62F502}"/>
              </a:ext>
            </a:extLst>
          </p:cNvPr>
          <p:cNvSpPr/>
          <p:nvPr/>
        </p:nvSpPr>
        <p:spPr>
          <a:xfrm>
            <a:off x="295986" y="3102448"/>
            <a:ext cx="23584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EE27FC3-BC9A-40BF-8FCA-2715636F6E9C}"/>
              </a:ext>
            </a:extLst>
          </p:cNvPr>
          <p:cNvSpPr/>
          <p:nvPr/>
        </p:nvSpPr>
        <p:spPr>
          <a:xfrm>
            <a:off x="295986" y="343010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5853932-4989-4DC2-AEF4-B533245F6717}"/>
              </a:ext>
            </a:extLst>
          </p:cNvPr>
          <p:cNvSpPr/>
          <p:nvPr/>
        </p:nvSpPr>
        <p:spPr>
          <a:xfrm>
            <a:off x="295986" y="3757768"/>
            <a:ext cx="23584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385B04B-C9A4-43FB-A22E-FAD3B195E2A3}"/>
              </a:ext>
            </a:extLst>
          </p:cNvPr>
          <p:cNvSpPr/>
          <p:nvPr/>
        </p:nvSpPr>
        <p:spPr>
          <a:xfrm>
            <a:off x="295986" y="408542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3306C48-C53F-4572-84A1-7B30A48E511E}"/>
              </a:ext>
            </a:extLst>
          </p:cNvPr>
          <p:cNvSpPr/>
          <p:nvPr/>
        </p:nvSpPr>
        <p:spPr>
          <a:xfrm>
            <a:off x="6922521" y="4461207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F213468-10D2-4076-98E0-2F3C5EC07927}"/>
              </a:ext>
            </a:extLst>
          </p:cNvPr>
          <p:cNvSpPr/>
          <p:nvPr/>
        </p:nvSpPr>
        <p:spPr>
          <a:xfrm>
            <a:off x="6922520" y="5199735"/>
            <a:ext cx="1538059" cy="253447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4C4737D-B66B-4005-867B-160FCFF363E0}"/>
              </a:ext>
            </a:extLst>
          </p:cNvPr>
          <p:cNvSpPr txBox="1"/>
          <p:nvPr/>
        </p:nvSpPr>
        <p:spPr>
          <a:xfrm>
            <a:off x="683419" y="4748153"/>
            <a:ext cx="31182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cap="all" dirty="0"/>
              <a:t>Thank you for your business!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1CCD24-751F-4C71-8682-67F200F2B34B}"/>
              </a:ext>
            </a:extLst>
          </p:cNvPr>
          <p:cNvSpPr/>
          <p:nvPr/>
        </p:nvSpPr>
        <p:spPr>
          <a:xfrm>
            <a:off x="1652280" y="5562871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514350"/>
            <a:r>
              <a:rPr lang="en-US" sz="800" i="1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E8A32C-5D1E-44E3-8246-2F7DDA22C0E7}"/>
              </a:ext>
            </a:extLst>
          </p:cNvPr>
          <p:cNvSpPr/>
          <p:nvPr/>
        </p:nvSpPr>
        <p:spPr>
          <a:xfrm>
            <a:off x="556628" y="5562872"/>
            <a:ext cx="11343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4350"/>
            <a:r>
              <a:rPr lang="en-US" sz="800" i="1" u="sng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Terms &amp; Conditions: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E22330-F3B4-4AA1-BB4D-E0CF6D996BE0}"/>
              </a:ext>
            </a:extLst>
          </p:cNvPr>
          <p:cNvSpPr txBox="1"/>
          <p:nvPr/>
        </p:nvSpPr>
        <p:spPr>
          <a:xfrm>
            <a:off x="5896170" y="4451170"/>
            <a:ext cx="946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400" cap="all" dirty="0"/>
              <a:t>SUBTOTAL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D7113F6-9117-49F2-8855-723BBCF17A70}"/>
              </a:ext>
            </a:extLst>
          </p:cNvPr>
          <p:cNvSpPr txBox="1"/>
          <p:nvPr/>
        </p:nvSpPr>
        <p:spPr>
          <a:xfrm>
            <a:off x="5896170" y="4821483"/>
            <a:ext cx="946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400" cap="all" dirty="0"/>
              <a:t>TAX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A1AAF5-2166-487C-B06D-4187841146D8}"/>
              </a:ext>
            </a:extLst>
          </p:cNvPr>
          <p:cNvSpPr txBox="1"/>
          <p:nvPr/>
        </p:nvSpPr>
        <p:spPr>
          <a:xfrm>
            <a:off x="5896170" y="5191795"/>
            <a:ext cx="9461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400" cap="all" dirty="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Quotation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78BDD9-5028-40A5-833B-5C711AB9CC15}"/>
              </a:ext>
            </a:extLst>
          </p:cNvPr>
          <p:cNvGrpSpPr/>
          <p:nvPr/>
        </p:nvGrpSpPr>
        <p:grpSpPr>
          <a:xfrm>
            <a:off x="683419" y="2447128"/>
            <a:ext cx="7777163" cy="257175"/>
            <a:chOff x="946150" y="2946400"/>
            <a:chExt cx="9664700" cy="438150"/>
          </a:xfrm>
          <a:solidFill>
            <a:schemeClr val="accent2"/>
          </a:solidFill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AE420F8-5071-429D-963E-A0D5B3E3C99E}"/>
                </a:ext>
              </a:extLst>
            </p:cNvPr>
            <p:cNvSpPr/>
            <p:nvPr/>
          </p:nvSpPr>
          <p:spPr>
            <a:xfrm>
              <a:off x="946150" y="2946400"/>
              <a:ext cx="336550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Description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BC9577AC-959C-436F-85F8-1EFEC2B89256}"/>
                </a:ext>
              </a:extLst>
            </p:cNvPr>
            <p:cNvSpPr/>
            <p:nvPr/>
          </p:nvSpPr>
          <p:spPr>
            <a:xfrm>
              <a:off x="4500033" y="294640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Quantity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4CE55BB-069D-416B-A23A-826D07E12AC9}"/>
                </a:ext>
              </a:extLst>
            </p:cNvPr>
            <p:cNvSpPr/>
            <p:nvPr/>
          </p:nvSpPr>
          <p:spPr>
            <a:xfrm>
              <a:off x="6599766" y="295275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Unit price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85645825-FEDA-4B68-9FF9-0A6EF9C04AB8}"/>
                </a:ext>
              </a:extLst>
            </p:cNvPr>
            <p:cNvSpPr/>
            <p:nvPr/>
          </p:nvSpPr>
          <p:spPr>
            <a:xfrm>
              <a:off x="8699500" y="2952750"/>
              <a:ext cx="1911350" cy="431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Total</a:t>
              </a:r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D4CD08D-4E6B-4A10-926C-F60322E7C4EE}"/>
              </a:ext>
            </a:extLst>
          </p:cNvPr>
          <p:cNvSpPr/>
          <p:nvPr/>
        </p:nvSpPr>
        <p:spPr>
          <a:xfrm>
            <a:off x="683419" y="2774788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8CA2057-25CD-422F-B142-5498872FD4F9}"/>
              </a:ext>
            </a:extLst>
          </p:cNvPr>
          <p:cNvSpPr/>
          <p:nvPr/>
        </p:nvSpPr>
        <p:spPr>
          <a:xfrm>
            <a:off x="3543221" y="2774788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409B928-63B6-428D-A939-ACB0477D1C5C}"/>
              </a:ext>
            </a:extLst>
          </p:cNvPr>
          <p:cNvSpPr/>
          <p:nvPr/>
        </p:nvSpPr>
        <p:spPr>
          <a:xfrm>
            <a:off x="5232871" y="277851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E643E2-CFA7-4051-9433-E5BE5164D853}"/>
              </a:ext>
            </a:extLst>
          </p:cNvPr>
          <p:cNvSpPr/>
          <p:nvPr/>
        </p:nvSpPr>
        <p:spPr>
          <a:xfrm>
            <a:off x="6922523" y="277851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68EF396-14F1-4B48-93FE-26F208CD8657}"/>
              </a:ext>
            </a:extLst>
          </p:cNvPr>
          <p:cNvSpPr/>
          <p:nvPr/>
        </p:nvSpPr>
        <p:spPr>
          <a:xfrm>
            <a:off x="683419" y="3102448"/>
            <a:ext cx="270821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FB3F6C0-982C-4171-9A6C-73EF125EF8A9}"/>
              </a:ext>
            </a:extLst>
          </p:cNvPr>
          <p:cNvSpPr/>
          <p:nvPr/>
        </p:nvSpPr>
        <p:spPr>
          <a:xfrm>
            <a:off x="3543221" y="3102448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828B294-E22C-440A-A74C-3AFF33762A84}"/>
              </a:ext>
            </a:extLst>
          </p:cNvPr>
          <p:cNvSpPr/>
          <p:nvPr/>
        </p:nvSpPr>
        <p:spPr>
          <a:xfrm>
            <a:off x="5232871" y="310617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4383CF8-7BAC-4AA4-988E-AFEA7E4475C4}"/>
              </a:ext>
            </a:extLst>
          </p:cNvPr>
          <p:cNvSpPr/>
          <p:nvPr/>
        </p:nvSpPr>
        <p:spPr>
          <a:xfrm>
            <a:off x="6922523" y="310617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C1E6B182-1A05-467D-9E3F-92A6E0FF187D}"/>
              </a:ext>
            </a:extLst>
          </p:cNvPr>
          <p:cNvSpPr/>
          <p:nvPr/>
        </p:nvSpPr>
        <p:spPr>
          <a:xfrm>
            <a:off x="683419" y="3430108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FB75307-5B6D-4965-9AFA-E0ACC6A7B3EE}"/>
              </a:ext>
            </a:extLst>
          </p:cNvPr>
          <p:cNvSpPr/>
          <p:nvPr/>
        </p:nvSpPr>
        <p:spPr>
          <a:xfrm>
            <a:off x="3543221" y="3430108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F7C3F18-6884-4E77-9C45-78B1A6C186D4}"/>
              </a:ext>
            </a:extLst>
          </p:cNvPr>
          <p:cNvSpPr/>
          <p:nvPr/>
        </p:nvSpPr>
        <p:spPr>
          <a:xfrm>
            <a:off x="5232871" y="343383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297ACD0-D380-49B3-8E9F-C94A2F867163}"/>
              </a:ext>
            </a:extLst>
          </p:cNvPr>
          <p:cNvSpPr/>
          <p:nvPr/>
        </p:nvSpPr>
        <p:spPr>
          <a:xfrm>
            <a:off x="6922523" y="3433835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50722C2-D3E8-431C-B49B-51E4C95E41EC}"/>
              </a:ext>
            </a:extLst>
          </p:cNvPr>
          <p:cNvSpPr/>
          <p:nvPr/>
        </p:nvSpPr>
        <p:spPr>
          <a:xfrm>
            <a:off x="683419" y="3757768"/>
            <a:ext cx="270821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2F9FDAD-9C58-4C85-8A2C-9CD9E3C9AE8E}"/>
              </a:ext>
            </a:extLst>
          </p:cNvPr>
          <p:cNvSpPr/>
          <p:nvPr/>
        </p:nvSpPr>
        <p:spPr>
          <a:xfrm>
            <a:off x="3543221" y="3757768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59D8254-BA55-42B8-9794-57E502F4B1AA}"/>
              </a:ext>
            </a:extLst>
          </p:cNvPr>
          <p:cNvSpPr/>
          <p:nvPr/>
        </p:nvSpPr>
        <p:spPr>
          <a:xfrm>
            <a:off x="5232871" y="376149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C5164C8-D470-4979-B222-1E0E3DBB1198}"/>
              </a:ext>
            </a:extLst>
          </p:cNvPr>
          <p:cNvSpPr/>
          <p:nvPr/>
        </p:nvSpPr>
        <p:spPr>
          <a:xfrm>
            <a:off x="6922523" y="3761495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73B1DAA-06D8-4EE5-A411-46B7EB7FDAAB}"/>
              </a:ext>
            </a:extLst>
          </p:cNvPr>
          <p:cNvSpPr/>
          <p:nvPr/>
        </p:nvSpPr>
        <p:spPr>
          <a:xfrm>
            <a:off x="683419" y="4085427"/>
            <a:ext cx="270821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noProof="1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/>
              </a:rPr>
              <a:t>Lorem ipsum dolor sit amet</a:t>
            </a:r>
            <a:endParaRPr lang="en-US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DD15021-3CD2-4C47-BDD8-C958C8CB56C7}"/>
              </a:ext>
            </a:extLst>
          </p:cNvPr>
          <p:cNvSpPr/>
          <p:nvPr/>
        </p:nvSpPr>
        <p:spPr>
          <a:xfrm>
            <a:off x="3543221" y="4085427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C7C7F61-8ABD-41A1-80A8-54CC6630703B}"/>
              </a:ext>
            </a:extLst>
          </p:cNvPr>
          <p:cNvSpPr/>
          <p:nvPr/>
        </p:nvSpPr>
        <p:spPr>
          <a:xfrm>
            <a:off x="5232871" y="4089154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3BE31FB-8C04-445A-8B38-575DE46ADA40}"/>
              </a:ext>
            </a:extLst>
          </p:cNvPr>
          <p:cNvSpPr/>
          <p:nvPr/>
        </p:nvSpPr>
        <p:spPr>
          <a:xfrm>
            <a:off x="6922523" y="4089154"/>
            <a:ext cx="1538059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E043E606-4FF8-466E-BB06-0E1475E406EA}"/>
              </a:ext>
            </a:extLst>
          </p:cNvPr>
          <p:cNvSpPr/>
          <p:nvPr/>
        </p:nvSpPr>
        <p:spPr>
          <a:xfrm>
            <a:off x="6922520" y="4833260"/>
            <a:ext cx="1538059" cy="253447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D7CB45A6-5F30-4CB4-9ABF-6C4087F6BC49}"/>
              </a:ext>
            </a:extLst>
          </p:cNvPr>
          <p:cNvSpPr/>
          <p:nvPr/>
        </p:nvSpPr>
        <p:spPr>
          <a:xfrm>
            <a:off x="295986" y="277478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D15E115-B74E-43B2-BB56-9CA83A62F502}"/>
              </a:ext>
            </a:extLst>
          </p:cNvPr>
          <p:cNvSpPr/>
          <p:nvPr/>
        </p:nvSpPr>
        <p:spPr>
          <a:xfrm>
            <a:off x="295986" y="3102448"/>
            <a:ext cx="23584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EE27FC3-BC9A-40BF-8FCA-2715636F6E9C}"/>
              </a:ext>
            </a:extLst>
          </p:cNvPr>
          <p:cNvSpPr/>
          <p:nvPr/>
        </p:nvSpPr>
        <p:spPr>
          <a:xfrm>
            <a:off x="295986" y="343010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5853932-4989-4DC2-AEF4-B533245F6717}"/>
              </a:ext>
            </a:extLst>
          </p:cNvPr>
          <p:cNvSpPr/>
          <p:nvPr/>
        </p:nvSpPr>
        <p:spPr>
          <a:xfrm>
            <a:off x="295986" y="3757768"/>
            <a:ext cx="235840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385B04B-C9A4-43FB-A22E-FAD3B195E2A3}"/>
              </a:ext>
            </a:extLst>
          </p:cNvPr>
          <p:cNvSpPr/>
          <p:nvPr/>
        </p:nvSpPr>
        <p:spPr>
          <a:xfrm>
            <a:off x="295986" y="4085428"/>
            <a:ext cx="235840" cy="253448"/>
          </a:xfrm>
          <a:prstGeom prst="roundRect">
            <a:avLst/>
          </a:prstGeom>
          <a:solidFill>
            <a:schemeClr val="bg2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3306C48-C53F-4572-84A1-7B30A48E511E}"/>
              </a:ext>
            </a:extLst>
          </p:cNvPr>
          <p:cNvSpPr/>
          <p:nvPr/>
        </p:nvSpPr>
        <p:spPr>
          <a:xfrm>
            <a:off x="6922521" y="4461207"/>
            <a:ext cx="1538059" cy="253448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2F213468-10D2-4076-98E0-2F3C5EC07927}"/>
              </a:ext>
            </a:extLst>
          </p:cNvPr>
          <p:cNvSpPr/>
          <p:nvPr/>
        </p:nvSpPr>
        <p:spPr>
          <a:xfrm>
            <a:off x="6922520" y="5199735"/>
            <a:ext cx="1538059" cy="253447"/>
          </a:xfrm>
          <a:prstGeom prst="roundRect">
            <a:avLst/>
          </a:prstGeom>
          <a:solidFill>
            <a:schemeClr val="bg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2">
                    <a:lumMod val="25000"/>
                  </a:schemeClr>
                </a:solidFill>
              </a:rPr>
              <a:t>xx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E22330-F3B4-4AA1-BB4D-E0CF6D996BE0}"/>
              </a:ext>
            </a:extLst>
          </p:cNvPr>
          <p:cNvSpPr txBox="1"/>
          <p:nvPr/>
        </p:nvSpPr>
        <p:spPr>
          <a:xfrm>
            <a:off x="5896170" y="4451170"/>
            <a:ext cx="94619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350" cap="all" dirty="0">
                <a:solidFill>
                  <a:schemeClr val="bg1"/>
                </a:solidFill>
              </a:rPr>
              <a:t>SUBTOTAL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D7113F6-9117-49F2-8855-723BBCF17A70}"/>
              </a:ext>
            </a:extLst>
          </p:cNvPr>
          <p:cNvSpPr txBox="1"/>
          <p:nvPr/>
        </p:nvSpPr>
        <p:spPr>
          <a:xfrm>
            <a:off x="5896170" y="4821483"/>
            <a:ext cx="94619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350" cap="all" dirty="0">
                <a:solidFill>
                  <a:schemeClr val="bg1"/>
                </a:solidFill>
              </a:rPr>
              <a:t>TAX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A1AAF5-2166-487C-B06D-4187841146D8}"/>
              </a:ext>
            </a:extLst>
          </p:cNvPr>
          <p:cNvSpPr txBox="1"/>
          <p:nvPr/>
        </p:nvSpPr>
        <p:spPr>
          <a:xfrm>
            <a:off x="5896170" y="5191795"/>
            <a:ext cx="946198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en-US" sz="1350" cap="all" dirty="0">
                <a:solidFill>
                  <a:schemeClr val="bg1"/>
                </a:solidFill>
              </a:rPr>
              <a:t>TOTAL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81E3502-E69B-450E-A8FA-11A2CD0B4CCE}"/>
              </a:ext>
            </a:extLst>
          </p:cNvPr>
          <p:cNvSpPr txBox="1"/>
          <p:nvPr/>
        </p:nvSpPr>
        <p:spPr>
          <a:xfrm>
            <a:off x="683418" y="1222317"/>
            <a:ext cx="137711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Company Name:</a:t>
            </a:r>
          </a:p>
          <a:p>
            <a:r>
              <a:rPr lang="en-US" sz="900" dirty="0">
                <a:solidFill>
                  <a:schemeClr val="bg1"/>
                </a:solidFill>
              </a:rPr>
              <a:t>Name of representative:</a:t>
            </a:r>
          </a:p>
          <a:p>
            <a:r>
              <a:rPr lang="en-US" sz="900" dirty="0">
                <a:solidFill>
                  <a:schemeClr val="bg1"/>
                </a:solidFill>
              </a:rPr>
              <a:t>Address:</a:t>
            </a:r>
          </a:p>
          <a:p>
            <a:r>
              <a:rPr lang="en-US" sz="900" dirty="0">
                <a:solidFill>
                  <a:schemeClr val="bg1"/>
                </a:solidFill>
              </a:rPr>
              <a:t>City, State, ZIP:</a:t>
            </a:r>
          </a:p>
          <a:p>
            <a:r>
              <a:rPr lang="en-US" sz="900" dirty="0">
                <a:solidFill>
                  <a:schemeClr val="bg1"/>
                </a:solidFill>
              </a:rPr>
              <a:t>Phone: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B9D350-DB43-41E9-9FE6-06337EF7400E}"/>
              </a:ext>
            </a:extLst>
          </p:cNvPr>
          <p:cNvSpPr txBox="1"/>
          <p:nvPr/>
        </p:nvSpPr>
        <p:spPr>
          <a:xfrm>
            <a:off x="2105262" y="1222317"/>
            <a:ext cx="1137047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PresentationGO</a:t>
            </a:r>
          </a:p>
          <a:p>
            <a:r>
              <a:rPr lang="en-US" sz="900" dirty="0">
                <a:solidFill>
                  <a:schemeClr val="bg1"/>
                </a:solidFill>
              </a:rPr>
              <a:t>John Smith</a:t>
            </a:r>
          </a:p>
          <a:p>
            <a:r>
              <a:rPr lang="en-US" sz="900" dirty="0">
                <a:solidFill>
                  <a:schemeClr val="bg1"/>
                </a:solidFill>
              </a:rPr>
              <a:t>123 Main Street</a:t>
            </a:r>
          </a:p>
          <a:p>
            <a:r>
              <a:rPr lang="en-US" sz="900" dirty="0">
                <a:solidFill>
                  <a:schemeClr val="bg1"/>
                </a:solidFill>
              </a:rPr>
              <a:t>Gotham, NY, 12345</a:t>
            </a:r>
          </a:p>
          <a:p>
            <a:r>
              <a:rPr lang="en-US" sz="900" dirty="0">
                <a:solidFill>
                  <a:schemeClr val="bg1"/>
                </a:solidFill>
              </a:rPr>
              <a:t>(123) 456-7890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9A52CB-E0C5-414E-BFE9-1BA2A96B8700}"/>
              </a:ext>
            </a:extLst>
          </p:cNvPr>
          <p:cNvSpPr txBox="1"/>
          <p:nvPr/>
        </p:nvSpPr>
        <p:spPr>
          <a:xfrm>
            <a:off x="6001900" y="1222317"/>
            <a:ext cx="1181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Quote No.:</a:t>
            </a:r>
          </a:p>
          <a:p>
            <a:r>
              <a:rPr lang="en-US" sz="900" dirty="0">
                <a:solidFill>
                  <a:schemeClr val="bg1"/>
                </a:solidFill>
              </a:rPr>
              <a:t>Date: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278AF51-C662-4CCB-8D41-FD6DBA844817}"/>
              </a:ext>
            </a:extLst>
          </p:cNvPr>
          <p:cNvSpPr txBox="1"/>
          <p:nvPr/>
        </p:nvSpPr>
        <p:spPr>
          <a:xfrm>
            <a:off x="6001899" y="1702377"/>
            <a:ext cx="11817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Quotation valid until: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C958E36-8F69-497E-914A-A90580EE2FA1}"/>
              </a:ext>
            </a:extLst>
          </p:cNvPr>
          <p:cNvSpPr txBox="1"/>
          <p:nvPr/>
        </p:nvSpPr>
        <p:spPr>
          <a:xfrm>
            <a:off x="7183676" y="1222317"/>
            <a:ext cx="11370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XX-0123456</a:t>
            </a:r>
          </a:p>
          <a:p>
            <a:r>
              <a:rPr lang="en-US" sz="900" dirty="0">
                <a:solidFill>
                  <a:schemeClr val="bg1"/>
                </a:solidFill>
              </a:rPr>
              <a:t>10/10/2020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51099C-8152-4434-8BF3-E9B8E823F0A5}"/>
              </a:ext>
            </a:extLst>
          </p:cNvPr>
          <p:cNvSpPr txBox="1"/>
          <p:nvPr/>
        </p:nvSpPr>
        <p:spPr>
          <a:xfrm>
            <a:off x="7183677" y="1702377"/>
            <a:ext cx="92062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</a:rPr>
              <a:t>12/10/2020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BB3CA68-1BBF-4AD9-95D9-2E8CDF4611BC}"/>
              </a:ext>
            </a:extLst>
          </p:cNvPr>
          <p:cNvSpPr txBox="1"/>
          <p:nvPr/>
        </p:nvSpPr>
        <p:spPr>
          <a:xfrm>
            <a:off x="683419" y="4748153"/>
            <a:ext cx="311823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cap="all" dirty="0">
                <a:solidFill>
                  <a:schemeClr val="bg1"/>
                </a:solidFill>
              </a:rPr>
              <a:t>Thank you for your business!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C740E4A-5D41-433D-9ADD-BC1E820D190B}"/>
              </a:ext>
            </a:extLst>
          </p:cNvPr>
          <p:cNvSpPr/>
          <p:nvPr/>
        </p:nvSpPr>
        <p:spPr>
          <a:xfrm>
            <a:off x="1652280" y="5562871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514350"/>
            <a:r>
              <a:rPr lang="en-US" sz="800" i="1" noProof="1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48973E-AB26-4D58-A0ED-F9739ED0D1D1}"/>
              </a:ext>
            </a:extLst>
          </p:cNvPr>
          <p:cNvSpPr/>
          <p:nvPr/>
        </p:nvSpPr>
        <p:spPr>
          <a:xfrm>
            <a:off x="556628" y="5562872"/>
            <a:ext cx="11343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514350"/>
            <a:r>
              <a:rPr lang="en-US" sz="800" i="1" u="sng" noProof="1">
                <a:solidFill>
                  <a:schemeClr val="bg2">
                    <a:lumMod val="75000"/>
                  </a:schemeClr>
                </a:solidFill>
                <a:latin typeface="Calibri" panose="020F0502020204030204"/>
              </a:rPr>
              <a:t>Terms &amp; Conditions:</a:t>
            </a:r>
          </a:p>
        </p:txBody>
      </p:sp>
    </p:spTree>
    <p:extLst>
      <p:ext uri="{BB962C8B-B14F-4D97-AF65-F5344CB8AC3E}">
        <p14:creationId xmlns:p14="http://schemas.microsoft.com/office/powerpoint/2010/main" val="163922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347</Words>
  <PresentationFormat>On-screen Show (4:3)</PresentationFormat>
  <Paragraphs>116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Quotation – Slide Template</vt:lpstr>
      <vt:lpstr>Quotation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Quotation</dc:title>
  <dc:creator>PresentationGO.com</dc:creator>
  <dc:description>© Copyright PresentationGO.com</dc:description>
  <dcterms:created xsi:type="dcterms:W3CDTF">2014-11-26T05:14:11Z</dcterms:created>
  <dcterms:modified xsi:type="dcterms:W3CDTF">2020-10-19T18:35:49Z</dcterms:modified>
  <cp:category>Text &amp; Tables</cp:category>
</cp:coreProperties>
</file>