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31" r:id="rId4"/>
    <p:sldId id="332" r:id="rId5"/>
    <p:sldId id="328" r:id="rId6"/>
    <p:sldId id="333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F01"/>
    <a:srgbClr val="941651"/>
    <a:srgbClr val="FF9BA4"/>
    <a:srgbClr val="805AAB"/>
    <a:srgbClr val="F595A6"/>
    <a:srgbClr val="CEBA8B"/>
    <a:srgbClr val="D0BA94"/>
    <a:srgbClr val="A26700"/>
    <a:srgbClr val="254470"/>
    <a:srgbClr val="3BC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52" autoAdjust="0"/>
    <p:restoredTop sz="96292" autoAdjust="0"/>
  </p:normalViewPr>
  <p:slideViewPr>
    <p:cSldViewPr snapToGrid="0" showGuides="1">
      <p:cViewPr>
        <p:scale>
          <a:sx n="125" d="100"/>
          <a:sy n="125" d="100"/>
        </p:scale>
        <p:origin x="108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92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43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09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56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Marketing Model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B669E32-06DE-D2C4-F285-A871926E4D39}"/>
              </a:ext>
            </a:extLst>
          </p:cNvPr>
          <p:cNvGrpSpPr/>
          <p:nvPr/>
        </p:nvGrpSpPr>
        <p:grpSpPr>
          <a:xfrm>
            <a:off x="509587" y="1227372"/>
            <a:ext cx="2519957" cy="4525727"/>
            <a:chOff x="509587" y="1227372"/>
            <a:chExt cx="2519957" cy="4525727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8F07C1D7-C501-8BEA-BA94-E8DC72D0FA9A}"/>
                </a:ext>
              </a:extLst>
            </p:cNvPr>
            <p:cNvSpPr/>
            <p:nvPr/>
          </p:nvSpPr>
          <p:spPr>
            <a:xfrm>
              <a:off x="509587" y="1227372"/>
              <a:ext cx="2519955" cy="4525727"/>
            </a:xfrm>
            <a:prstGeom prst="roundRect">
              <a:avLst>
                <a:gd name="adj" fmla="val 882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4DD152C-EDF6-97A6-C4A7-AC80B8A93876}"/>
                </a:ext>
              </a:extLst>
            </p:cNvPr>
            <p:cNvSpPr/>
            <p:nvPr/>
          </p:nvSpPr>
          <p:spPr>
            <a:xfrm>
              <a:off x="509590" y="1227372"/>
              <a:ext cx="2519954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5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bg1"/>
                  </a:solidFill>
                </a:rPr>
                <a:t>R</a:t>
              </a: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3AA8DD3-BADD-EDA3-2C2C-8B05487FBF66}"/>
                </a:ext>
              </a:extLst>
            </p:cNvPr>
            <p:cNvGrpSpPr/>
            <p:nvPr/>
          </p:nvGrpSpPr>
          <p:grpSpPr>
            <a:xfrm>
              <a:off x="706053" y="3701246"/>
              <a:ext cx="2127022" cy="1597930"/>
              <a:chOff x="332936" y="2689321"/>
              <a:chExt cx="2926080" cy="1597930"/>
            </a:xfrm>
          </p:grpSpPr>
          <p:sp>
            <p:nvSpPr>
              <p:cNvPr id="70" name="TextBox 70">
                <a:extLst>
                  <a:ext uri="{FF2B5EF4-FFF2-40B4-BE49-F238E27FC236}">
                    <a16:creationId xmlns:a16="http://schemas.microsoft.com/office/drawing/2014/main" id="{E05DC9C3-1828-3E7F-7C9D-7D92A6E7441F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71" name="TextBox 71">
                <a:extLst>
                  <a:ext uri="{FF2B5EF4-FFF2-40B4-BE49-F238E27FC236}">
                    <a16:creationId xmlns:a16="http://schemas.microsoft.com/office/drawing/2014/main" id="{CD34A3B9-4B66-6BDF-C76F-8022A1F64036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5B6CEC5-75D4-EE2E-3D6B-54C79C02F650}"/>
                </a:ext>
              </a:extLst>
            </p:cNvPr>
            <p:cNvSpPr/>
            <p:nvPr/>
          </p:nvSpPr>
          <p:spPr>
            <a:xfrm>
              <a:off x="509587" y="2249909"/>
              <a:ext cx="2519955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Reach</a:t>
              </a:r>
            </a:p>
          </p:txBody>
        </p:sp>
        <p:pic>
          <p:nvPicPr>
            <p:cNvPr id="48" name="Graphic 47" descr="Megaphone with solid fill">
              <a:extLst>
                <a:ext uri="{FF2B5EF4-FFF2-40B4-BE49-F238E27FC236}">
                  <a16:creationId xmlns:a16="http://schemas.microsoft.com/office/drawing/2014/main" id="{4981B72C-DC04-A2EA-EDEF-775816D99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413966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7052A0-798C-68A0-113D-5C07F13827F8}"/>
              </a:ext>
            </a:extLst>
          </p:cNvPr>
          <p:cNvGrpSpPr/>
          <p:nvPr/>
        </p:nvGrpSpPr>
        <p:grpSpPr>
          <a:xfrm>
            <a:off x="3393877" y="1227372"/>
            <a:ext cx="2519954" cy="4525727"/>
            <a:chOff x="3393877" y="1227372"/>
            <a:chExt cx="2519954" cy="4525727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6BDC4BE-D827-27AE-60B2-5B0CED511E29}"/>
                </a:ext>
              </a:extLst>
            </p:cNvPr>
            <p:cNvSpPr/>
            <p:nvPr/>
          </p:nvSpPr>
          <p:spPr>
            <a:xfrm>
              <a:off x="3393877" y="1227372"/>
              <a:ext cx="2519951" cy="4525727"/>
            </a:xfrm>
            <a:prstGeom prst="roundRect">
              <a:avLst>
                <a:gd name="adj" fmla="val 882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F1ABDFC-9497-5072-49E8-5B6AF9EE84F9}"/>
                </a:ext>
              </a:extLst>
            </p:cNvPr>
            <p:cNvSpPr/>
            <p:nvPr/>
          </p:nvSpPr>
          <p:spPr>
            <a:xfrm>
              <a:off x="3393877" y="1227372"/>
              <a:ext cx="2519953" cy="1022537"/>
            </a:xfrm>
            <a:custGeom>
              <a:avLst/>
              <a:gdLst>
                <a:gd name="connsiteX0" fmla="*/ 171459 w 1943101"/>
                <a:gd name="connsiteY0" fmla="*/ 0 h 1022537"/>
                <a:gd name="connsiteX1" fmla="*/ 1771642 w 1943101"/>
                <a:gd name="connsiteY1" fmla="*/ 0 h 1022537"/>
                <a:gd name="connsiteX2" fmla="*/ 1943101 w 1943101"/>
                <a:gd name="connsiteY2" fmla="*/ 171459 h 1022537"/>
                <a:gd name="connsiteX3" fmla="*/ 1943101 w 1943101"/>
                <a:gd name="connsiteY3" fmla="*/ 1022537 h 1022537"/>
                <a:gd name="connsiteX4" fmla="*/ 0 w 1943101"/>
                <a:gd name="connsiteY4" fmla="*/ 1022537 h 1022537"/>
                <a:gd name="connsiteX5" fmla="*/ 0 w 1943101"/>
                <a:gd name="connsiteY5" fmla="*/ 171459 h 1022537"/>
                <a:gd name="connsiteX6" fmla="*/ 171459 w 1943101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1" h="1022537">
                  <a:moveTo>
                    <a:pt x="171459" y="0"/>
                  </a:moveTo>
                  <a:lnTo>
                    <a:pt x="1771642" y="0"/>
                  </a:lnTo>
                  <a:cubicBezTo>
                    <a:pt x="1866336" y="0"/>
                    <a:pt x="1943101" y="76765"/>
                    <a:pt x="1943101" y="171459"/>
                  </a:cubicBezTo>
                  <a:lnTo>
                    <a:pt x="1943101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C892CD9-5824-8F7F-6B8D-1455222ED980}"/>
                </a:ext>
              </a:extLst>
            </p:cNvPr>
            <p:cNvSpPr/>
            <p:nvPr/>
          </p:nvSpPr>
          <p:spPr>
            <a:xfrm>
              <a:off x="3393878" y="2249909"/>
              <a:ext cx="2519953" cy="467464"/>
            </a:xfrm>
            <a:custGeom>
              <a:avLst/>
              <a:gdLst>
                <a:gd name="connsiteX0" fmla="*/ 0 w 1943101"/>
                <a:gd name="connsiteY0" fmla="*/ 0 h 467464"/>
                <a:gd name="connsiteX1" fmla="*/ 1943101 w 1943101"/>
                <a:gd name="connsiteY1" fmla="*/ 0 h 467464"/>
                <a:gd name="connsiteX2" fmla="*/ 1943101 w 1943101"/>
                <a:gd name="connsiteY2" fmla="*/ 467464 h 467464"/>
                <a:gd name="connsiteX3" fmla="*/ 0 w 1943101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1" h="467464">
                  <a:moveTo>
                    <a:pt x="0" y="0"/>
                  </a:moveTo>
                  <a:lnTo>
                    <a:pt x="1943101" y="0"/>
                  </a:lnTo>
                  <a:lnTo>
                    <a:pt x="1943101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Act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4BC11FE-066D-DA1D-C40E-4BF51522F273}"/>
                </a:ext>
              </a:extLst>
            </p:cNvPr>
            <p:cNvGrpSpPr/>
            <p:nvPr/>
          </p:nvGrpSpPr>
          <p:grpSpPr>
            <a:xfrm>
              <a:off x="3590343" y="3701246"/>
              <a:ext cx="2127018" cy="1597930"/>
              <a:chOff x="332936" y="2689321"/>
              <a:chExt cx="2926080" cy="1597930"/>
            </a:xfrm>
          </p:grpSpPr>
          <p:sp>
            <p:nvSpPr>
              <p:cNvPr id="11" name="TextBox 70">
                <a:extLst>
                  <a:ext uri="{FF2B5EF4-FFF2-40B4-BE49-F238E27FC236}">
                    <a16:creationId xmlns:a16="http://schemas.microsoft.com/office/drawing/2014/main" id="{6753AC37-B1B1-FBAC-35FC-F56CE11BDAB0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5" name="TextBox 71">
                <a:extLst>
                  <a:ext uri="{FF2B5EF4-FFF2-40B4-BE49-F238E27FC236}">
                    <a16:creationId xmlns:a16="http://schemas.microsoft.com/office/drawing/2014/main" id="{5AB9893B-BF75-CB5E-4DD0-569C168790D3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bg2"/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50" name="Graphic 49" descr="Cursor with solid fill">
              <a:extLst>
                <a:ext uri="{FF2B5EF4-FFF2-40B4-BE49-F238E27FC236}">
                  <a16:creationId xmlns:a16="http://schemas.microsoft.com/office/drawing/2014/main" id="{A0195141-D6F6-BC34-2A06-DF8CC69291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4321962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61B5E4C-447A-9308-0E52-B43717BDC6A1}"/>
              </a:ext>
            </a:extLst>
          </p:cNvPr>
          <p:cNvGrpSpPr/>
          <p:nvPr/>
        </p:nvGrpSpPr>
        <p:grpSpPr>
          <a:xfrm>
            <a:off x="6278161" y="1227372"/>
            <a:ext cx="2519950" cy="4525727"/>
            <a:chOff x="6278161" y="1227372"/>
            <a:chExt cx="2519950" cy="4525727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54322A65-E4F0-D795-C27E-3B9932CF0337}"/>
                </a:ext>
              </a:extLst>
            </p:cNvPr>
            <p:cNvSpPr/>
            <p:nvPr/>
          </p:nvSpPr>
          <p:spPr>
            <a:xfrm>
              <a:off x="6278161" y="1227372"/>
              <a:ext cx="2519948" cy="4525727"/>
            </a:xfrm>
            <a:prstGeom prst="roundRect">
              <a:avLst>
                <a:gd name="adj" fmla="val 882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E0FB735-BF1D-0BF6-C3A9-B8BDAE28C0D4}"/>
                </a:ext>
              </a:extLst>
            </p:cNvPr>
            <p:cNvSpPr/>
            <p:nvPr/>
          </p:nvSpPr>
          <p:spPr>
            <a:xfrm>
              <a:off x="6278163" y="1227372"/>
              <a:ext cx="2519948" cy="1022537"/>
            </a:xfrm>
            <a:custGeom>
              <a:avLst/>
              <a:gdLst>
                <a:gd name="connsiteX0" fmla="*/ 171459 w 1943100"/>
                <a:gd name="connsiteY0" fmla="*/ 0 h 1022537"/>
                <a:gd name="connsiteX1" fmla="*/ 1771641 w 1943100"/>
                <a:gd name="connsiteY1" fmla="*/ 0 h 1022537"/>
                <a:gd name="connsiteX2" fmla="*/ 1943100 w 1943100"/>
                <a:gd name="connsiteY2" fmla="*/ 171459 h 1022537"/>
                <a:gd name="connsiteX3" fmla="*/ 1943100 w 1943100"/>
                <a:gd name="connsiteY3" fmla="*/ 1022537 h 1022537"/>
                <a:gd name="connsiteX4" fmla="*/ 0 w 1943100"/>
                <a:gd name="connsiteY4" fmla="*/ 1022537 h 1022537"/>
                <a:gd name="connsiteX5" fmla="*/ 0 w 1943100"/>
                <a:gd name="connsiteY5" fmla="*/ 171459 h 1022537"/>
                <a:gd name="connsiteX6" fmla="*/ 171459 w 1943100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0" h="1022537">
                  <a:moveTo>
                    <a:pt x="171459" y="0"/>
                  </a:moveTo>
                  <a:lnTo>
                    <a:pt x="1771641" y="0"/>
                  </a:lnTo>
                  <a:cubicBezTo>
                    <a:pt x="1866335" y="0"/>
                    <a:pt x="1943100" y="76765"/>
                    <a:pt x="1943100" y="171459"/>
                  </a:cubicBezTo>
                  <a:lnTo>
                    <a:pt x="1943100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3FCD062-F851-CD3E-1765-3117A8C1AA45}"/>
                </a:ext>
              </a:extLst>
            </p:cNvPr>
            <p:cNvSpPr/>
            <p:nvPr/>
          </p:nvSpPr>
          <p:spPr>
            <a:xfrm>
              <a:off x="6278163" y="2249909"/>
              <a:ext cx="2519948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Convert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6EC140C-512E-20CA-AC9A-9F01F4F70B91}"/>
                </a:ext>
              </a:extLst>
            </p:cNvPr>
            <p:cNvGrpSpPr/>
            <p:nvPr/>
          </p:nvGrpSpPr>
          <p:grpSpPr>
            <a:xfrm>
              <a:off x="6474627" y="3701246"/>
              <a:ext cx="2127016" cy="1597930"/>
              <a:chOff x="332936" y="2689321"/>
              <a:chExt cx="2926080" cy="1597930"/>
            </a:xfrm>
          </p:grpSpPr>
          <p:sp>
            <p:nvSpPr>
              <p:cNvPr id="20" name="TextBox 70">
                <a:extLst>
                  <a:ext uri="{FF2B5EF4-FFF2-40B4-BE49-F238E27FC236}">
                    <a16:creationId xmlns:a16="http://schemas.microsoft.com/office/drawing/2014/main" id="{7576493A-A3E1-1BB9-FC1A-DED82DF1F7AB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2" name="TextBox 71">
                <a:extLst>
                  <a:ext uri="{FF2B5EF4-FFF2-40B4-BE49-F238E27FC236}">
                    <a16:creationId xmlns:a16="http://schemas.microsoft.com/office/drawing/2014/main" id="{91CE06E0-CFC4-259F-ABAB-8D8E59B021C0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bg2"/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51" name="Graphic 50" descr="Shopping cart with solid fill">
              <a:extLst>
                <a:ext uri="{FF2B5EF4-FFF2-40B4-BE49-F238E27FC236}">
                  <a16:creationId xmlns:a16="http://schemas.microsoft.com/office/drawing/2014/main" id="{E453A825-39DF-CB25-3521-2536ECD5049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7229957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46932FC-5D68-BDEA-2452-BA66710149F5}"/>
              </a:ext>
            </a:extLst>
          </p:cNvPr>
          <p:cNvGrpSpPr/>
          <p:nvPr/>
        </p:nvGrpSpPr>
        <p:grpSpPr>
          <a:xfrm>
            <a:off x="9162439" y="1227372"/>
            <a:ext cx="2519974" cy="4525727"/>
            <a:chOff x="9162439" y="1227372"/>
            <a:chExt cx="2519974" cy="4525727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067190BA-8E68-36B3-BF1E-31E3FE301C6D}"/>
                </a:ext>
              </a:extLst>
            </p:cNvPr>
            <p:cNvSpPr/>
            <p:nvPr/>
          </p:nvSpPr>
          <p:spPr>
            <a:xfrm>
              <a:off x="9162439" y="1227372"/>
              <a:ext cx="2519972" cy="4525727"/>
            </a:xfrm>
            <a:prstGeom prst="roundRect">
              <a:avLst>
                <a:gd name="adj" fmla="val 882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7200" b="1" cap="all">
                <a:solidFill>
                  <a:schemeClr val="bg1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9B3BB3-1FFA-2E7D-9F0B-528B69F2BA65}"/>
                </a:ext>
              </a:extLst>
            </p:cNvPr>
            <p:cNvSpPr/>
            <p:nvPr/>
          </p:nvSpPr>
          <p:spPr>
            <a:xfrm>
              <a:off x="9162442" y="1227372"/>
              <a:ext cx="2519971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4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A0A9032-8335-2FDA-108B-34A5E0083234}"/>
                </a:ext>
              </a:extLst>
            </p:cNvPr>
            <p:cNvSpPr/>
            <p:nvPr/>
          </p:nvSpPr>
          <p:spPr>
            <a:xfrm>
              <a:off x="9162442" y="2249909"/>
              <a:ext cx="2519971" cy="467464"/>
            </a:xfrm>
            <a:custGeom>
              <a:avLst/>
              <a:gdLst>
                <a:gd name="connsiteX0" fmla="*/ 0 w 1943099"/>
                <a:gd name="connsiteY0" fmla="*/ 0 h 467464"/>
                <a:gd name="connsiteX1" fmla="*/ 1943099 w 1943099"/>
                <a:gd name="connsiteY1" fmla="*/ 0 h 467464"/>
                <a:gd name="connsiteX2" fmla="*/ 1943099 w 1943099"/>
                <a:gd name="connsiteY2" fmla="*/ 467464 h 467464"/>
                <a:gd name="connsiteX3" fmla="*/ 0 w 1943099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099" h="467464">
                  <a:moveTo>
                    <a:pt x="0" y="0"/>
                  </a:moveTo>
                  <a:lnTo>
                    <a:pt x="1943099" y="0"/>
                  </a:lnTo>
                  <a:lnTo>
                    <a:pt x="1943099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Engage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FD37092-6B42-3B99-0FA3-5B6341F5A37F}"/>
                </a:ext>
              </a:extLst>
            </p:cNvPr>
            <p:cNvGrpSpPr/>
            <p:nvPr/>
          </p:nvGrpSpPr>
          <p:grpSpPr>
            <a:xfrm>
              <a:off x="9358907" y="3701246"/>
              <a:ext cx="2127036" cy="1597930"/>
              <a:chOff x="332936" y="2689321"/>
              <a:chExt cx="2926080" cy="1597930"/>
            </a:xfrm>
          </p:grpSpPr>
          <p:sp>
            <p:nvSpPr>
              <p:cNvPr id="31" name="TextBox 70">
                <a:extLst>
                  <a:ext uri="{FF2B5EF4-FFF2-40B4-BE49-F238E27FC236}">
                    <a16:creationId xmlns:a16="http://schemas.microsoft.com/office/drawing/2014/main" id="{B15E4110-343A-0A4F-4722-13677DA5A59C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43" name="TextBox 71">
                <a:extLst>
                  <a:ext uri="{FF2B5EF4-FFF2-40B4-BE49-F238E27FC236}">
                    <a16:creationId xmlns:a16="http://schemas.microsoft.com/office/drawing/2014/main" id="{9EE2E6B0-255E-1B18-09F2-388D5E84611F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19" name="Graphic 18" descr="Chat with solid fill">
              <a:extLst>
                <a:ext uri="{FF2B5EF4-FFF2-40B4-BE49-F238E27FC236}">
                  <a16:creationId xmlns:a16="http://schemas.microsoft.com/office/drawing/2014/main" id="{8D62D4D2-EEE8-86BB-3C8B-1CD3BE79BAC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0137954" y="2976310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320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Marketing Model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30A572-D5E2-BE4A-3C10-21C6A3FF6FD3}"/>
              </a:ext>
            </a:extLst>
          </p:cNvPr>
          <p:cNvGrpSpPr/>
          <p:nvPr/>
        </p:nvGrpSpPr>
        <p:grpSpPr>
          <a:xfrm>
            <a:off x="509587" y="1227372"/>
            <a:ext cx="2519957" cy="4525727"/>
            <a:chOff x="509587" y="1227372"/>
            <a:chExt cx="2519957" cy="4525727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8F07C1D7-C501-8BEA-BA94-E8DC72D0FA9A}"/>
                </a:ext>
              </a:extLst>
            </p:cNvPr>
            <p:cNvSpPr/>
            <p:nvPr/>
          </p:nvSpPr>
          <p:spPr>
            <a:xfrm>
              <a:off x="509587" y="1227372"/>
              <a:ext cx="2519955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4DD152C-EDF6-97A6-C4A7-AC80B8A93876}"/>
                </a:ext>
              </a:extLst>
            </p:cNvPr>
            <p:cNvSpPr/>
            <p:nvPr/>
          </p:nvSpPr>
          <p:spPr>
            <a:xfrm>
              <a:off x="509590" y="1227372"/>
              <a:ext cx="2519954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5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accent2">
                      <a:lumMod val="75000"/>
                    </a:schemeClr>
                  </a:solidFill>
                </a:rPr>
                <a:t>R</a:t>
              </a: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3AA8DD3-BADD-EDA3-2C2C-8B05487FBF66}"/>
                </a:ext>
              </a:extLst>
            </p:cNvPr>
            <p:cNvGrpSpPr/>
            <p:nvPr/>
          </p:nvGrpSpPr>
          <p:grpSpPr>
            <a:xfrm>
              <a:off x="706053" y="3701246"/>
              <a:ext cx="2127022" cy="1597930"/>
              <a:chOff x="332936" y="2689321"/>
              <a:chExt cx="2926080" cy="1597930"/>
            </a:xfrm>
          </p:grpSpPr>
          <p:sp>
            <p:nvSpPr>
              <p:cNvPr id="70" name="TextBox 70">
                <a:extLst>
                  <a:ext uri="{FF2B5EF4-FFF2-40B4-BE49-F238E27FC236}">
                    <a16:creationId xmlns:a16="http://schemas.microsoft.com/office/drawing/2014/main" id="{E05DC9C3-1828-3E7F-7C9D-7D92A6E7441F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71" name="TextBox 71">
                <a:extLst>
                  <a:ext uri="{FF2B5EF4-FFF2-40B4-BE49-F238E27FC236}">
                    <a16:creationId xmlns:a16="http://schemas.microsoft.com/office/drawing/2014/main" id="{CD34A3B9-4B66-6BDF-C76F-8022A1F64036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5B6CEC5-75D4-EE2E-3D6B-54C79C02F650}"/>
                </a:ext>
              </a:extLst>
            </p:cNvPr>
            <p:cNvSpPr/>
            <p:nvPr/>
          </p:nvSpPr>
          <p:spPr>
            <a:xfrm>
              <a:off x="509587" y="2249909"/>
              <a:ext cx="2519955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Reach</a:t>
              </a:r>
            </a:p>
          </p:txBody>
        </p:sp>
        <p:pic>
          <p:nvPicPr>
            <p:cNvPr id="48" name="Graphic 47" descr="Megaphone with solid fill">
              <a:extLst>
                <a:ext uri="{FF2B5EF4-FFF2-40B4-BE49-F238E27FC236}">
                  <a16:creationId xmlns:a16="http://schemas.microsoft.com/office/drawing/2014/main" id="{4981B72C-DC04-A2EA-EDEF-775816D99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413966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C39A478-B76F-DB71-EEB0-7F33C68C2964}"/>
              </a:ext>
            </a:extLst>
          </p:cNvPr>
          <p:cNvGrpSpPr/>
          <p:nvPr/>
        </p:nvGrpSpPr>
        <p:grpSpPr>
          <a:xfrm>
            <a:off x="3393877" y="1227372"/>
            <a:ext cx="2519954" cy="4525727"/>
            <a:chOff x="3393877" y="1227372"/>
            <a:chExt cx="2519954" cy="4525727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6BDC4BE-D827-27AE-60B2-5B0CED511E29}"/>
                </a:ext>
              </a:extLst>
            </p:cNvPr>
            <p:cNvSpPr/>
            <p:nvPr/>
          </p:nvSpPr>
          <p:spPr>
            <a:xfrm>
              <a:off x="3393877" y="1227372"/>
              <a:ext cx="2519951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F1ABDFC-9497-5072-49E8-5B6AF9EE84F9}"/>
                </a:ext>
              </a:extLst>
            </p:cNvPr>
            <p:cNvSpPr/>
            <p:nvPr/>
          </p:nvSpPr>
          <p:spPr>
            <a:xfrm>
              <a:off x="3393877" y="1227372"/>
              <a:ext cx="2519953" cy="1022537"/>
            </a:xfrm>
            <a:custGeom>
              <a:avLst/>
              <a:gdLst>
                <a:gd name="connsiteX0" fmla="*/ 171459 w 1943101"/>
                <a:gd name="connsiteY0" fmla="*/ 0 h 1022537"/>
                <a:gd name="connsiteX1" fmla="*/ 1771642 w 1943101"/>
                <a:gd name="connsiteY1" fmla="*/ 0 h 1022537"/>
                <a:gd name="connsiteX2" fmla="*/ 1943101 w 1943101"/>
                <a:gd name="connsiteY2" fmla="*/ 171459 h 1022537"/>
                <a:gd name="connsiteX3" fmla="*/ 1943101 w 1943101"/>
                <a:gd name="connsiteY3" fmla="*/ 1022537 h 1022537"/>
                <a:gd name="connsiteX4" fmla="*/ 0 w 1943101"/>
                <a:gd name="connsiteY4" fmla="*/ 1022537 h 1022537"/>
                <a:gd name="connsiteX5" fmla="*/ 0 w 1943101"/>
                <a:gd name="connsiteY5" fmla="*/ 171459 h 1022537"/>
                <a:gd name="connsiteX6" fmla="*/ 171459 w 1943101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1" h="1022537">
                  <a:moveTo>
                    <a:pt x="171459" y="0"/>
                  </a:moveTo>
                  <a:lnTo>
                    <a:pt x="1771642" y="0"/>
                  </a:lnTo>
                  <a:cubicBezTo>
                    <a:pt x="1866336" y="0"/>
                    <a:pt x="1943101" y="76765"/>
                    <a:pt x="1943101" y="171459"/>
                  </a:cubicBezTo>
                  <a:lnTo>
                    <a:pt x="1943101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accent1">
                      <a:lumMod val="75000"/>
                    </a:schemeClr>
                  </a:solidFill>
                </a:rPr>
                <a:t>A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C892CD9-5824-8F7F-6B8D-1455222ED980}"/>
                </a:ext>
              </a:extLst>
            </p:cNvPr>
            <p:cNvSpPr/>
            <p:nvPr/>
          </p:nvSpPr>
          <p:spPr>
            <a:xfrm>
              <a:off x="3393878" y="2249909"/>
              <a:ext cx="2519953" cy="467464"/>
            </a:xfrm>
            <a:custGeom>
              <a:avLst/>
              <a:gdLst>
                <a:gd name="connsiteX0" fmla="*/ 0 w 1943101"/>
                <a:gd name="connsiteY0" fmla="*/ 0 h 467464"/>
                <a:gd name="connsiteX1" fmla="*/ 1943101 w 1943101"/>
                <a:gd name="connsiteY1" fmla="*/ 0 h 467464"/>
                <a:gd name="connsiteX2" fmla="*/ 1943101 w 1943101"/>
                <a:gd name="connsiteY2" fmla="*/ 467464 h 467464"/>
                <a:gd name="connsiteX3" fmla="*/ 0 w 1943101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1" h="467464">
                  <a:moveTo>
                    <a:pt x="0" y="0"/>
                  </a:moveTo>
                  <a:lnTo>
                    <a:pt x="1943101" y="0"/>
                  </a:lnTo>
                  <a:lnTo>
                    <a:pt x="1943101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cap="all" spc="50" dirty="0">
                  <a:solidFill>
                    <a:schemeClr val="bg1"/>
                  </a:solidFill>
                </a:rPr>
                <a:t>Act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4BC11FE-066D-DA1D-C40E-4BF51522F273}"/>
                </a:ext>
              </a:extLst>
            </p:cNvPr>
            <p:cNvGrpSpPr/>
            <p:nvPr/>
          </p:nvGrpSpPr>
          <p:grpSpPr>
            <a:xfrm>
              <a:off x="3590343" y="3701246"/>
              <a:ext cx="2127018" cy="1597930"/>
              <a:chOff x="332936" y="2689321"/>
              <a:chExt cx="2926080" cy="1597930"/>
            </a:xfrm>
          </p:grpSpPr>
          <p:sp>
            <p:nvSpPr>
              <p:cNvPr id="11" name="TextBox 70">
                <a:extLst>
                  <a:ext uri="{FF2B5EF4-FFF2-40B4-BE49-F238E27FC236}">
                    <a16:creationId xmlns:a16="http://schemas.microsoft.com/office/drawing/2014/main" id="{6753AC37-B1B1-FBAC-35FC-F56CE11BDAB0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5" name="TextBox 71">
                <a:extLst>
                  <a:ext uri="{FF2B5EF4-FFF2-40B4-BE49-F238E27FC236}">
                    <a16:creationId xmlns:a16="http://schemas.microsoft.com/office/drawing/2014/main" id="{5AB9893B-BF75-CB5E-4DD0-569C168790D3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50" name="Graphic 49" descr="Cursor with solid fill">
              <a:extLst>
                <a:ext uri="{FF2B5EF4-FFF2-40B4-BE49-F238E27FC236}">
                  <a16:creationId xmlns:a16="http://schemas.microsoft.com/office/drawing/2014/main" id="{A0195141-D6F6-BC34-2A06-DF8CC69291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4321962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9E3758E-AD0C-2D99-F8FD-258EE5E7E6B8}"/>
              </a:ext>
            </a:extLst>
          </p:cNvPr>
          <p:cNvGrpSpPr/>
          <p:nvPr/>
        </p:nvGrpSpPr>
        <p:grpSpPr>
          <a:xfrm>
            <a:off x="6278161" y="1227372"/>
            <a:ext cx="2519950" cy="4525727"/>
            <a:chOff x="6278161" y="1227372"/>
            <a:chExt cx="2519950" cy="4525727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54322A65-E4F0-D795-C27E-3B9932CF0337}"/>
                </a:ext>
              </a:extLst>
            </p:cNvPr>
            <p:cNvSpPr/>
            <p:nvPr/>
          </p:nvSpPr>
          <p:spPr>
            <a:xfrm>
              <a:off x="6278161" y="1227372"/>
              <a:ext cx="2519948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E0FB735-BF1D-0BF6-C3A9-B8BDAE28C0D4}"/>
                </a:ext>
              </a:extLst>
            </p:cNvPr>
            <p:cNvSpPr/>
            <p:nvPr/>
          </p:nvSpPr>
          <p:spPr>
            <a:xfrm>
              <a:off x="6278163" y="1227372"/>
              <a:ext cx="2519948" cy="1022537"/>
            </a:xfrm>
            <a:custGeom>
              <a:avLst/>
              <a:gdLst>
                <a:gd name="connsiteX0" fmla="*/ 171459 w 1943100"/>
                <a:gd name="connsiteY0" fmla="*/ 0 h 1022537"/>
                <a:gd name="connsiteX1" fmla="*/ 1771641 w 1943100"/>
                <a:gd name="connsiteY1" fmla="*/ 0 h 1022537"/>
                <a:gd name="connsiteX2" fmla="*/ 1943100 w 1943100"/>
                <a:gd name="connsiteY2" fmla="*/ 171459 h 1022537"/>
                <a:gd name="connsiteX3" fmla="*/ 1943100 w 1943100"/>
                <a:gd name="connsiteY3" fmla="*/ 1022537 h 1022537"/>
                <a:gd name="connsiteX4" fmla="*/ 0 w 1943100"/>
                <a:gd name="connsiteY4" fmla="*/ 1022537 h 1022537"/>
                <a:gd name="connsiteX5" fmla="*/ 0 w 1943100"/>
                <a:gd name="connsiteY5" fmla="*/ 171459 h 1022537"/>
                <a:gd name="connsiteX6" fmla="*/ 171459 w 1943100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0" h="1022537">
                  <a:moveTo>
                    <a:pt x="171459" y="0"/>
                  </a:moveTo>
                  <a:lnTo>
                    <a:pt x="1771641" y="0"/>
                  </a:lnTo>
                  <a:cubicBezTo>
                    <a:pt x="1866335" y="0"/>
                    <a:pt x="1943100" y="76765"/>
                    <a:pt x="1943100" y="171459"/>
                  </a:cubicBezTo>
                  <a:lnTo>
                    <a:pt x="1943100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accent4">
                      <a:lumMod val="75000"/>
                    </a:schemeClr>
                  </a:solidFill>
                </a:rPr>
                <a:t>C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3FCD062-F851-CD3E-1765-3117A8C1AA45}"/>
                </a:ext>
              </a:extLst>
            </p:cNvPr>
            <p:cNvSpPr/>
            <p:nvPr/>
          </p:nvSpPr>
          <p:spPr>
            <a:xfrm>
              <a:off x="6278163" y="2249909"/>
              <a:ext cx="2519948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cap="all" spc="50" dirty="0">
                  <a:solidFill>
                    <a:schemeClr val="bg1"/>
                  </a:solidFill>
                </a:rPr>
                <a:t>Convert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6EC140C-512E-20CA-AC9A-9F01F4F70B91}"/>
                </a:ext>
              </a:extLst>
            </p:cNvPr>
            <p:cNvGrpSpPr/>
            <p:nvPr/>
          </p:nvGrpSpPr>
          <p:grpSpPr>
            <a:xfrm>
              <a:off x="6474627" y="3701246"/>
              <a:ext cx="2127016" cy="1597930"/>
              <a:chOff x="332936" y="2689321"/>
              <a:chExt cx="2926080" cy="1597930"/>
            </a:xfrm>
          </p:grpSpPr>
          <p:sp>
            <p:nvSpPr>
              <p:cNvPr id="20" name="TextBox 70">
                <a:extLst>
                  <a:ext uri="{FF2B5EF4-FFF2-40B4-BE49-F238E27FC236}">
                    <a16:creationId xmlns:a16="http://schemas.microsoft.com/office/drawing/2014/main" id="{7576493A-A3E1-1BB9-FC1A-DED82DF1F7AB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2" name="TextBox 71">
                <a:extLst>
                  <a:ext uri="{FF2B5EF4-FFF2-40B4-BE49-F238E27FC236}">
                    <a16:creationId xmlns:a16="http://schemas.microsoft.com/office/drawing/2014/main" id="{91CE06E0-CFC4-259F-ABAB-8D8E59B021C0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51" name="Graphic 50" descr="Shopping cart with solid fill">
              <a:extLst>
                <a:ext uri="{FF2B5EF4-FFF2-40B4-BE49-F238E27FC236}">
                  <a16:creationId xmlns:a16="http://schemas.microsoft.com/office/drawing/2014/main" id="{E453A825-39DF-CB25-3521-2536ECD5049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7229957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010B67D-7D4F-B615-BA3D-893FA98564A2}"/>
              </a:ext>
            </a:extLst>
          </p:cNvPr>
          <p:cNvGrpSpPr/>
          <p:nvPr/>
        </p:nvGrpSpPr>
        <p:grpSpPr>
          <a:xfrm>
            <a:off x="9162439" y="1227372"/>
            <a:ext cx="2519974" cy="4525727"/>
            <a:chOff x="9162439" y="1227372"/>
            <a:chExt cx="2519974" cy="4525727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067190BA-8E68-36B3-BF1E-31E3FE301C6D}"/>
                </a:ext>
              </a:extLst>
            </p:cNvPr>
            <p:cNvSpPr/>
            <p:nvPr/>
          </p:nvSpPr>
          <p:spPr>
            <a:xfrm>
              <a:off x="9162439" y="1227372"/>
              <a:ext cx="2519972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9B3BB3-1FFA-2E7D-9F0B-528B69F2BA65}"/>
                </a:ext>
              </a:extLst>
            </p:cNvPr>
            <p:cNvSpPr/>
            <p:nvPr/>
          </p:nvSpPr>
          <p:spPr>
            <a:xfrm>
              <a:off x="9162442" y="1227372"/>
              <a:ext cx="2519971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4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7200" b="1" cap="all" dirty="0">
                  <a:solidFill>
                    <a:schemeClr val="accent5">
                      <a:lumMod val="75000"/>
                    </a:schemeClr>
                  </a:solidFill>
                </a:rPr>
                <a:t>e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A0A9032-8335-2FDA-108B-34A5E0083234}"/>
                </a:ext>
              </a:extLst>
            </p:cNvPr>
            <p:cNvSpPr/>
            <p:nvPr/>
          </p:nvSpPr>
          <p:spPr>
            <a:xfrm>
              <a:off x="9162442" y="2249909"/>
              <a:ext cx="2519971" cy="467464"/>
            </a:xfrm>
            <a:custGeom>
              <a:avLst/>
              <a:gdLst>
                <a:gd name="connsiteX0" fmla="*/ 0 w 1943099"/>
                <a:gd name="connsiteY0" fmla="*/ 0 h 467464"/>
                <a:gd name="connsiteX1" fmla="*/ 1943099 w 1943099"/>
                <a:gd name="connsiteY1" fmla="*/ 0 h 467464"/>
                <a:gd name="connsiteX2" fmla="*/ 1943099 w 1943099"/>
                <a:gd name="connsiteY2" fmla="*/ 467464 h 467464"/>
                <a:gd name="connsiteX3" fmla="*/ 0 w 1943099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099" h="467464">
                  <a:moveTo>
                    <a:pt x="0" y="0"/>
                  </a:moveTo>
                  <a:lnTo>
                    <a:pt x="1943099" y="0"/>
                  </a:lnTo>
                  <a:lnTo>
                    <a:pt x="1943099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Engage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FD37092-6B42-3B99-0FA3-5B6341F5A37F}"/>
                </a:ext>
              </a:extLst>
            </p:cNvPr>
            <p:cNvGrpSpPr/>
            <p:nvPr/>
          </p:nvGrpSpPr>
          <p:grpSpPr>
            <a:xfrm>
              <a:off x="9358907" y="3701246"/>
              <a:ext cx="2127036" cy="1597930"/>
              <a:chOff x="332936" y="2689321"/>
              <a:chExt cx="2926080" cy="1597930"/>
            </a:xfrm>
          </p:grpSpPr>
          <p:sp>
            <p:nvSpPr>
              <p:cNvPr id="31" name="TextBox 70">
                <a:extLst>
                  <a:ext uri="{FF2B5EF4-FFF2-40B4-BE49-F238E27FC236}">
                    <a16:creationId xmlns:a16="http://schemas.microsoft.com/office/drawing/2014/main" id="{B15E4110-343A-0A4F-4722-13677DA5A59C}"/>
                  </a:ext>
                </a:extLst>
              </p:cNvPr>
              <p:cNvSpPr txBox="1"/>
              <p:nvPr/>
            </p:nvSpPr>
            <p:spPr>
              <a:xfrm>
                <a:off x="332936" y="2689321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43" name="TextBox 71">
                <a:extLst>
                  <a:ext uri="{FF2B5EF4-FFF2-40B4-BE49-F238E27FC236}">
                    <a16:creationId xmlns:a16="http://schemas.microsoft.com/office/drawing/2014/main" id="{9EE2E6B0-255E-1B18-09F2-388D5E84611F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19" name="Graphic 18" descr="Chat with solid fill">
              <a:extLst>
                <a:ext uri="{FF2B5EF4-FFF2-40B4-BE49-F238E27FC236}">
                  <a16:creationId xmlns:a16="http://schemas.microsoft.com/office/drawing/2014/main" id="{8D62D4D2-EEE8-86BB-3C8B-1CD3BE79BAC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0137954" y="2976310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185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Marketing Model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B96F269-B417-A16A-8EB0-C1F6D00C3995}"/>
              </a:ext>
            </a:extLst>
          </p:cNvPr>
          <p:cNvGrpSpPr/>
          <p:nvPr/>
        </p:nvGrpSpPr>
        <p:grpSpPr>
          <a:xfrm>
            <a:off x="979715" y="1159063"/>
            <a:ext cx="10232571" cy="1106592"/>
            <a:chOff x="979715" y="1159063"/>
            <a:chExt cx="10232571" cy="1106592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AA8B7FD-8FF5-F9B7-916B-FC026BD8E15E}"/>
                </a:ext>
              </a:extLst>
            </p:cNvPr>
            <p:cNvSpPr/>
            <p:nvPr/>
          </p:nvSpPr>
          <p:spPr>
            <a:xfrm>
              <a:off x="979715" y="1159063"/>
              <a:ext cx="10232571" cy="110659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BF468B3-D87A-AC36-ACB5-8D83128FE441}"/>
                </a:ext>
              </a:extLst>
            </p:cNvPr>
            <p:cNvSpPr/>
            <p:nvPr/>
          </p:nvSpPr>
          <p:spPr>
            <a:xfrm>
              <a:off x="979716" y="1159063"/>
              <a:ext cx="1088571" cy="11065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26" name="TextBox 71">
              <a:extLst>
                <a:ext uri="{FF2B5EF4-FFF2-40B4-BE49-F238E27FC236}">
                  <a16:creationId xmlns:a16="http://schemas.microsoft.com/office/drawing/2014/main" id="{AF4A4274-BBA6-BF50-8293-C2A2EE75DEE6}"/>
                </a:ext>
              </a:extLst>
            </p:cNvPr>
            <p:cNvSpPr txBox="1"/>
            <p:nvPr/>
          </p:nvSpPr>
          <p:spPr>
            <a:xfrm>
              <a:off x="4749346" y="1343027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399A741-276B-1532-FA3A-CBAAED5F82E0}"/>
                </a:ext>
              </a:extLst>
            </p:cNvPr>
            <p:cNvSpPr/>
            <p:nvPr/>
          </p:nvSpPr>
          <p:spPr>
            <a:xfrm>
              <a:off x="2068287" y="1159063"/>
              <a:ext cx="2446563" cy="11065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2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8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Reach</a:t>
              </a:r>
            </a:p>
          </p:txBody>
        </p:sp>
        <p:pic>
          <p:nvPicPr>
            <p:cNvPr id="7" name="Graphic 6" descr="Megaphone with solid fill">
              <a:extLst>
                <a:ext uri="{FF2B5EF4-FFF2-40B4-BE49-F238E27FC236}">
                  <a16:creationId xmlns:a16="http://schemas.microsoft.com/office/drawing/2014/main" id="{CE3029AA-B541-5740-BD97-8BE2A2D1E4CD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0243212" y="1392319"/>
              <a:ext cx="640080" cy="640080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31213F3-3487-2824-F4D1-069D3F9E61D1}"/>
              </a:ext>
            </a:extLst>
          </p:cNvPr>
          <p:cNvGrpSpPr/>
          <p:nvPr/>
        </p:nvGrpSpPr>
        <p:grpSpPr>
          <a:xfrm>
            <a:off x="979715" y="2433504"/>
            <a:ext cx="10232571" cy="1106592"/>
            <a:chOff x="979715" y="2433504"/>
            <a:chExt cx="10232571" cy="1106592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B3C669AF-1EB9-30A8-9CF5-DF7F0D2728E2}"/>
                </a:ext>
              </a:extLst>
            </p:cNvPr>
            <p:cNvSpPr/>
            <p:nvPr/>
          </p:nvSpPr>
          <p:spPr>
            <a:xfrm>
              <a:off x="979715" y="2433504"/>
              <a:ext cx="10232571" cy="110659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95854B1-60E0-934E-2A24-6BDC0663670E}"/>
                </a:ext>
              </a:extLst>
            </p:cNvPr>
            <p:cNvSpPr/>
            <p:nvPr/>
          </p:nvSpPr>
          <p:spPr>
            <a:xfrm>
              <a:off x="979716" y="2433504"/>
              <a:ext cx="1088571" cy="11065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0" name="TextBox 71">
              <a:extLst>
                <a:ext uri="{FF2B5EF4-FFF2-40B4-BE49-F238E27FC236}">
                  <a16:creationId xmlns:a16="http://schemas.microsoft.com/office/drawing/2014/main" id="{75DEE329-1269-8EF8-1DC4-B72144E5949C}"/>
                </a:ext>
              </a:extLst>
            </p:cNvPr>
            <p:cNvSpPr txBox="1"/>
            <p:nvPr/>
          </p:nvSpPr>
          <p:spPr>
            <a:xfrm>
              <a:off x="4749346" y="2617468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C68634-A9EA-ACA7-EC43-DFBC6DE1F8C9}"/>
                </a:ext>
              </a:extLst>
            </p:cNvPr>
            <p:cNvSpPr/>
            <p:nvPr/>
          </p:nvSpPr>
          <p:spPr>
            <a:xfrm>
              <a:off x="2068287" y="2433504"/>
              <a:ext cx="2446563" cy="11065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1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800" b="1" cap="all" spc="50" dirty="0">
                  <a:solidFill>
                    <a:schemeClr val="bg1"/>
                  </a:solidFill>
                </a:rPr>
                <a:t>Act</a:t>
              </a:r>
            </a:p>
          </p:txBody>
        </p:sp>
        <p:pic>
          <p:nvPicPr>
            <p:cNvPr id="11" name="Graphic 10" descr="Cursor with solid fill">
              <a:extLst>
                <a:ext uri="{FF2B5EF4-FFF2-40B4-BE49-F238E27FC236}">
                  <a16:creationId xmlns:a16="http://schemas.microsoft.com/office/drawing/2014/main" id="{F02F4D7C-FAC8-E8F5-37A3-FE28E47FF2D9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10243212" y="2666760"/>
              <a:ext cx="640080" cy="640080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E69945C-C606-F8AF-46C6-CC075A01B9CA}"/>
              </a:ext>
            </a:extLst>
          </p:cNvPr>
          <p:cNvGrpSpPr/>
          <p:nvPr/>
        </p:nvGrpSpPr>
        <p:grpSpPr>
          <a:xfrm>
            <a:off x="979715" y="3707945"/>
            <a:ext cx="10232571" cy="1106592"/>
            <a:chOff x="979715" y="3707945"/>
            <a:chExt cx="10232571" cy="1106592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A9B614FB-CBB9-D39E-C3EA-AC50D95E252B}"/>
                </a:ext>
              </a:extLst>
            </p:cNvPr>
            <p:cNvSpPr/>
            <p:nvPr/>
          </p:nvSpPr>
          <p:spPr>
            <a:xfrm>
              <a:off x="979715" y="3707945"/>
              <a:ext cx="10232571" cy="110659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CE4317F-D3B3-9F6C-0BFC-4DA0A20D28A8}"/>
                </a:ext>
              </a:extLst>
            </p:cNvPr>
            <p:cNvSpPr/>
            <p:nvPr/>
          </p:nvSpPr>
          <p:spPr>
            <a:xfrm>
              <a:off x="979716" y="3707945"/>
              <a:ext cx="1088571" cy="11065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" name="TextBox 71">
              <a:extLst>
                <a:ext uri="{FF2B5EF4-FFF2-40B4-BE49-F238E27FC236}">
                  <a16:creationId xmlns:a16="http://schemas.microsoft.com/office/drawing/2014/main" id="{F7AC182E-D826-92B6-3D5F-417786A8B8FB}"/>
                </a:ext>
              </a:extLst>
            </p:cNvPr>
            <p:cNvSpPr txBox="1"/>
            <p:nvPr/>
          </p:nvSpPr>
          <p:spPr>
            <a:xfrm>
              <a:off x="4749346" y="3891909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6C077BB-7CDA-9EE0-7A44-AC69DD49BF95}"/>
                </a:ext>
              </a:extLst>
            </p:cNvPr>
            <p:cNvSpPr/>
            <p:nvPr/>
          </p:nvSpPr>
          <p:spPr>
            <a:xfrm>
              <a:off x="2068287" y="3707945"/>
              <a:ext cx="2446563" cy="11065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800" b="1" cap="all" spc="50" dirty="0">
                  <a:solidFill>
                    <a:schemeClr val="bg1"/>
                  </a:solidFill>
                </a:rPr>
                <a:t>Convert</a:t>
              </a:r>
            </a:p>
          </p:txBody>
        </p:sp>
        <p:pic>
          <p:nvPicPr>
            <p:cNvPr id="15" name="Graphic 14" descr="Shopping cart with solid fill">
              <a:extLst>
                <a:ext uri="{FF2B5EF4-FFF2-40B4-BE49-F238E27FC236}">
                  <a16:creationId xmlns:a16="http://schemas.microsoft.com/office/drawing/2014/main" id="{FF5A136F-421E-E95B-2189-E54A49F71876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10243212" y="3941201"/>
              <a:ext cx="640080" cy="640080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A093031-046A-8F6C-00F8-97781C1A52B8}"/>
              </a:ext>
            </a:extLst>
          </p:cNvPr>
          <p:cNvGrpSpPr/>
          <p:nvPr/>
        </p:nvGrpSpPr>
        <p:grpSpPr>
          <a:xfrm>
            <a:off x="979715" y="4982386"/>
            <a:ext cx="10232571" cy="1106592"/>
            <a:chOff x="979715" y="4982386"/>
            <a:chExt cx="10232571" cy="1106592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7DA672CD-8AC9-B285-607E-E7DEF4737A85}"/>
                </a:ext>
              </a:extLst>
            </p:cNvPr>
            <p:cNvSpPr/>
            <p:nvPr/>
          </p:nvSpPr>
          <p:spPr>
            <a:xfrm>
              <a:off x="979715" y="4982386"/>
              <a:ext cx="10232571" cy="110659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21CDD8-9B8B-4A97-02C0-ADCF1039D909}"/>
                </a:ext>
              </a:extLst>
            </p:cNvPr>
            <p:cNvSpPr/>
            <p:nvPr/>
          </p:nvSpPr>
          <p:spPr>
            <a:xfrm>
              <a:off x="979716" y="4982386"/>
              <a:ext cx="1088571" cy="11065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0" name="TextBox 71">
              <a:extLst>
                <a:ext uri="{FF2B5EF4-FFF2-40B4-BE49-F238E27FC236}">
                  <a16:creationId xmlns:a16="http://schemas.microsoft.com/office/drawing/2014/main" id="{E45F5EA6-000F-356E-A019-B689350A11E2}"/>
                </a:ext>
              </a:extLst>
            </p:cNvPr>
            <p:cNvSpPr txBox="1"/>
            <p:nvPr/>
          </p:nvSpPr>
          <p:spPr>
            <a:xfrm>
              <a:off x="4749346" y="5166350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E691DA-CD84-1C94-BF45-2BF2BE2164C7}"/>
                </a:ext>
              </a:extLst>
            </p:cNvPr>
            <p:cNvSpPr/>
            <p:nvPr/>
          </p:nvSpPr>
          <p:spPr>
            <a:xfrm>
              <a:off x="2068287" y="4982386"/>
              <a:ext cx="2446563" cy="11065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5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800" b="1" cap="all" spc="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Engage</a:t>
              </a:r>
            </a:p>
          </p:txBody>
        </p:sp>
        <p:pic>
          <p:nvPicPr>
            <p:cNvPr id="17" name="Graphic 16" descr="Chat with solid fill">
              <a:extLst>
                <a:ext uri="{FF2B5EF4-FFF2-40B4-BE49-F238E27FC236}">
                  <a16:creationId xmlns:a16="http://schemas.microsoft.com/office/drawing/2014/main" id="{E5BA29BD-7873-40E7-F408-E15D1C65566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0243212" y="5215642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26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Marketing Model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53C9CBA-6BBB-3875-8EC9-03198138DFDF}"/>
              </a:ext>
            </a:extLst>
          </p:cNvPr>
          <p:cNvGrpSpPr/>
          <p:nvPr/>
        </p:nvGrpSpPr>
        <p:grpSpPr>
          <a:xfrm>
            <a:off x="979715" y="1159063"/>
            <a:ext cx="10232571" cy="1106592"/>
            <a:chOff x="979715" y="1159063"/>
            <a:chExt cx="10232571" cy="1106592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AA8B7FD-8FF5-F9B7-916B-FC026BD8E15E}"/>
                </a:ext>
              </a:extLst>
            </p:cNvPr>
            <p:cNvSpPr/>
            <p:nvPr/>
          </p:nvSpPr>
          <p:spPr>
            <a:xfrm>
              <a:off x="979715" y="1159063"/>
              <a:ext cx="10232571" cy="11065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BF468B3-D87A-AC36-ACB5-8D83128FE441}"/>
                </a:ext>
              </a:extLst>
            </p:cNvPr>
            <p:cNvSpPr/>
            <p:nvPr/>
          </p:nvSpPr>
          <p:spPr>
            <a:xfrm>
              <a:off x="979716" y="1159063"/>
              <a:ext cx="1088571" cy="11065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26" name="TextBox 71">
              <a:extLst>
                <a:ext uri="{FF2B5EF4-FFF2-40B4-BE49-F238E27FC236}">
                  <a16:creationId xmlns:a16="http://schemas.microsoft.com/office/drawing/2014/main" id="{AF4A4274-BBA6-BF50-8293-C2A2EE75DEE6}"/>
                </a:ext>
              </a:extLst>
            </p:cNvPr>
            <p:cNvSpPr txBox="1"/>
            <p:nvPr/>
          </p:nvSpPr>
          <p:spPr>
            <a:xfrm>
              <a:off x="4749346" y="1343027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399A741-276B-1532-FA3A-CBAAED5F82E0}"/>
                </a:ext>
              </a:extLst>
            </p:cNvPr>
            <p:cNvSpPr/>
            <p:nvPr/>
          </p:nvSpPr>
          <p:spPr>
            <a:xfrm>
              <a:off x="2068287" y="1159063"/>
              <a:ext cx="2446563" cy="11065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800" b="1" cap="all" spc="50" dirty="0">
                  <a:solidFill>
                    <a:schemeClr val="accent2">
                      <a:lumMod val="75000"/>
                    </a:schemeClr>
                  </a:solidFill>
                </a:rPr>
                <a:t>Reach</a:t>
              </a:r>
            </a:p>
          </p:txBody>
        </p:sp>
        <p:pic>
          <p:nvPicPr>
            <p:cNvPr id="3" name="Graphic 2" descr="Megaphone with solid fill">
              <a:extLst>
                <a:ext uri="{FF2B5EF4-FFF2-40B4-BE49-F238E27FC236}">
                  <a16:creationId xmlns:a16="http://schemas.microsoft.com/office/drawing/2014/main" id="{C2526640-A428-81CD-1D66-B91392B286D4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0243212" y="1392319"/>
              <a:ext cx="640080" cy="64008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239FF4A-D449-6D3E-66F0-1B809B43E13F}"/>
              </a:ext>
            </a:extLst>
          </p:cNvPr>
          <p:cNvGrpSpPr/>
          <p:nvPr/>
        </p:nvGrpSpPr>
        <p:grpSpPr>
          <a:xfrm>
            <a:off x="979715" y="2433504"/>
            <a:ext cx="10232571" cy="1106592"/>
            <a:chOff x="979715" y="2433504"/>
            <a:chExt cx="10232571" cy="1106592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B3C669AF-1EB9-30A8-9CF5-DF7F0D2728E2}"/>
                </a:ext>
              </a:extLst>
            </p:cNvPr>
            <p:cNvSpPr/>
            <p:nvPr/>
          </p:nvSpPr>
          <p:spPr>
            <a:xfrm>
              <a:off x="979715" y="2433504"/>
              <a:ext cx="10232571" cy="11065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95854B1-60E0-934E-2A24-6BDC0663670E}"/>
                </a:ext>
              </a:extLst>
            </p:cNvPr>
            <p:cNvSpPr/>
            <p:nvPr/>
          </p:nvSpPr>
          <p:spPr>
            <a:xfrm>
              <a:off x="979716" y="2433504"/>
              <a:ext cx="1088571" cy="11065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0" name="TextBox 71">
              <a:extLst>
                <a:ext uri="{FF2B5EF4-FFF2-40B4-BE49-F238E27FC236}">
                  <a16:creationId xmlns:a16="http://schemas.microsoft.com/office/drawing/2014/main" id="{75DEE329-1269-8EF8-1DC4-B72144E5949C}"/>
                </a:ext>
              </a:extLst>
            </p:cNvPr>
            <p:cNvSpPr txBox="1"/>
            <p:nvPr/>
          </p:nvSpPr>
          <p:spPr>
            <a:xfrm>
              <a:off x="4749346" y="2617468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C68634-A9EA-ACA7-EC43-DFBC6DE1F8C9}"/>
                </a:ext>
              </a:extLst>
            </p:cNvPr>
            <p:cNvSpPr/>
            <p:nvPr/>
          </p:nvSpPr>
          <p:spPr>
            <a:xfrm>
              <a:off x="2068287" y="2433504"/>
              <a:ext cx="2446563" cy="11065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800" b="1" cap="all" spc="50" dirty="0">
                  <a:solidFill>
                    <a:schemeClr val="accent1">
                      <a:lumMod val="75000"/>
                    </a:schemeClr>
                  </a:solidFill>
                </a:rPr>
                <a:t>Act</a:t>
              </a:r>
            </a:p>
          </p:txBody>
        </p:sp>
        <p:pic>
          <p:nvPicPr>
            <p:cNvPr id="6" name="Graphic 5" descr="Cursor with solid fill">
              <a:extLst>
                <a:ext uri="{FF2B5EF4-FFF2-40B4-BE49-F238E27FC236}">
                  <a16:creationId xmlns:a16="http://schemas.microsoft.com/office/drawing/2014/main" id="{B23BC9FB-A1DB-6ABC-1E47-248C7AAE67ED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10243212" y="2666760"/>
              <a:ext cx="640080" cy="64008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6E4C0B6-BA03-7D92-162A-214F96D18D02}"/>
              </a:ext>
            </a:extLst>
          </p:cNvPr>
          <p:cNvGrpSpPr/>
          <p:nvPr/>
        </p:nvGrpSpPr>
        <p:grpSpPr>
          <a:xfrm>
            <a:off x="979715" y="3707945"/>
            <a:ext cx="10232571" cy="1106592"/>
            <a:chOff x="979715" y="3707945"/>
            <a:chExt cx="10232571" cy="1106592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A9B614FB-CBB9-D39E-C3EA-AC50D95E252B}"/>
                </a:ext>
              </a:extLst>
            </p:cNvPr>
            <p:cNvSpPr/>
            <p:nvPr/>
          </p:nvSpPr>
          <p:spPr>
            <a:xfrm>
              <a:off x="979715" y="3707945"/>
              <a:ext cx="10232571" cy="11065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CE4317F-D3B3-9F6C-0BFC-4DA0A20D28A8}"/>
                </a:ext>
              </a:extLst>
            </p:cNvPr>
            <p:cNvSpPr/>
            <p:nvPr/>
          </p:nvSpPr>
          <p:spPr>
            <a:xfrm>
              <a:off x="979716" y="3707945"/>
              <a:ext cx="1088571" cy="11065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" name="TextBox 71">
              <a:extLst>
                <a:ext uri="{FF2B5EF4-FFF2-40B4-BE49-F238E27FC236}">
                  <a16:creationId xmlns:a16="http://schemas.microsoft.com/office/drawing/2014/main" id="{F7AC182E-D826-92B6-3D5F-417786A8B8FB}"/>
                </a:ext>
              </a:extLst>
            </p:cNvPr>
            <p:cNvSpPr txBox="1"/>
            <p:nvPr/>
          </p:nvSpPr>
          <p:spPr>
            <a:xfrm>
              <a:off x="4749346" y="3891909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6C077BB-7CDA-9EE0-7A44-AC69DD49BF95}"/>
                </a:ext>
              </a:extLst>
            </p:cNvPr>
            <p:cNvSpPr/>
            <p:nvPr/>
          </p:nvSpPr>
          <p:spPr>
            <a:xfrm>
              <a:off x="2068287" y="3707945"/>
              <a:ext cx="2446563" cy="11065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800" b="1" cap="all" spc="50" dirty="0">
                  <a:solidFill>
                    <a:schemeClr val="accent4">
                      <a:lumMod val="75000"/>
                    </a:schemeClr>
                  </a:solidFill>
                </a:rPr>
                <a:t>Convert</a:t>
              </a:r>
            </a:p>
          </p:txBody>
        </p:sp>
        <p:pic>
          <p:nvPicPr>
            <p:cNvPr id="12" name="Graphic 11" descr="Shopping cart with solid fill">
              <a:extLst>
                <a:ext uri="{FF2B5EF4-FFF2-40B4-BE49-F238E27FC236}">
                  <a16:creationId xmlns:a16="http://schemas.microsoft.com/office/drawing/2014/main" id="{40A62143-7389-F013-C742-C4EEE87FC7DE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10243212" y="3941201"/>
              <a:ext cx="640080" cy="64008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251202-07F7-147C-FF81-F6F910A25A4E}"/>
              </a:ext>
            </a:extLst>
          </p:cNvPr>
          <p:cNvGrpSpPr/>
          <p:nvPr/>
        </p:nvGrpSpPr>
        <p:grpSpPr>
          <a:xfrm>
            <a:off x="979715" y="4982386"/>
            <a:ext cx="10232571" cy="1106592"/>
            <a:chOff x="979715" y="4982386"/>
            <a:chExt cx="10232571" cy="1106592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7DA672CD-8AC9-B285-607E-E7DEF4737A85}"/>
                </a:ext>
              </a:extLst>
            </p:cNvPr>
            <p:cNvSpPr/>
            <p:nvPr/>
          </p:nvSpPr>
          <p:spPr>
            <a:xfrm>
              <a:off x="979715" y="4982386"/>
              <a:ext cx="10232571" cy="11065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0" rtlCol="0" anchor="ctr"/>
            <a:lstStyle/>
            <a:p>
              <a:endParaRPr lang="en-US" sz="2000" cap="all" dirty="0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21CDD8-9B8B-4A97-02C0-ADCF1039D909}"/>
                </a:ext>
              </a:extLst>
            </p:cNvPr>
            <p:cNvSpPr/>
            <p:nvPr/>
          </p:nvSpPr>
          <p:spPr>
            <a:xfrm>
              <a:off x="979716" y="4982386"/>
              <a:ext cx="1088571" cy="11065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6000" b="1" cap="all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0" name="TextBox 71">
              <a:extLst>
                <a:ext uri="{FF2B5EF4-FFF2-40B4-BE49-F238E27FC236}">
                  <a16:creationId xmlns:a16="http://schemas.microsoft.com/office/drawing/2014/main" id="{E45F5EA6-000F-356E-A019-B689350A11E2}"/>
                </a:ext>
              </a:extLst>
            </p:cNvPr>
            <p:cNvSpPr txBox="1"/>
            <p:nvPr/>
          </p:nvSpPr>
          <p:spPr>
            <a:xfrm>
              <a:off x="4749346" y="5166350"/>
              <a:ext cx="5366204" cy="73866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E691DA-CD84-1C94-BF45-2BF2BE2164C7}"/>
                </a:ext>
              </a:extLst>
            </p:cNvPr>
            <p:cNvSpPr/>
            <p:nvPr/>
          </p:nvSpPr>
          <p:spPr>
            <a:xfrm>
              <a:off x="2068287" y="4982386"/>
              <a:ext cx="2446563" cy="11065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4320" rtlCol="0" anchor="ctr">
              <a:noAutofit/>
            </a:bodyPr>
            <a:lstStyle/>
            <a:p>
              <a:r>
                <a:rPr lang="en-US" sz="2800" b="1" cap="all" spc="50" dirty="0">
                  <a:solidFill>
                    <a:schemeClr val="accent5">
                      <a:lumMod val="75000"/>
                    </a:schemeClr>
                  </a:solidFill>
                </a:rPr>
                <a:t>Engage</a:t>
              </a:r>
            </a:p>
          </p:txBody>
        </p:sp>
        <p:pic>
          <p:nvPicPr>
            <p:cNvPr id="14" name="Graphic 13" descr="Chat with solid fill">
              <a:extLst>
                <a:ext uri="{FF2B5EF4-FFF2-40B4-BE49-F238E27FC236}">
                  <a16:creationId xmlns:a16="http://schemas.microsoft.com/office/drawing/2014/main" id="{DBC5ECDA-F95F-5836-87C2-45E319747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0243212" y="5215642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560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9724</TotalTime>
  <Words>696</Words>
  <Application>Microsoft Office PowerPoint</Application>
  <PresentationFormat>Widescreen</PresentationFormat>
  <Paragraphs>70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RACE Marketing Model – Slide Template</vt:lpstr>
      <vt:lpstr>RACE Marketing Model – Slide Template</vt:lpstr>
      <vt:lpstr>RACE Marketing Model – Slide Template</vt:lpstr>
      <vt:lpstr>RACE Marketing Model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RACE Marketing Model</dc:title>
  <dc:creator>PresentationGO.com</dc:creator>
  <dc:description>© Copyright PresentationGO.com - Do not distribute or sale without written permission.</dc:description>
  <cp:lastModifiedBy>Christophe Barroche</cp:lastModifiedBy>
  <cp:revision>68</cp:revision>
  <dcterms:created xsi:type="dcterms:W3CDTF">2014-11-26T05:14:11Z</dcterms:created>
  <dcterms:modified xsi:type="dcterms:W3CDTF">2024-04-25T21:09:01Z</dcterms:modified>
  <cp:category>Charts &amp; Diagrams</cp:category>
</cp:coreProperties>
</file>