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36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85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Racetrack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7792721-AC93-4918-B598-7B24B5953E37}"/>
              </a:ext>
            </a:extLst>
          </p:cNvPr>
          <p:cNvGrpSpPr/>
          <p:nvPr/>
        </p:nvGrpSpPr>
        <p:grpSpPr>
          <a:xfrm>
            <a:off x="234251" y="1832354"/>
            <a:ext cx="1907583" cy="2421826"/>
            <a:chOff x="655503" y="1814450"/>
            <a:chExt cx="2543444" cy="3229101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905A6F4-0DE2-4CF7-8CEB-82D796DF14A3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/>
                <a:t>01</a:t>
              </a: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E4EE9D-A646-492D-A401-7B36AED7ABC4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65D7EEB-C2F1-4E79-8CB5-E260E3EE8EB2}"/>
              </a:ext>
            </a:extLst>
          </p:cNvPr>
          <p:cNvGrpSpPr/>
          <p:nvPr/>
        </p:nvGrpSpPr>
        <p:grpSpPr>
          <a:xfrm>
            <a:off x="1926230" y="1832354"/>
            <a:ext cx="1907583" cy="2421826"/>
            <a:chOff x="655503" y="1814450"/>
            <a:chExt cx="2543444" cy="322910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1C815A8-7044-4456-9D5F-F8FCA35F6C50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BC3BAD-0D10-4F71-93BB-ED4970F71967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8C790C2-7DCF-4202-8DD2-C093D323EBE5}"/>
              </a:ext>
            </a:extLst>
          </p:cNvPr>
          <p:cNvGrpSpPr/>
          <p:nvPr/>
        </p:nvGrpSpPr>
        <p:grpSpPr>
          <a:xfrm>
            <a:off x="3618209" y="1832354"/>
            <a:ext cx="1907583" cy="2421826"/>
            <a:chOff x="655503" y="1814450"/>
            <a:chExt cx="2543444" cy="3229101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DAA98AA-270F-4144-9012-2F4F4D09F9C8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C525BE-B989-4B79-9B8C-925F94C13263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C14C92-7738-486F-8692-740055F6140E}"/>
              </a:ext>
            </a:extLst>
          </p:cNvPr>
          <p:cNvGrpSpPr/>
          <p:nvPr/>
        </p:nvGrpSpPr>
        <p:grpSpPr>
          <a:xfrm>
            <a:off x="5310188" y="1832354"/>
            <a:ext cx="1907583" cy="2421826"/>
            <a:chOff x="655503" y="1814450"/>
            <a:chExt cx="2543444" cy="322910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8605FC-925B-42F2-9FCC-EDEAC0025AD3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/>
                <a:t>04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7854800-C664-49A8-A4AC-70E2B7A6207E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F0BE4B6-8FE0-482B-9DB1-94694A43CB88}"/>
              </a:ext>
            </a:extLst>
          </p:cNvPr>
          <p:cNvGrpSpPr/>
          <p:nvPr/>
        </p:nvGrpSpPr>
        <p:grpSpPr>
          <a:xfrm>
            <a:off x="7002167" y="1832354"/>
            <a:ext cx="1907583" cy="2421826"/>
            <a:chOff x="655503" y="1814450"/>
            <a:chExt cx="2543444" cy="3229101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7296A3F-8A5C-40C2-AE83-B4B54F2F18FA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ECB021A-12C6-4AC1-94E8-43A1B6AFF568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350A2CB-36E9-4A69-9E1C-77BDF8554611}"/>
              </a:ext>
            </a:extLst>
          </p:cNvPr>
          <p:cNvGrpSpPr/>
          <p:nvPr/>
        </p:nvGrpSpPr>
        <p:grpSpPr>
          <a:xfrm>
            <a:off x="234250" y="4387248"/>
            <a:ext cx="1356425" cy="1260002"/>
            <a:chOff x="8921977" y="4083646"/>
            <a:chExt cx="2937088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7A71FD9-A042-45B4-9AFF-7E6C8171FDC4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00A7EE4-6567-4B51-A60A-58B8488E56F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46CC286-DD67-4393-AA9F-00C95E7A91D0}"/>
              </a:ext>
            </a:extLst>
          </p:cNvPr>
          <p:cNvGrpSpPr/>
          <p:nvPr/>
        </p:nvGrpSpPr>
        <p:grpSpPr>
          <a:xfrm>
            <a:off x="1926229" y="4387248"/>
            <a:ext cx="1356425" cy="1260002"/>
            <a:chOff x="8921977" y="4083646"/>
            <a:chExt cx="2937088" cy="168000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C68916D-E1EF-4041-AA49-F09F04F0E749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9332DDC-E4DC-45F4-B7E6-043AA12C18D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F5B58D8-B0E3-4376-9EAB-AC3C3CF0A415}"/>
              </a:ext>
            </a:extLst>
          </p:cNvPr>
          <p:cNvGrpSpPr/>
          <p:nvPr/>
        </p:nvGrpSpPr>
        <p:grpSpPr>
          <a:xfrm>
            <a:off x="3618208" y="4387248"/>
            <a:ext cx="1356425" cy="1260002"/>
            <a:chOff x="8921977" y="4083646"/>
            <a:chExt cx="2937088" cy="168000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EAB634D-3237-40A7-8702-9A115FC4F849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2F629C7-DEDE-4A3E-AB92-840B0B721E7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62AF6EB-2D8A-4913-98B2-FC76F4AE07DF}"/>
              </a:ext>
            </a:extLst>
          </p:cNvPr>
          <p:cNvGrpSpPr/>
          <p:nvPr/>
        </p:nvGrpSpPr>
        <p:grpSpPr>
          <a:xfrm>
            <a:off x="5310187" y="4387248"/>
            <a:ext cx="1356425" cy="1260002"/>
            <a:chOff x="8921977" y="4083646"/>
            <a:chExt cx="2937088" cy="168000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27485AA-C1D5-424F-926F-26BBF5DC1EB7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ED2CD6C-0845-4E4E-8656-2C755253C52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0C0ED9D-4B4A-46CB-9511-B1C296C2B267}"/>
              </a:ext>
            </a:extLst>
          </p:cNvPr>
          <p:cNvGrpSpPr/>
          <p:nvPr/>
        </p:nvGrpSpPr>
        <p:grpSpPr>
          <a:xfrm>
            <a:off x="7002166" y="4387248"/>
            <a:ext cx="1356425" cy="1260002"/>
            <a:chOff x="8921977" y="4083646"/>
            <a:chExt cx="2937088" cy="168000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E3239F5-0F8E-4041-8CFA-2C25C502B778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C6C115F-3830-485D-989F-1D8584C47E3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13" name="Graphic 3" descr="Bar graph with downward trend">
            <a:extLst>
              <a:ext uri="{FF2B5EF4-FFF2-40B4-BE49-F238E27FC236}">
                <a16:creationId xmlns:a16="http://schemas.microsoft.com/office/drawing/2014/main" id="{6A835D12-AE5B-46EE-88BF-2D6B5163E259}"/>
              </a:ext>
            </a:extLst>
          </p:cNvPr>
          <p:cNvGrpSpPr/>
          <p:nvPr/>
        </p:nvGrpSpPr>
        <p:grpSpPr>
          <a:xfrm>
            <a:off x="1247545" y="2119435"/>
            <a:ext cx="583463" cy="583463"/>
            <a:chOff x="1663394" y="1682913"/>
            <a:chExt cx="777950" cy="77795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08AFF21-296E-4D1A-9833-A5B2533B598A}"/>
                </a:ext>
              </a:extLst>
            </p:cNvPr>
            <p:cNvSpPr/>
            <p:nvPr/>
          </p:nvSpPr>
          <p:spPr>
            <a:xfrm>
              <a:off x="1768741" y="1788260"/>
              <a:ext cx="559151" cy="567255"/>
            </a:xfrm>
            <a:custGeom>
              <a:avLst/>
              <a:gdLst>
                <a:gd name="connsiteX0" fmla="*/ 48622 w 559151"/>
                <a:gd name="connsiteY0" fmla="*/ 0 h 567255"/>
                <a:gd name="connsiteX1" fmla="*/ 0 w 559151"/>
                <a:gd name="connsiteY1" fmla="*/ 0 h 567255"/>
                <a:gd name="connsiteX2" fmla="*/ 0 w 559151"/>
                <a:gd name="connsiteY2" fmla="*/ 567255 h 567255"/>
                <a:gd name="connsiteX3" fmla="*/ 559152 w 559151"/>
                <a:gd name="connsiteY3" fmla="*/ 567255 h 567255"/>
                <a:gd name="connsiteX4" fmla="*/ 559152 w 559151"/>
                <a:gd name="connsiteY4" fmla="*/ 518633 h 567255"/>
                <a:gd name="connsiteX5" fmla="*/ 48622 w 559151"/>
                <a:gd name="connsiteY5" fmla="*/ 518633 h 567255"/>
                <a:gd name="connsiteX6" fmla="*/ 48622 w 559151"/>
                <a:gd name="connsiteY6" fmla="*/ 0 h 56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151" h="567255">
                  <a:moveTo>
                    <a:pt x="48622" y="0"/>
                  </a:moveTo>
                  <a:lnTo>
                    <a:pt x="0" y="0"/>
                  </a:lnTo>
                  <a:lnTo>
                    <a:pt x="0" y="567255"/>
                  </a:lnTo>
                  <a:lnTo>
                    <a:pt x="559152" y="567255"/>
                  </a:lnTo>
                  <a:lnTo>
                    <a:pt x="559152" y="518633"/>
                  </a:lnTo>
                  <a:lnTo>
                    <a:pt x="48622" y="518633"/>
                  </a:lnTo>
                  <a:lnTo>
                    <a:pt x="48622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C3C4E15-08F5-4D1A-86CB-9E65CB8ECF0F}"/>
                </a:ext>
              </a:extLst>
            </p:cNvPr>
            <p:cNvSpPr/>
            <p:nvPr/>
          </p:nvSpPr>
          <p:spPr>
            <a:xfrm>
              <a:off x="1865985" y="1788260"/>
              <a:ext cx="121554" cy="470011"/>
            </a:xfrm>
            <a:custGeom>
              <a:avLst/>
              <a:gdLst>
                <a:gd name="connsiteX0" fmla="*/ 0 w 121554"/>
                <a:gd name="connsiteY0" fmla="*/ 0 h 470011"/>
                <a:gd name="connsiteX1" fmla="*/ 121555 w 121554"/>
                <a:gd name="connsiteY1" fmla="*/ 0 h 470011"/>
                <a:gd name="connsiteX2" fmla="*/ 121555 w 121554"/>
                <a:gd name="connsiteY2" fmla="*/ 470011 h 470011"/>
                <a:gd name="connsiteX3" fmla="*/ 0 w 121554"/>
                <a:gd name="connsiteY3" fmla="*/ 470011 h 47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470011">
                  <a:moveTo>
                    <a:pt x="0" y="0"/>
                  </a:moveTo>
                  <a:lnTo>
                    <a:pt x="121555" y="0"/>
                  </a:lnTo>
                  <a:lnTo>
                    <a:pt x="121555" y="470011"/>
                  </a:lnTo>
                  <a:lnTo>
                    <a:pt x="0" y="47001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F6B1429-7AB8-46D4-8B2E-4AD634868668}"/>
                </a:ext>
              </a:extLst>
            </p:cNvPr>
            <p:cNvSpPr/>
            <p:nvPr/>
          </p:nvSpPr>
          <p:spPr>
            <a:xfrm>
              <a:off x="2036161" y="1950333"/>
              <a:ext cx="121554" cy="307938"/>
            </a:xfrm>
            <a:custGeom>
              <a:avLst/>
              <a:gdLst>
                <a:gd name="connsiteX0" fmla="*/ 0 w 121554"/>
                <a:gd name="connsiteY0" fmla="*/ 0 h 307938"/>
                <a:gd name="connsiteX1" fmla="*/ 121555 w 121554"/>
                <a:gd name="connsiteY1" fmla="*/ 0 h 307938"/>
                <a:gd name="connsiteX2" fmla="*/ 121555 w 121554"/>
                <a:gd name="connsiteY2" fmla="*/ 307939 h 307938"/>
                <a:gd name="connsiteX3" fmla="*/ 0 w 121554"/>
                <a:gd name="connsiteY3" fmla="*/ 307939 h 30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307938">
                  <a:moveTo>
                    <a:pt x="0" y="0"/>
                  </a:moveTo>
                  <a:lnTo>
                    <a:pt x="121555" y="0"/>
                  </a:lnTo>
                  <a:lnTo>
                    <a:pt x="121555" y="307939"/>
                  </a:lnTo>
                  <a:lnTo>
                    <a:pt x="0" y="307939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49F1752-4850-482F-848B-8A4206DD4606}"/>
                </a:ext>
              </a:extLst>
            </p:cNvPr>
            <p:cNvSpPr/>
            <p:nvPr/>
          </p:nvSpPr>
          <p:spPr>
            <a:xfrm>
              <a:off x="2206338" y="2096198"/>
              <a:ext cx="121554" cy="162072"/>
            </a:xfrm>
            <a:custGeom>
              <a:avLst/>
              <a:gdLst>
                <a:gd name="connsiteX0" fmla="*/ 0 w 121554"/>
                <a:gd name="connsiteY0" fmla="*/ 0 h 162072"/>
                <a:gd name="connsiteX1" fmla="*/ 121555 w 121554"/>
                <a:gd name="connsiteY1" fmla="*/ 0 h 162072"/>
                <a:gd name="connsiteX2" fmla="*/ 121555 w 121554"/>
                <a:gd name="connsiteY2" fmla="*/ 162073 h 162072"/>
                <a:gd name="connsiteX3" fmla="*/ 0 w 121554"/>
                <a:gd name="connsiteY3" fmla="*/ 162073 h 16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162072">
                  <a:moveTo>
                    <a:pt x="0" y="0"/>
                  </a:moveTo>
                  <a:lnTo>
                    <a:pt x="121555" y="0"/>
                  </a:lnTo>
                  <a:lnTo>
                    <a:pt x="121555" y="162073"/>
                  </a:lnTo>
                  <a:lnTo>
                    <a:pt x="0" y="162073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4C5C46-0F9D-4622-B837-CBCE271AFAAE}"/>
                </a:ext>
              </a:extLst>
            </p:cNvPr>
            <p:cNvSpPr/>
            <p:nvPr/>
          </p:nvSpPr>
          <p:spPr>
            <a:xfrm>
              <a:off x="2057150" y="1784937"/>
              <a:ext cx="262639" cy="262639"/>
            </a:xfrm>
            <a:custGeom>
              <a:avLst/>
              <a:gdLst>
                <a:gd name="connsiteX0" fmla="*/ 218393 w 262639"/>
                <a:gd name="connsiteY0" fmla="*/ 195541 h 262639"/>
                <a:gd name="connsiteX1" fmla="*/ 22852 w 262639"/>
                <a:gd name="connsiteY1" fmla="*/ 0 h 262639"/>
                <a:gd name="connsiteX2" fmla="*/ 0 w 262639"/>
                <a:gd name="connsiteY2" fmla="*/ 22852 h 262639"/>
                <a:gd name="connsiteX3" fmla="*/ 195541 w 262639"/>
                <a:gd name="connsiteY3" fmla="*/ 218393 h 262639"/>
                <a:gd name="connsiteX4" fmla="*/ 151295 w 262639"/>
                <a:gd name="connsiteY4" fmla="*/ 262639 h 262639"/>
                <a:gd name="connsiteX5" fmla="*/ 262639 w 262639"/>
                <a:gd name="connsiteY5" fmla="*/ 262639 h 262639"/>
                <a:gd name="connsiteX6" fmla="*/ 262639 w 262639"/>
                <a:gd name="connsiteY6" fmla="*/ 151295 h 262639"/>
                <a:gd name="connsiteX7" fmla="*/ 218393 w 262639"/>
                <a:gd name="connsiteY7" fmla="*/ 195541 h 26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2639" h="262639">
                  <a:moveTo>
                    <a:pt x="218393" y="195541"/>
                  </a:moveTo>
                  <a:lnTo>
                    <a:pt x="22852" y="0"/>
                  </a:lnTo>
                  <a:lnTo>
                    <a:pt x="0" y="22852"/>
                  </a:lnTo>
                  <a:lnTo>
                    <a:pt x="195541" y="218393"/>
                  </a:lnTo>
                  <a:lnTo>
                    <a:pt x="151295" y="262639"/>
                  </a:lnTo>
                  <a:lnTo>
                    <a:pt x="262639" y="262639"/>
                  </a:lnTo>
                  <a:lnTo>
                    <a:pt x="262639" y="151295"/>
                  </a:lnTo>
                  <a:lnTo>
                    <a:pt x="218393" y="19554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5" descr="Stopwatch">
            <a:extLst>
              <a:ext uri="{FF2B5EF4-FFF2-40B4-BE49-F238E27FC236}">
                <a16:creationId xmlns:a16="http://schemas.microsoft.com/office/drawing/2014/main" id="{428E3B7C-35F4-4A00-AAA1-101D8FF24811}"/>
              </a:ext>
            </a:extLst>
          </p:cNvPr>
          <p:cNvGrpSpPr/>
          <p:nvPr/>
        </p:nvGrpSpPr>
        <p:grpSpPr>
          <a:xfrm>
            <a:off x="2939524" y="2119435"/>
            <a:ext cx="583463" cy="583463"/>
            <a:chOff x="3919366" y="1682913"/>
            <a:chExt cx="777950" cy="77795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25977F-C7B7-4A7B-B713-9B6F7BADBF52}"/>
                </a:ext>
              </a:extLst>
            </p:cNvPr>
            <p:cNvSpPr/>
            <p:nvPr/>
          </p:nvSpPr>
          <p:spPr>
            <a:xfrm>
              <a:off x="4292133" y="1934126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3ED4A5-FE54-4E7E-AB2D-F877CDEDFFB1}"/>
                </a:ext>
              </a:extLst>
            </p:cNvPr>
            <p:cNvSpPr/>
            <p:nvPr/>
          </p:nvSpPr>
          <p:spPr>
            <a:xfrm>
              <a:off x="4292133" y="2258271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DF4E85-C191-4473-8F33-8D85B0429C0A}"/>
                </a:ext>
              </a:extLst>
            </p:cNvPr>
            <p:cNvSpPr/>
            <p:nvPr/>
          </p:nvSpPr>
          <p:spPr>
            <a:xfrm>
              <a:off x="4454206" y="2088095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0AA9C10-E4A5-41A1-8DB7-111516CACC89}"/>
                </a:ext>
              </a:extLst>
            </p:cNvPr>
            <p:cNvSpPr/>
            <p:nvPr/>
          </p:nvSpPr>
          <p:spPr>
            <a:xfrm>
              <a:off x="4130060" y="2088095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62F1477-F576-43BA-BD2F-83A06FCC929B}"/>
                </a:ext>
              </a:extLst>
            </p:cNvPr>
            <p:cNvSpPr/>
            <p:nvPr/>
          </p:nvSpPr>
          <p:spPr>
            <a:xfrm>
              <a:off x="4292133" y="1990851"/>
              <a:ext cx="107778" cy="205022"/>
            </a:xfrm>
            <a:custGeom>
              <a:avLst/>
              <a:gdLst>
                <a:gd name="connsiteX0" fmla="*/ 32415 w 107778"/>
                <a:gd name="connsiteY0" fmla="*/ 0 h 205022"/>
                <a:gd name="connsiteX1" fmla="*/ 0 w 107778"/>
                <a:gd name="connsiteY1" fmla="*/ 0 h 205022"/>
                <a:gd name="connsiteX2" fmla="*/ 0 w 107778"/>
                <a:gd name="connsiteY2" fmla="*/ 113451 h 205022"/>
                <a:gd name="connsiteX3" fmla="*/ 4862 w 107778"/>
                <a:gd name="connsiteY3" fmla="*/ 124796 h 205022"/>
                <a:gd name="connsiteX4" fmla="*/ 85088 w 107778"/>
                <a:gd name="connsiteY4" fmla="*/ 205022 h 205022"/>
                <a:gd name="connsiteX5" fmla="*/ 107778 w 107778"/>
                <a:gd name="connsiteY5" fmla="*/ 182332 h 205022"/>
                <a:gd name="connsiteX6" fmla="*/ 32415 w 107778"/>
                <a:gd name="connsiteY6" fmla="*/ 106968 h 205022"/>
                <a:gd name="connsiteX7" fmla="*/ 32415 w 107778"/>
                <a:gd name="connsiteY7" fmla="*/ 0 h 2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778" h="205022">
                  <a:moveTo>
                    <a:pt x="32415" y="0"/>
                  </a:moveTo>
                  <a:lnTo>
                    <a:pt x="0" y="0"/>
                  </a:lnTo>
                  <a:lnTo>
                    <a:pt x="0" y="113451"/>
                  </a:lnTo>
                  <a:cubicBezTo>
                    <a:pt x="0" y="117503"/>
                    <a:pt x="1621" y="121555"/>
                    <a:pt x="4862" y="124796"/>
                  </a:cubicBezTo>
                  <a:lnTo>
                    <a:pt x="85088" y="205022"/>
                  </a:lnTo>
                  <a:lnTo>
                    <a:pt x="107778" y="182332"/>
                  </a:lnTo>
                  <a:lnTo>
                    <a:pt x="32415" y="106968"/>
                  </a:lnTo>
                  <a:lnTo>
                    <a:pt x="32415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74EF83-DBDD-4286-BC80-ABECA7DBA031}"/>
                </a:ext>
              </a:extLst>
            </p:cNvPr>
            <p:cNvSpPr/>
            <p:nvPr/>
          </p:nvSpPr>
          <p:spPr>
            <a:xfrm>
              <a:off x="4033064" y="1755845"/>
              <a:ext cx="551530" cy="631642"/>
            </a:xfrm>
            <a:custGeom>
              <a:avLst/>
              <a:gdLst>
                <a:gd name="connsiteX0" fmla="*/ 275276 w 551530"/>
                <a:gd name="connsiteY0" fmla="*/ 583463 h 631642"/>
                <a:gd name="connsiteX1" fmla="*/ 48374 w 551530"/>
                <a:gd name="connsiteY1" fmla="*/ 356560 h 631642"/>
                <a:gd name="connsiteX2" fmla="*/ 275276 w 551530"/>
                <a:gd name="connsiteY2" fmla="*/ 129658 h 631642"/>
                <a:gd name="connsiteX3" fmla="*/ 502178 w 551530"/>
                <a:gd name="connsiteY3" fmla="*/ 356560 h 631642"/>
                <a:gd name="connsiteX4" fmla="*/ 275276 w 551530"/>
                <a:gd name="connsiteY4" fmla="*/ 583463 h 631642"/>
                <a:gd name="connsiteX5" fmla="*/ 275276 w 551530"/>
                <a:gd name="connsiteY5" fmla="*/ 583463 h 631642"/>
                <a:gd name="connsiteX6" fmla="*/ 467333 w 551530"/>
                <a:gd name="connsiteY6" fmla="*/ 158831 h 631642"/>
                <a:gd name="connsiteX7" fmla="*/ 491644 w 551530"/>
                <a:gd name="connsiteY7" fmla="*/ 134521 h 631642"/>
                <a:gd name="connsiteX8" fmla="*/ 490833 w 551530"/>
                <a:gd name="connsiteY8" fmla="*/ 100485 h 631642"/>
                <a:gd name="connsiteX9" fmla="*/ 456798 w 551530"/>
                <a:gd name="connsiteY9" fmla="*/ 99675 h 631642"/>
                <a:gd name="connsiteX10" fmla="*/ 429245 w 551530"/>
                <a:gd name="connsiteY10" fmla="*/ 128038 h 631642"/>
                <a:gd name="connsiteX11" fmla="*/ 299587 w 551530"/>
                <a:gd name="connsiteY11" fmla="*/ 82657 h 631642"/>
                <a:gd name="connsiteX12" fmla="*/ 299587 w 551530"/>
                <a:gd name="connsiteY12" fmla="*/ 48622 h 631642"/>
                <a:gd name="connsiteX13" fmla="*/ 372520 w 551530"/>
                <a:gd name="connsiteY13" fmla="*/ 48622 h 631642"/>
                <a:gd name="connsiteX14" fmla="*/ 372520 w 551530"/>
                <a:gd name="connsiteY14" fmla="*/ 0 h 631642"/>
                <a:gd name="connsiteX15" fmla="*/ 178032 w 551530"/>
                <a:gd name="connsiteY15" fmla="*/ 0 h 631642"/>
                <a:gd name="connsiteX16" fmla="*/ 178032 w 551530"/>
                <a:gd name="connsiteY16" fmla="*/ 48622 h 631642"/>
                <a:gd name="connsiteX17" fmla="*/ 250965 w 551530"/>
                <a:gd name="connsiteY17" fmla="*/ 48622 h 631642"/>
                <a:gd name="connsiteX18" fmla="*/ 250965 w 551530"/>
                <a:gd name="connsiteY18" fmla="*/ 81847 h 631642"/>
                <a:gd name="connsiteX19" fmla="*/ 2183 w 551530"/>
                <a:gd name="connsiteY19" fmla="*/ 321715 h 631642"/>
                <a:gd name="connsiteX20" fmla="*/ 183705 w 551530"/>
                <a:gd name="connsiteY20" fmla="*/ 615877 h 631642"/>
                <a:gd name="connsiteX21" fmla="*/ 510282 w 551530"/>
                <a:gd name="connsiteY21" fmla="*/ 501616 h 631642"/>
                <a:gd name="connsiteX22" fmla="*/ 467333 w 551530"/>
                <a:gd name="connsiteY22" fmla="*/ 158831 h 631642"/>
                <a:gd name="connsiteX23" fmla="*/ 467333 w 551530"/>
                <a:gd name="connsiteY23" fmla="*/ 158831 h 63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51530" h="631642">
                  <a:moveTo>
                    <a:pt x="275276" y="583463"/>
                  </a:moveTo>
                  <a:cubicBezTo>
                    <a:pt x="149670" y="583463"/>
                    <a:pt x="48374" y="482167"/>
                    <a:pt x="48374" y="356560"/>
                  </a:cubicBezTo>
                  <a:cubicBezTo>
                    <a:pt x="48374" y="230954"/>
                    <a:pt x="149670" y="129658"/>
                    <a:pt x="275276" y="129658"/>
                  </a:cubicBezTo>
                  <a:cubicBezTo>
                    <a:pt x="400883" y="129658"/>
                    <a:pt x="502178" y="230954"/>
                    <a:pt x="502178" y="356560"/>
                  </a:cubicBezTo>
                  <a:cubicBezTo>
                    <a:pt x="502178" y="482167"/>
                    <a:pt x="400883" y="583463"/>
                    <a:pt x="275276" y="583463"/>
                  </a:cubicBezTo>
                  <a:lnTo>
                    <a:pt x="275276" y="583463"/>
                  </a:lnTo>
                  <a:close/>
                  <a:moveTo>
                    <a:pt x="467333" y="158831"/>
                  </a:moveTo>
                  <a:lnTo>
                    <a:pt x="491644" y="134521"/>
                  </a:lnTo>
                  <a:cubicBezTo>
                    <a:pt x="500558" y="124796"/>
                    <a:pt x="500558" y="110210"/>
                    <a:pt x="490833" y="100485"/>
                  </a:cubicBezTo>
                  <a:cubicBezTo>
                    <a:pt x="481919" y="91571"/>
                    <a:pt x="466522" y="90761"/>
                    <a:pt x="456798" y="99675"/>
                  </a:cubicBezTo>
                  <a:lnTo>
                    <a:pt x="429245" y="128038"/>
                  </a:lnTo>
                  <a:cubicBezTo>
                    <a:pt x="390348" y="102106"/>
                    <a:pt x="345778" y="85899"/>
                    <a:pt x="299587" y="82657"/>
                  </a:cubicBezTo>
                  <a:lnTo>
                    <a:pt x="299587" y="48622"/>
                  </a:lnTo>
                  <a:lnTo>
                    <a:pt x="372520" y="48622"/>
                  </a:lnTo>
                  <a:lnTo>
                    <a:pt x="372520" y="0"/>
                  </a:lnTo>
                  <a:lnTo>
                    <a:pt x="178032" y="0"/>
                  </a:lnTo>
                  <a:lnTo>
                    <a:pt x="178032" y="48622"/>
                  </a:lnTo>
                  <a:lnTo>
                    <a:pt x="250965" y="48622"/>
                  </a:lnTo>
                  <a:lnTo>
                    <a:pt x="250965" y="81847"/>
                  </a:lnTo>
                  <a:cubicBezTo>
                    <a:pt x="122117" y="93192"/>
                    <a:pt x="18391" y="192867"/>
                    <a:pt x="2183" y="321715"/>
                  </a:cubicBezTo>
                  <a:cubicBezTo>
                    <a:pt x="-14024" y="450563"/>
                    <a:pt x="61340" y="572928"/>
                    <a:pt x="183705" y="615877"/>
                  </a:cubicBezTo>
                  <a:cubicBezTo>
                    <a:pt x="306070" y="658826"/>
                    <a:pt x="441401" y="611825"/>
                    <a:pt x="510282" y="501616"/>
                  </a:cubicBezTo>
                  <a:cubicBezTo>
                    <a:pt x="579163" y="391406"/>
                    <a:pt x="559714" y="248782"/>
                    <a:pt x="467333" y="158831"/>
                  </a:cubicBezTo>
                  <a:lnTo>
                    <a:pt x="467333" y="15883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aphic 11" descr="Tools">
            <a:extLst>
              <a:ext uri="{FF2B5EF4-FFF2-40B4-BE49-F238E27FC236}">
                <a16:creationId xmlns:a16="http://schemas.microsoft.com/office/drawing/2014/main" id="{6D079AFC-5622-4A23-8CB1-563E716CEEF3}"/>
              </a:ext>
            </a:extLst>
          </p:cNvPr>
          <p:cNvGrpSpPr/>
          <p:nvPr/>
        </p:nvGrpSpPr>
        <p:grpSpPr>
          <a:xfrm>
            <a:off x="4631503" y="2143178"/>
            <a:ext cx="583463" cy="583463"/>
            <a:chOff x="6175338" y="1714571"/>
            <a:chExt cx="777950" cy="77795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D7AF35-C24A-4F19-A9B5-573DB121D45B}"/>
                </a:ext>
              </a:extLst>
            </p:cNvPr>
            <p:cNvSpPr/>
            <p:nvPr/>
          </p:nvSpPr>
          <p:spPr>
            <a:xfrm>
              <a:off x="6240084" y="1779750"/>
              <a:ext cx="648585" cy="648834"/>
            </a:xfrm>
            <a:custGeom>
              <a:avLst/>
              <a:gdLst>
                <a:gd name="connsiteX0" fmla="*/ 68964 w 648585"/>
                <a:gd name="connsiteY0" fmla="*/ 605803 h 648834"/>
                <a:gd name="connsiteX1" fmla="*/ 48705 w 648585"/>
                <a:gd name="connsiteY1" fmla="*/ 609854 h 648834"/>
                <a:gd name="connsiteX2" fmla="*/ 37360 w 648585"/>
                <a:gd name="connsiteY2" fmla="*/ 592837 h 648834"/>
                <a:gd name="connsiteX3" fmla="*/ 48705 w 648585"/>
                <a:gd name="connsiteY3" fmla="*/ 575819 h 648834"/>
                <a:gd name="connsiteX4" fmla="*/ 68964 w 648585"/>
                <a:gd name="connsiteY4" fmla="*/ 579871 h 648834"/>
                <a:gd name="connsiteX5" fmla="*/ 68964 w 648585"/>
                <a:gd name="connsiteY5" fmla="*/ 605803 h 648834"/>
                <a:gd name="connsiteX6" fmla="*/ 641081 w 648585"/>
                <a:gd name="connsiteY6" fmla="*/ 71772 h 648834"/>
                <a:gd name="connsiteX7" fmla="*/ 575442 w 648585"/>
                <a:gd name="connsiteY7" fmla="*/ 137412 h 648834"/>
                <a:gd name="connsiteX8" fmla="*/ 523578 w 648585"/>
                <a:gd name="connsiteY8" fmla="*/ 123636 h 648834"/>
                <a:gd name="connsiteX9" fmla="*/ 510613 w 648585"/>
                <a:gd name="connsiteY9" fmla="*/ 72583 h 648834"/>
                <a:gd name="connsiteX10" fmla="*/ 576252 w 648585"/>
                <a:gd name="connsiteY10" fmla="*/ 6943 h 648834"/>
                <a:gd name="connsiteX11" fmla="*/ 462801 w 648585"/>
                <a:gd name="connsiteY11" fmla="*/ 28823 h 648834"/>
                <a:gd name="connsiteX12" fmla="*/ 430386 w 648585"/>
                <a:gd name="connsiteY12" fmla="*/ 139843 h 648834"/>
                <a:gd name="connsiteX13" fmla="*/ 17100 w 648585"/>
                <a:gd name="connsiteY13" fmla="*/ 553129 h 648834"/>
                <a:gd name="connsiteX14" fmla="*/ 1704 w 648585"/>
                <a:gd name="connsiteY14" fmla="*/ 607423 h 648834"/>
                <a:gd name="connsiteX15" fmla="*/ 41411 w 648585"/>
                <a:gd name="connsiteY15" fmla="*/ 647131 h 648834"/>
                <a:gd name="connsiteX16" fmla="*/ 95706 w 648585"/>
                <a:gd name="connsiteY16" fmla="*/ 631734 h 648834"/>
                <a:gd name="connsiteX17" fmla="*/ 508992 w 648585"/>
                <a:gd name="connsiteY17" fmla="*/ 218448 h 648834"/>
                <a:gd name="connsiteX18" fmla="*/ 620012 w 648585"/>
                <a:gd name="connsiteY18" fmla="*/ 186034 h 648834"/>
                <a:gd name="connsiteX19" fmla="*/ 641081 w 648585"/>
                <a:gd name="connsiteY19" fmla="*/ 71772 h 64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48585" h="648834">
                  <a:moveTo>
                    <a:pt x="68964" y="605803"/>
                  </a:moveTo>
                  <a:cubicBezTo>
                    <a:pt x="63291" y="611475"/>
                    <a:pt x="55998" y="613096"/>
                    <a:pt x="48705" y="609854"/>
                  </a:cubicBezTo>
                  <a:cubicBezTo>
                    <a:pt x="41411" y="606613"/>
                    <a:pt x="37360" y="600130"/>
                    <a:pt x="37360" y="592837"/>
                  </a:cubicBezTo>
                  <a:cubicBezTo>
                    <a:pt x="37360" y="585543"/>
                    <a:pt x="42222" y="578250"/>
                    <a:pt x="48705" y="575819"/>
                  </a:cubicBezTo>
                  <a:cubicBezTo>
                    <a:pt x="55998" y="572578"/>
                    <a:pt x="63291" y="574198"/>
                    <a:pt x="68964" y="579871"/>
                  </a:cubicBezTo>
                  <a:cubicBezTo>
                    <a:pt x="76257" y="586354"/>
                    <a:pt x="76257" y="598509"/>
                    <a:pt x="68964" y="605803"/>
                  </a:cubicBezTo>
                  <a:close/>
                  <a:moveTo>
                    <a:pt x="641081" y="71772"/>
                  </a:moveTo>
                  <a:lnTo>
                    <a:pt x="575442" y="137412"/>
                  </a:lnTo>
                  <a:lnTo>
                    <a:pt x="523578" y="123636"/>
                  </a:lnTo>
                  <a:lnTo>
                    <a:pt x="510613" y="72583"/>
                  </a:lnTo>
                  <a:lnTo>
                    <a:pt x="576252" y="6943"/>
                  </a:lnTo>
                  <a:cubicBezTo>
                    <a:pt x="537355" y="-7643"/>
                    <a:pt x="493595" y="1271"/>
                    <a:pt x="462801" y="28823"/>
                  </a:cubicBezTo>
                  <a:cubicBezTo>
                    <a:pt x="432007" y="57186"/>
                    <a:pt x="419852" y="99325"/>
                    <a:pt x="430386" y="139843"/>
                  </a:cubicBezTo>
                  <a:lnTo>
                    <a:pt x="17100" y="553129"/>
                  </a:lnTo>
                  <a:cubicBezTo>
                    <a:pt x="2514" y="566905"/>
                    <a:pt x="-3159" y="587975"/>
                    <a:pt x="1704" y="607423"/>
                  </a:cubicBezTo>
                  <a:cubicBezTo>
                    <a:pt x="6566" y="626872"/>
                    <a:pt x="21963" y="642269"/>
                    <a:pt x="41411" y="647131"/>
                  </a:cubicBezTo>
                  <a:cubicBezTo>
                    <a:pt x="60860" y="651993"/>
                    <a:pt x="81119" y="646321"/>
                    <a:pt x="95706" y="631734"/>
                  </a:cubicBezTo>
                  <a:lnTo>
                    <a:pt x="508992" y="218448"/>
                  </a:lnTo>
                  <a:cubicBezTo>
                    <a:pt x="549510" y="228983"/>
                    <a:pt x="591649" y="216828"/>
                    <a:pt x="620012" y="186034"/>
                  </a:cubicBezTo>
                  <a:cubicBezTo>
                    <a:pt x="647564" y="155240"/>
                    <a:pt x="656478" y="110670"/>
                    <a:pt x="641081" y="71772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3B452CD-43A1-410F-931B-48C80C675837}"/>
                </a:ext>
              </a:extLst>
            </p:cNvPr>
            <p:cNvSpPr/>
            <p:nvPr/>
          </p:nvSpPr>
          <p:spPr>
            <a:xfrm>
              <a:off x="6584572" y="2123805"/>
              <a:ext cx="303989" cy="304326"/>
            </a:xfrm>
            <a:custGeom>
              <a:avLst/>
              <a:gdLst>
                <a:gd name="connsiteX0" fmla="*/ 293352 w 303989"/>
                <a:gd name="connsiteY0" fmla="*/ 209074 h 304326"/>
                <a:gd name="connsiteX1" fmla="*/ 84278 w 303989"/>
                <a:gd name="connsiteY1" fmla="*/ 0 h 304326"/>
                <a:gd name="connsiteX2" fmla="*/ 0 w 303989"/>
                <a:gd name="connsiteY2" fmla="*/ 84278 h 304326"/>
                <a:gd name="connsiteX3" fmla="*/ 202591 w 303989"/>
                <a:gd name="connsiteY3" fmla="*/ 286869 h 304326"/>
                <a:gd name="connsiteX4" fmla="*/ 209884 w 303989"/>
                <a:gd name="connsiteY4" fmla="*/ 294162 h 304326"/>
                <a:gd name="connsiteX5" fmla="*/ 210695 w 303989"/>
                <a:gd name="connsiteY5" fmla="*/ 293352 h 304326"/>
                <a:gd name="connsiteX6" fmla="*/ 286869 w 303989"/>
                <a:gd name="connsiteY6" fmla="*/ 286869 h 304326"/>
                <a:gd name="connsiteX7" fmla="*/ 293352 w 303989"/>
                <a:gd name="connsiteY7" fmla="*/ 209074 h 304326"/>
                <a:gd name="connsiteX8" fmla="*/ 293352 w 303989"/>
                <a:gd name="connsiteY8" fmla="*/ 209074 h 30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3989" h="304326">
                  <a:moveTo>
                    <a:pt x="293352" y="209074"/>
                  </a:moveTo>
                  <a:lnTo>
                    <a:pt x="84278" y="0"/>
                  </a:lnTo>
                  <a:lnTo>
                    <a:pt x="0" y="84278"/>
                  </a:lnTo>
                  <a:lnTo>
                    <a:pt x="202591" y="286869"/>
                  </a:lnTo>
                  <a:lnTo>
                    <a:pt x="209884" y="294162"/>
                  </a:lnTo>
                  <a:lnTo>
                    <a:pt x="210695" y="293352"/>
                  </a:lnTo>
                  <a:cubicBezTo>
                    <a:pt x="234195" y="310370"/>
                    <a:pt x="266610" y="307128"/>
                    <a:pt x="286869" y="286869"/>
                  </a:cubicBezTo>
                  <a:cubicBezTo>
                    <a:pt x="307128" y="265800"/>
                    <a:pt x="309559" y="233385"/>
                    <a:pt x="293352" y="209074"/>
                  </a:cubicBezTo>
                  <a:lnTo>
                    <a:pt x="293352" y="209074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A0F6E3-27A1-4F09-B8DF-13CA839720BF}"/>
                </a:ext>
              </a:extLst>
            </p:cNvPr>
            <p:cNvSpPr/>
            <p:nvPr/>
          </p:nvSpPr>
          <p:spPr>
            <a:xfrm>
              <a:off x="6240167" y="1779400"/>
              <a:ext cx="273092" cy="273092"/>
            </a:xfrm>
            <a:custGeom>
              <a:avLst/>
              <a:gdLst>
                <a:gd name="connsiteX0" fmla="*/ 118313 w 273092"/>
                <a:gd name="connsiteY0" fmla="*/ 95623 h 273092"/>
                <a:gd name="connsiteX1" fmla="*/ 119124 w 273092"/>
                <a:gd name="connsiteY1" fmla="*/ 94813 h 273092"/>
                <a:gd name="connsiteX2" fmla="*/ 98054 w 273092"/>
                <a:gd name="connsiteY2" fmla="*/ 55915 h 273092"/>
                <a:gd name="connsiteX3" fmla="*/ 28363 w 273092"/>
                <a:gd name="connsiteY3" fmla="*/ 0 h 273092"/>
                <a:gd name="connsiteX4" fmla="*/ 0 w 273092"/>
                <a:gd name="connsiteY4" fmla="*/ 28363 h 273092"/>
                <a:gd name="connsiteX5" fmla="*/ 55915 w 273092"/>
                <a:gd name="connsiteY5" fmla="*/ 98054 h 273092"/>
                <a:gd name="connsiteX6" fmla="*/ 94813 w 273092"/>
                <a:gd name="connsiteY6" fmla="*/ 119124 h 273092"/>
                <a:gd name="connsiteX7" fmla="*/ 95623 w 273092"/>
                <a:gd name="connsiteY7" fmla="*/ 118313 h 273092"/>
                <a:gd name="connsiteX8" fmla="*/ 250403 w 273092"/>
                <a:gd name="connsiteY8" fmla="*/ 273093 h 273092"/>
                <a:gd name="connsiteX9" fmla="*/ 273093 w 273092"/>
                <a:gd name="connsiteY9" fmla="*/ 250403 h 27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092" h="273092">
                  <a:moveTo>
                    <a:pt x="118313" y="95623"/>
                  </a:moveTo>
                  <a:lnTo>
                    <a:pt x="119124" y="94813"/>
                  </a:lnTo>
                  <a:lnTo>
                    <a:pt x="98054" y="55915"/>
                  </a:lnTo>
                  <a:lnTo>
                    <a:pt x="28363" y="0"/>
                  </a:lnTo>
                  <a:lnTo>
                    <a:pt x="0" y="28363"/>
                  </a:lnTo>
                  <a:lnTo>
                    <a:pt x="55915" y="98054"/>
                  </a:lnTo>
                  <a:lnTo>
                    <a:pt x="94813" y="119124"/>
                  </a:lnTo>
                  <a:lnTo>
                    <a:pt x="95623" y="118313"/>
                  </a:lnTo>
                  <a:lnTo>
                    <a:pt x="250403" y="273093"/>
                  </a:lnTo>
                  <a:lnTo>
                    <a:pt x="273093" y="250403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0" name="Graphic 9" descr="Research">
            <a:extLst>
              <a:ext uri="{FF2B5EF4-FFF2-40B4-BE49-F238E27FC236}">
                <a16:creationId xmlns:a16="http://schemas.microsoft.com/office/drawing/2014/main" id="{3C43BA45-0343-4AF2-818E-B0427E91509A}"/>
              </a:ext>
            </a:extLst>
          </p:cNvPr>
          <p:cNvGrpSpPr/>
          <p:nvPr/>
        </p:nvGrpSpPr>
        <p:grpSpPr>
          <a:xfrm>
            <a:off x="6323482" y="2143178"/>
            <a:ext cx="583463" cy="583463"/>
            <a:chOff x="8431310" y="1714571"/>
            <a:chExt cx="777950" cy="77795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A564D57-C6BC-427D-A96B-1FCC3D47366F}"/>
                </a:ext>
              </a:extLst>
            </p:cNvPr>
            <p:cNvSpPr/>
            <p:nvPr/>
          </p:nvSpPr>
          <p:spPr>
            <a:xfrm>
              <a:off x="8494513" y="1781826"/>
              <a:ext cx="641205" cy="642015"/>
            </a:xfrm>
            <a:custGeom>
              <a:avLst/>
              <a:gdLst>
                <a:gd name="connsiteX0" fmla="*/ 524310 w 641205"/>
                <a:gd name="connsiteY0" fmla="*/ 444084 h 642015"/>
                <a:gd name="connsiteX1" fmla="*/ 474068 w 641205"/>
                <a:gd name="connsiteY1" fmla="*/ 428687 h 642015"/>
                <a:gd name="connsiteX2" fmla="*/ 437601 w 641205"/>
                <a:gd name="connsiteY2" fmla="*/ 393031 h 642015"/>
                <a:gd name="connsiteX3" fmla="*/ 487844 w 641205"/>
                <a:gd name="connsiteY3" fmla="*/ 245545 h 642015"/>
                <a:gd name="connsiteX4" fmla="*/ 244735 w 641205"/>
                <a:gd name="connsiteY4" fmla="*/ 4 h 642015"/>
                <a:gd name="connsiteX5" fmla="*/ 4 w 641205"/>
                <a:gd name="connsiteY5" fmla="*/ 243114 h 642015"/>
                <a:gd name="connsiteX6" fmla="*/ 243114 w 641205"/>
                <a:gd name="connsiteY6" fmla="*/ 487844 h 642015"/>
                <a:gd name="connsiteX7" fmla="*/ 392221 w 641205"/>
                <a:gd name="connsiteY7" fmla="*/ 437601 h 642015"/>
                <a:gd name="connsiteX8" fmla="*/ 427877 w 641205"/>
                <a:gd name="connsiteY8" fmla="*/ 473257 h 642015"/>
                <a:gd name="connsiteX9" fmla="*/ 443274 w 641205"/>
                <a:gd name="connsiteY9" fmla="*/ 524310 h 642015"/>
                <a:gd name="connsiteX10" fmla="*/ 544570 w 641205"/>
                <a:gd name="connsiteY10" fmla="*/ 625606 h 642015"/>
                <a:gd name="connsiteX11" fmla="*/ 624796 w 641205"/>
                <a:gd name="connsiteY11" fmla="*/ 625606 h 642015"/>
                <a:gd name="connsiteX12" fmla="*/ 624796 w 641205"/>
                <a:gd name="connsiteY12" fmla="*/ 545380 h 642015"/>
                <a:gd name="connsiteX13" fmla="*/ 524310 w 641205"/>
                <a:gd name="connsiteY13" fmla="*/ 444084 h 642015"/>
                <a:gd name="connsiteX14" fmla="*/ 244735 w 641205"/>
                <a:gd name="connsiteY14" fmla="*/ 439222 h 642015"/>
                <a:gd name="connsiteX15" fmla="*/ 50247 w 641205"/>
                <a:gd name="connsiteY15" fmla="*/ 244735 h 642015"/>
                <a:gd name="connsiteX16" fmla="*/ 244735 w 641205"/>
                <a:gd name="connsiteY16" fmla="*/ 50247 h 642015"/>
                <a:gd name="connsiteX17" fmla="*/ 439222 w 641205"/>
                <a:gd name="connsiteY17" fmla="*/ 244735 h 642015"/>
                <a:gd name="connsiteX18" fmla="*/ 244735 w 641205"/>
                <a:gd name="connsiteY18" fmla="*/ 439222 h 64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41205" h="642015">
                  <a:moveTo>
                    <a:pt x="524310" y="444084"/>
                  </a:moveTo>
                  <a:cubicBezTo>
                    <a:pt x="511345" y="431118"/>
                    <a:pt x="491896" y="424636"/>
                    <a:pt x="474068" y="428687"/>
                  </a:cubicBezTo>
                  <a:lnTo>
                    <a:pt x="437601" y="393031"/>
                  </a:lnTo>
                  <a:cubicBezTo>
                    <a:pt x="470016" y="350892"/>
                    <a:pt x="487844" y="299029"/>
                    <a:pt x="487844" y="245545"/>
                  </a:cubicBezTo>
                  <a:cubicBezTo>
                    <a:pt x="488654" y="110214"/>
                    <a:pt x="379255" y="815"/>
                    <a:pt x="244735" y="4"/>
                  </a:cubicBezTo>
                  <a:cubicBezTo>
                    <a:pt x="110214" y="-806"/>
                    <a:pt x="815" y="108593"/>
                    <a:pt x="4" y="243114"/>
                  </a:cubicBezTo>
                  <a:cubicBezTo>
                    <a:pt x="-806" y="377634"/>
                    <a:pt x="108593" y="487034"/>
                    <a:pt x="243114" y="487844"/>
                  </a:cubicBezTo>
                  <a:cubicBezTo>
                    <a:pt x="296598" y="487844"/>
                    <a:pt x="349272" y="470016"/>
                    <a:pt x="392221" y="437601"/>
                  </a:cubicBezTo>
                  <a:lnTo>
                    <a:pt x="427877" y="473257"/>
                  </a:lnTo>
                  <a:cubicBezTo>
                    <a:pt x="424636" y="491896"/>
                    <a:pt x="430308" y="510534"/>
                    <a:pt x="443274" y="524310"/>
                  </a:cubicBezTo>
                  <a:lnTo>
                    <a:pt x="544570" y="625606"/>
                  </a:lnTo>
                  <a:cubicBezTo>
                    <a:pt x="566449" y="647486"/>
                    <a:pt x="602916" y="647486"/>
                    <a:pt x="624796" y="625606"/>
                  </a:cubicBezTo>
                  <a:cubicBezTo>
                    <a:pt x="646675" y="603726"/>
                    <a:pt x="646675" y="567260"/>
                    <a:pt x="624796" y="545380"/>
                  </a:cubicBezTo>
                  <a:lnTo>
                    <a:pt x="524310" y="444084"/>
                  </a:lnTo>
                  <a:close/>
                  <a:moveTo>
                    <a:pt x="244735" y="439222"/>
                  </a:moveTo>
                  <a:cubicBezTo>
                    <a:pt x="136956" y="439222"/>
                    <a:pt x="50247" y="352513"/>
                    <a:pt x="50247" y="244735"/>
                  </a:cubicBezTo>
                  <a:cubicBezTo>
                    <a:pt x="50247" y="136956"/>
                    <a:pt x="136956" y="50247"/>
                    <a:pt x="244735" y="50247"/>
                  </a:cubicBezTo>
                  <a:cubicBezTo>
                    <a:pt x="352513" y="50247"/>
                    <a:pt x="439222" y="136956"/>
                    <a:pt x="439222" y="244735"/>
                  </a:cubicBezTo>
                  <a:cubicBezTo>
                    <a:pt x="439222" y="351703"/>
                    <a:pt x="351703" y="439222"/>
                    <a:pt x="244735" y="439222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0806BC7-E827-4EC5-AE5C-E10DDF78282C}"/>
                </a:ext>
              </a:extLst>
            </p:cNvPr>
            <p:cNvSpPr/>
            <p:nvPr/>
          </p:nvSpPr>
          <p:spPr>
            <a:xfrm>
              <a:off x="8565020" y="1902265"/>
              <a:ext cx="349267" cy="256385"/>
            </a:xfrm>
            <a:custGeom>
              <a:avLst/>
              <a:gdLst>
                <a:gd name="connsiteX0" fmla="*/ 348457 w 349267"/>
                <a:gd name="connsiteY0" fmla="*/ 112141 h 256385"/>
                <a:gd name="connsiteX1" fmla="*/ 302266 w 349267"/>
                <a:gd name="connsiteY1" fmla="*/ 112141 h 256385"/>
                <a:gd name="connsiteX2" fmla="*/ 291731 w 349267"/>
                <a:gd name="connsiteY2" fmla="*/ 118624 h 256385"/>
                <a:gd name="connsiteX3" fmla="*/ 260937 w 349267"/>
                <a:gd name="connsiteY3" fmla="*/ 151849 h 256385"/>
                <a:gd name="connsiteX4" fmla="*/ 235006 w 349267"/>
                <a:gd name="connsiteY4" fmla="*/ 61898 h 256385"/>
                <a:gd name="connsiteX5" fmla="*/ 217178 w 349267"/>
                <a:gd name="connsiteY5" fmla="*/ 52174 h 256385"/>
                <a:gd name="connsiteX6" fmla="*/ 207453 w 349267"/>
                <a:gd name="connsiteY6" fmla="*/ 61088 h 256385"/>
                <a:gd name="connsiteX7" fmla="*/ 158831 w 349267"/>
                <a:gd name="connsiteY7" fmla="*/ 189936 h 256385"/>
                <a:gd name="connsiteX8" fmla="*/ 125607 w 349267"/>
                <a:gd name="connsiteY8" fmla="*/ 11656 h 256385"/>
                <a:gd name="connsiteX9" fmla="*/ 109399 w 349267"/>
                <a:gd name="connsiteY9" fmla="*/ 311 h 256385"/>
                <a:gd name="connsiteX10" fmla="*/ 98054 w 349267"/>
                <a:gd name="connsiteY10" fmla="*/ 10035 h 256385"/>
                <a:gd name="connsiteX11" fmla="*/ 63208 w 349267"/>
                <a:gd name="connsiteY11" fmla="*/ 112141 h 256385"/>
                <a:gd name="connsiteX12" fmla="*/ 0 w 349267"/>
                <a:gd name="connsiteY12" fmla="*/ 112141 h 256385"/>
                <a:gd name="connsiteX13" fmla="*/ 0 w 349267"/>
                <a:gd name="connsiteY13" fmla="*/ 144555 h 256385"/>
                <a:gd name="connsiteX14" fmla="*/ 73743 w 349267"/>
                <a:gd name="connsiteY14" fmla="*/ 144555 h 256385"/>
                <a:gd name="connsiteX15" fmla="*/ 87519 w 349267"/>
                <a:gd name="connsiteY15" fmla="*/ 132400 h 256385"/>
                <a:gd name="connsiteX16" fmla="*/ 107778 w 349267"/>
                <a:gd name="connsiteY16" fmla="*/ 70812 h 256385"/>
                <a:gd name="connsiteX17" fmla="*/ 140193 w 349267"/>
                <a:gd name="connsiteY17" fmla="*/ 245041 h 256385"/>
                <a:gd name="connsiteX18" fmla="*/ 153159 w 349267"/>
                <a:gd name="connsiteY18" fmla="*/ 256386 h 256385"/>
                <a:gd name="connsiteX19" fmla="*/ 154780 w 349267"/>
                <a:gd name="connsiteY19" fmla="*/ 256386 h 256385"/>
                <a:gd name="connsiteX20" fmla="*/ 168556 w 349267"/>
                <a:gd name="connsiteY20" fmla="*/ 247472 h 256385"/>
                <a:gd name="connsiteX21" fmla="*/ 220419 w 349267"/>
                <a:gd name="connsiteY21" fmla="*/ 111330 h 256385"/>
                <a:gd name="connsiteX22" fmla="*/ 241489 w 349267"/>
                <a:gd name="connsiteY22" fmla="*/ 184263 h 256385"/>
                <a:gd name="connsiteX23" fmla="*/ 259317 w 349267"/>
                <a:gd name="connsiteY23" fmla="*/ 193988 h 256385"/>
                <a:gd name="connsiteX24" fmla="*/ 265800 w 349267"/>
                <a:gd name="connsiteY24" fmla="*/ 189936 h 256385"/>
                <a:gd name="connsiteX25" fmla="*/ 309559 w 349267"/>
                <a:gd name="connsiteY25" fmla="*/ 144555 h 256385"/>
                <a:gd name="connsiteX26" fmla="*/ 349267 w 349267"/>
                <a:gd name="connsiteY26" fmla="*/ 144555 h 256385"/>
                <a:gd name="connsiteX27" fmla="*/ 349267 w 349267"/>
                <a:gd name="connsiteY27" fmla="*/ 112141 h 25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9267" h="256385">
                  <a:moveTo>
                    <a:pt x="348457" y="112141"/>
                  </a:moveTo>
                  <a:lnTo>
                    <a:pt x="302266" y="112141"/>
                  </a:lnTo>
                  <a:cubicBezTo>
                    <a:pt x="298214" y="112951"/>
                    <a:pt x="294162" y="115382"/>
                    <a:pt x="291731" y="118624"/>
                  </a:cubicBezTo>
                  <a:lnTo>
                    <a:pt x="260937" y="151849"/>
                  </a:lnTo>
                  <a:lnTo>
                    <a:pt x="235006" y="61898"/>
                  </a:lnTo>
                  <a:cubicBezTo>
                    <a:pt x="232575" y="54605"/>
                    <a:pt x="224471" y="49743"/>
                    <a:pt x="217178" y="52174"/>
                  </a:cubicBezTo>
                  <a:cubicBezTo>
                    <a:pt x="213126" y="53795"/>
                    <a:pt x="209074" y="56226"/>
                    <a:pt x="207453" y="61088"/>
                  </a:cubicBezTo>
                  <a:lnTo>
                    <a:pt x="158831" y="189936"/>
                  </a:lnTo>
                  <a:lnTo>
                    <a:pt x="125607" y="11656"/>
                  </a:lnTo>
                  <a:cubicBezTo>
                    <a:pt x="123986" y="3552"/>
                    <a:pt x="116693" y="-1310"/>
                    <a:pt x="109399" y="311"/>
                  </a:cubicBezTo>
                  <a:cubicBezTo>
                    <a:pt x="104537" y="1121"/>
                    <a:pt x="100485" y="5173"/>
                    <a:pt x="98054" y="10035"/>
                  </a:cubicBezTo>
                  <a:lnTo>
                    <a:pt x="63208" y="112141"/>
                  </a:lnTo>
                  <a:lnTo>
                    <a:pt x="0" y="112141"/>
                  </a:lnTo>
                  <a:lnTo>
                    <a:pt x="0" y="144555"/>
                  </a:lnTo>
                  <a:lnTo>
                    <a:pt x="73743" y="144555"/>
                  </a:lnTo>
                  <a:cubicBezTo>
                    <a:pt x="80226" y="143745"/>
                    <a:pt x="85899" y="138883"/>
                    <a:pt x="87519" y="132400"/>
                  </a:cubicBezTo>
                  <a:lnTo>
                    <a:pt x="107778" y="70812"/>
                  </a:lnTo>
                  <a:lnTo>
                    <a:pt x="140193" y="245041"/>
                  </a:lnTo>
                  <a:cubicBezTo>
                    <a:pt x="141003" y="251524"/>
                    <a:pt x="146676" y="256386"/>
                    <a:pt x="153159" y="256386"/>
                  </a:cubicBezTo>
                  <a:lnTo>
                    <a:pt x="154780" y="256386"/>
                  </a:lnTo>
                  <a:cubicBezTo>
                    <a:pt x="160452" y="256386"/>
                    <a:pt x="166125" y="253144"/>
                    <a:pt x="168556" y="247472"/>
                  </a:cubicBezTo>
                  <a:lnTo>
                    <a:pt x="220419" y="111330"/>
                  </a:lnTo>
                  <a:lnTo>
                    <a:pt x="241489" y="184263"/>
                  </a:lnTo>
                  <a:cubicBezTo>
                    <a:pt x="243920" y="191557"/>
                    <a:pt x="251213" y="196419"/>
                    <a:pt x="259317" y="193988"/>
                  </a:cubicBezTo>
                  <a:cubicBezTo>
                    <a:pt x="261748" y="193177"/>
                    <a:pt x="264179" y="191557"/>
                    <a:pt x="265800" y="189936"/>
                  </a:cubicBezTo>
                  <a:lnTo>
                    <a:pt x="309559" y="144555"/>
                  </a:lnTo>
                  <a:lnTo>
                    <a:pt x="349267" y="144555"/>
                  </a:lnTo>
                  <a:lnTo>
                    <a:pt x="349267" y="11214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3" name="Graphic 7" descr="Lightbulb">
            <a:extLst>
              <a:ext uri="{FF2B5EF4-FFF2-40B4-BE49-F238E27FC236}">
                <a16:creationId xmlns:a16="http://schemas.microsoft.com/office/drawing/2014/main" id="{1E9A590C-0BF5-455C-A197-2FB42BFAF340}"/>
              </a:ext>
            </a:extLst>
          </p:cNvPr>
          <p:cNvGrpSpPr/>
          <p:nvPr/>
        </p:nvGrpSpPr>
        <p:grpSpPr>
          <a:xfrm>
            <a:off x="8015461" y="2119435"/>
            <a:ext cx="583463" cy="583463"/>
            <a:chOff x="10687282" y="1682913"/>
            <a:chExt cx="777950" cy="77795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1C7E048-3587-4702-AAE2-B87C529D80B5}"/>
                </a:ext>
              </a:extLst>
            </p:cNvPr>
            <p:cNvSpPr/>
            <p:nvPr/>
          </p:nvSpPr>
          <p:spPr>
            <a:xfrm>
              <a:off x="10970909" y="2201546"/>
              <a:ext cx="210694" cy="48621"/>
            </a:xfrm>
            <a:custGeom>
              <a:avLst/>
              <a:gdLst>
                <a:gd name="connsiteX0" fmla="*/ 24311 w 210694"/>
                <a:gd name="connsiteY0" fmla="*/ 0 h 48621"/>
                <a:gd name="connsiteX1" fmla="*/ 186384 w 210694"/>
                <a:gd name="connsiteY1" fmla="*/ 0 h 48621"/>
                <a:gd name="connsiteX2" fmla="*/ 210695 w 210694"/>
                <a:gd name="connsiteY2" fmla="*/ 24311 h 48621"/>
                <a:gd name="connsiteX3" fmla="*/ 186384 w 210694"/>
                <a:gd name="connsiteY3" fmla="*/ 48622 h 48621"/>
                <a:gd name="connsiteX4" fmla="*/ 24311 w 210694"/>
                <a:gd name="connsiteY4" fmla="*/ 48622 h 48621"/>
                <a:gd name="connsiteX5" fmla="*/ 0 w 210694"/>
                <a:gd name="connsiteY5" fmla="*/ 24311 h 48621"/>
                <a:gd name="connsiteX6" fmla="*/ 24311 w 210694"/>
                <a:gd name="connsiteY6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94" h="48621">
                  <a:moveTo>
                    <a:pt x="24311" y="0"/>
                  </a:moveTo>
                  <a:lnTo>
                    <a:pt x="186384" y="0"/>
                  </a:lnTo>
                  <a:cubicBezTo>
                    <a:pt x="200160" y="0"/>
                    <a:pt x="210695" y="10535"/>
                    <a:pt x="210695" y="24311"/>
                  </a:cubicBezTo>
                  <a:cubicBezTo>
                    <a:pt x="210695" y="38087"/>
                    <a:pt x="200160" y="48622"/>
                    <a:pt x="186384" y="48622"/>
                  </a:cubicBezTo>
                  <a:lnTo>
                    <a:pt x="24311" y="48622"/>
                  </a:lnTo>
                  <a:cubicBezTo>
                    <a:pt x="10535" y="48622"/>
                    <a:pt x="0" y="38087"/>
                    <a:pt x="0" y="24311"/>
                  </a:cubicBezTo>
                  <a:cubicBezTo>
                    <a:pt x="0" y="10535"/>
                    <a:pt x="10535" y="0"/>
                    <a:pt x="24311" y="0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5112274-EB30-46CB-A137-27E3DB491405}"/>
                </a:ext>
              </a:extLst>
            </p:cNvPr>
            <p:cNvSpPr/>
            <p:nvPr/>
          </p:nvSpPr>
          <p:spPr>
            <a:xfrm>
              <a:off x="10970909" y="2282582"/>
              <a:ext cx="210694" cy="48621"/>
            </a:xfrm>
            <a:custGeom>
              <a:avLst/>
              <a:gdLst>
                <a:gd name="connsiteX0" fmla="*/ 24311 w 210694"/>
                <a:gd name="connsiteY0" fmla="*/ 0 h 48621"/>
                <a:gd name="connsiteX1" fmla="*/ 186384 w 210694"/>
                <a:gd name="connsiteY1" fmla="*/ 0 h 48621"/>
                <a:gd name="connsiteX2" fmla="*/ 210695 w 210694"/>
                <a:gd name="connsiteY2" fmla="*/ 24311 h 48621"/>
                <a:gd name="connsiteX3" fmla="*/ 186384 w 210694"/>
                <a:gd name="connsiteY3" fmla="*/ 48622 h 48621"/>
                <a:gd name="connsiteX4" fmla="*/ 24311 w 210694"/>
                <a:gd name="connsiteY4" fmla="*/ 48622 h 48621"/>
                <a:gd name="connsiteX5" fmla="*/ 0 w 210694"/>
                <a:gd name="connsiteY5" fmla="*/ 24311 h 48621"/>
                <a:gd name="connsiteX6" fmla="*/ 24311 w 210694"/>
                <a:gd name="connsiteY6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94" h="48621">
                  <a:moveTo>
                    <a:pt x="24311" y="0"/>
                  </a:moveTo>
                  <a:lnTo>
                    <a:pt x="186384" y="0"/>
                  </a:lnTo>
                  <a:cubicBezTo>
                    <a:pt x="200160" y="0"/>
                    <a:pt x="210695" y="10535"/>
                    <a:pt x="210695" y="24311"/>
                  </a:cubicBezTo>
                  <a:cubicBezTo>
                    <a:pt x="210695" y="38087"/>
                    <a:pt x="200160" y="48622"/>
                    <a:pt x="186384" y="48622"/>
                  </a:cubicBezTo>
                  <a:lnTo>
                    <a:pt x="24311" y="48622"/>
                  </a:lnTo>
                  <a:cubicBezTo>
                    <a:pt x="10535" y="48622"/>
                    <a:pt x="0" y="38087"/>
                    <a:pt x="0" y="24311"/>
                  </a:cubicBezTo>
                  <a:cubicBezTo>
                    <a:pt x="0" y="10535"/>
                    <a:pt x="10535" y="0"/>
                    <a:pt x="24311" y="0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AAE246-40E1-49E0-9E50-4004FD0FFE96}"/>
                </a:ext>
              </a:extLst>
            </p:cNvPr>
            <p:cNvSpPr/>
            <p:nvPr/>
          </p:nvSpPr>
          <p:spPr>
            <a:xfrm>
              <a:off x="11023583" y="2363619"/>
              <a:ext cx="105347" cy="48621"/>
            </a:xfrm>
            <a:custGeom>
              <a:avLst/>
              <a:gdLst>
                <a:gd name="connsiteX0" fmla="*/ 0 w 105347"/>
                <a:gd name="connsiteY0" fmla="*/ 0 h 48621"/>
                <a:gd name="connsiteX1" fmla="*/ 52674 w 105347"/>
                <a:gd name="connsiteY1" fmla="*/ 48622 h 48621"/>
                <a:gd name="connsiteX2" fmla="*/ 105347 w 105347"/>
                <a:gd name="connsiteY2" fmla="*/ 0 h 48621"/>
                <a:gd name="connsiteX3" fmla="*/ 0 w 105347"/>
                <a:gd name="connsiteY3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47" h="48621">
                  <a:moveTo>
                    <a:pt x="0" y="0"/>
                  </a:moveTo>
                  <a:cubicBezTo>
                    <a:pt x="2431" y="27552"/>
                    <a:pt x="25121" y="48622"/>
                    <a:pt x="52674" y="48622"/>
                  </a:cubicBezTo>
                  <a:cubicBezTo>
                    <a:pt x="80226" y="48622"/>
                    <a:pt x="102916" y="27552"/>
                    <a:pt x="10534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1A7A984-DB4D-4C0E-9641-8FF29843533D}"/>
                </a:ext>
              </a:extLst>
            </p:cNvPr>
            <p:cNvSpPr/>
            <p:nvPr/>
          </p:nvSpPr>
          <p:spPr>
            <a:xfrm>
              <a:off x="10865562" y="1731534"/>
              <a:ext cx="421389" cy="437596"/>
            </a:xfrm>
            <a:custGeom>
              <a:avLst/>
              <a:gdLst>
                <a:gd name="connsiteX0" fmla="*/ 210695 w 421389"/>
                <a:gd name="connsiteY0" fmla="*/ 0 h 437596"/>
                <a:gd name="connsiteX1" fmla="*/ 210695 w 421389"/>
                <a:gd name="connsiteY1" fmla="*/ 0 h 437596"/>
                <a:gd name="connsiteX2" fmla="*/ 210695 w 421389"/>
                <a:gd name="connsiteY2" fmla="*/ 0 h 437596"/>
                <a:gd name="connsiteX3" fmla="*/ 0 w 421389"/>
                <a:gd name="connsiteY3" fmla="*/ 208264 h 437596"/>
                <a:gd name="connsiteX4" fmla="*/ 0 w 421389"/>
                <a:gd name="connsiteY4" fmla="*/ 215557 h 437596"/>
                <a:gd name="connsiteX5" fmla="*/ 14587 w 421389"/>
                <a:gd name="connsiteY5" fmla="*/ 288490 h 437596"/>
                <a:gd name="connsiteX6" fmla="*/ 51053 w 421389"/>
                <a:gd name="connsiteY6" fmla="*/ 348457 h 437596"/>
                <a:gd name="connsiteX7" fmla="*/ 100485 w 421389"/>
                <a:gd name="connsiteY7" fmla="*/ 428683 h 437596"/>
                <a:gd name="connsiteX8" fmla="*/ 115072 w 421389"/>
                <a:gd name="connsiteY8" fmla="*/ 437597 h 437596"/>
                <a:gd name="connsiteX9" fmla="*/ 306318 w 421389"/>
                <a:gd name="connsiteY9" fmla="*/ 437597 h 437596"/>
                <a:gd name="connsiteX10" fmla="*/ 320904 w 421389"/>
                <a:gd name="connsiteY10" fmla="*/ 428683 h 437596"/>
                <a:gd name="connsiteX11" fmla="*/ 370337 w 421389"/>
                <a:gd name="connsiteY11" fmla="*/ 348457 h 437596"/>
                <a:gd name="connsiteX12" fmla="*/ 406803 w 421389"/>
                <a:gd name="connsiteY12" fmla="*/ 288490 h 437596"/>
                <a:gd name="connsiteX13" fmla="*/ 421390 w 421389"/>
                <a:gd name="connsiteY13" fmla="*/ 215557 h 437596"/>
                <a:gd name="connsiteX14" fmla="*/ 421390 w 421389"/>
                <a:gd name="connsiteY14" fmla="*/ 208264 h 437596"/>
                <a:gd name="connsiteX15" fmla="*/ 210695 w 421389"/>
                <a:gd name="connsiteY15" fmla="*/ 0 h 437596"/>
                <a:gd name="connsiteX16" fmla="*/ 372768 w 421389"/>
                <a:gd name="connsiteY16" fmla="*/ 214747 h 437596"/>
                <a:gd name="connsiteX17" fmla="*/ 361423 w 421389"/>
                <a:gd name="connsiteY17" fmla="*/ 271472 h 437596"/>
                <a:gd name="connsiteX18" fmla="*/ 333870 w 421389"/>
                <a:gd name="connsiteY18" fmla="*/ 316042 h 437596"/>
                <a:gd name="connsiteX19" fmla="*/ 286869 w 421389"/>
                <a:gd name="connsiteY19" fmla="*/ 388975 h 437596"/>
                <a:gd name="connsiteX20" fmla="*/ 210695 w 421389"/>
                <a:gd name="connsiteY20" fmla="*/ 388975 h 437596"/>
                <a:gd name="connsiteX21" fmla="*/ 135331 w 421389"/>
                <a:gd name="connsiteY21" fmla="*/ 388975 h 437596"/>
                <a:gd name="connsiteX22" fmla="*/ 88330 w 421389"/>
                <a:gd name="connsiteY22" fmla="*/ 316042 h 437596"/>
                <a:gd name="connsiteX23" fmla="*/ 60777 w 421389"/>
                <a:gd name="connsiteY23" fmla="*/ 271472 h 437596"/>
                <a:gd name="connsiteX24" fmla="*/ 49432 w 421389"/>
                <a:gd name="connsiteY24" fmla="*/ 214747 h 437596"/>
                <a:gd name="connsiteX25" fmla="*/ 49432 w 421389"/>
                <a:gd name="connsiteY25" fmla="*/ 208264 h 437596"/>
                <a:gd name="connsiteX26" fmla="*/ 211505 w 421389"/>
                <a:gd name="connsiteY26" fmla="*/ 47812 h 437596"/>
                <a:gd name="connsiteX27" fmla="*/ 211505 w 421389"/>
                <a:gd name="connsiteY27" fmla="*/ 47812 h 437596"/>
                <a:gd name="connsiteX28" fmla="*/ 211505 w 421389"/>
                <a:gd name="connsiteY28" fmla="*/ 47812 h 437596"/>
                <a:gd name="connsiteX29" fmla="*/ 211505 w 421389"/>
                <a:gd name="connsiteY29" fmla="*/ 47812 h 437596"/>
                <a:gd name="connsiteX30" fmla="*/ 211505 w 421389"/>
                <a:gd name="connsiteY30" fmla="*/ 47812 h 437596"/>
                <a:gd name="connsiteX31" fmla="*/ 211505 w 421389"/>
                <a:gd name="connsiteY31" fmla="*/ 47812 h 437596"/>
                <a:gd name="connsiteX32" fmla="*/ 211505 w 421389"/>
                <a:gd name="connsiteY32" fmla="*/ 47812 h 437596"/>
                <a:gd name="connsiteX33" fmla="*/ 373578 w 421389"/>
                <a:gd name="connsiteY33" fmla="*/ 208264 h 437596"/>
                <a:gd name="connsiteX34" fmla="*/ 373578 w 421389"/>
                <a:gd name="connsiteY34" fmla="*/ 214747 h 43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1389" h="437596">
                  <a:moveTo>
                    <a:pt x="210695" y="0"/>
                  </a:moveTo>
                  <a:cubicBezTo>
                    <a:pt x="210695" y="0"/>
                    <a:pt x="210695" y="0"/>
                    <a:pt x="210695" y="0"/>
                  </a:cubicBezTo>
                  <a:cubicBezTo>
                    <a:pt x="210695" y="0"/>
                    <a:pt x="210695" y="0"/>
                    <a:pt x="210695" y="0"/>
                  </a:cubicBezTo>
                  <a:cubicBezTo>
                    <a:pt x="95623" y="810"/>
                    <a:pt x="2431" y="93192"/>
                    <a:pt x="0" y="208264"/>
                  </a:cubicBezTo>
                  <a:lnTo>
                    <a:pt x="0" y="215557"/>
                  </a:lnTo>
                  <a:cubicBezTo>
                    <a:pt x="810" y="240678"/>
                    <a:pt x="5673" y="264989"/>
                    <a:pt x="14587" y="288490"/>
                  </a:cubicBezTo>
                  <a:cubicBezTo>
                    <a:pt x="23501" y="310370"/>
                    <a:pt x="35656" y="330629"/>
                    <a:pt x="51053" y="348457"/>
                  </a:cubicBezTo>
                  <a:cubicBezTo>
                    <a:pt x="70502" y="369526"/>
                    <a:pt x="91571" y="410855"/>
                    <a:pt x="100485" y="428683"/>
                  </a:cubicBezTo>
                  <a:cubicBezTo>
                    <a:pt x="102916" y="434355"/>
                    <a:pt x="108589" y="437597"/>
                    <a:pt x="115072" y="437597"/>
                  </a:cubicBezTo>
                  <a:lnTo>
                    <a:pt x="306318" y="437597"/>
                  </a:lnTo>
                  <a:cubicBezTo>
                    <a:pt x="312801" y="437597"/>
                    <a:pt x="318473" y="434355"/>
                    <a:pt x="320904" y="428683"/>
                  </a:cubicBezTo>
                  <a:cubicBezTo>
                    <a:pt x="329818" y="410855"/>
                    <a:pt x="350888" y="369526"/>
                    <a:pt x="370337" y="348457"/>
                  </a:cubicBezTo>
                  <a:cubicBezTo>
                    <a:pt x="385734" y="330629"/>
                    <a:pt x="398699" y="310370"/>
                    <a:pt x="406803" y="288490"/>
                  </a:cubicBezTo>
                  <a:cubicBezTo>
                    <a:pt x="415717" y="264989"/>
                    <a:pt x="420579" y="240678"/>
                    <a:pt x="421390" y="215557"/>
                  </a:cubicBezTo>
                  <a:lnTo>
                    <a:pt x="421390" y="208264"/>
                  </a:lnTo>
                  <a:cubicBezTo>
                    <a:pt x="418958" y="93192"/>
                    <a:pt x="325767" y="810"/>
                    <a:pt x="210695" y="0"/>
                  </a:cubicBezTo>
                  <a:close/>
                  <a:moveTo>
                    <a:pt x="372768" y="214747"/>
                  </a:moveTo>
                  <a:cubicBezTo>
                    <a:pt x="371957" y="234195"/>
                    <a:pt x="367906" y="253644"/>
                    <a:pt x="361423" y="271472"/>
                  </a:cubicBezTo>
                  <a:cubicBezTo>
                    <a:pt x="354940" y="287679"/>
                    <a:pt x="346026" y="303076"/>
                    <a:pt x="333870" y="316042"/>
                  </a:cubicBezTo>
                  <a:cubicBezTo>
                    <a:pt x="315232" y="338732"/>
                    <a:pt x="299025" y="363043"/>
                    <a:pt x="286869" y="388975"/>
                  </a:cubicBezTo>
                  <a:lnTo>
                    <a:pt x="210695" y="388975"/>
                  </a:lnTo>
                  <a:lnTo>
                    <a:pt x="135331" y="388975"/>
                  </a:lnTo>
                  <a:cubicBezTo>
                    <a:pt x="122365" y="363043"/>
                    <a:pt x="106158" y="338732"/>
                    <a:pt x="88330" y="316042"/>
                  </a:cubicBezTo>
                  <a:cubicBezTo>
                    <a:pt x="76985" y="303076"/>
                    <a:pt x="67260" y="287679"/>
                    <a:pt x="60777" y="271472"/>
                  </a:cubicBezTo>
                  <a:cubicBezTo>
                    <a:pt x="53484" y="253644"/>
                    <a:pt x="50243" y="234195"/>
                    <a:pt x="49432" y="214747"/>
                  </a:cubicBezTo>
                  <a:lnTo>
                    <a:pt x="49432" y="208264"/>
                  </a:lnTo>
                  <a:cubicBezTo>
                    <a:pt x="51053" y="119934"/>
                    <a:pt x="123175" y="48622"/>
                    <a:pt x="211505" y="47812"/>
                  </a:cubicBezTo>
                  <a:lnTo>
                    <a:pt x="211505" y="47812"/>
                  </a:lnTo>
                  <a:lnTo>
                    <a:pt x="211505" y="47812"/>
                  </a:lnTo>
                  <a:cubicBezTo>
                    <a:pt x="211505" y="47812"/>
                    <a:pt x="211505" y="47812"/>
                    <a:pt x="211505" y="47812"/>
                  </a:cubicBezTo>
                  <a:cubicBezTo>
                    <a:pt x="211505" y="47812"/>
                    <a:pt x="211505" y="47812"/>
                    <a:pt x="211505" y="47812"/>
                  </a:cubicBezTo>
                  <a:lnTo>
                    <a:pt x="211505" y="47812"/>
                  </a:lnTo>
                  <a:lnTo>
                    <a:pt x="211505" y="47812"/>
                  </a:lnTo>
                  <a:cubicBezTo>
                    <a:pt x="299835" y="48622"/>
                    <a:pt x="371957" y="119124"/>
                    <a:pt x="373578" y="208264"/>
                  </a:cubicBezTo>
                  <a:lnTo>
                    <a:pt x="373578" y="214747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25161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Racetrack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7792721-AC93-4918-B598-7B24B5953E37}"/>
              </a:ext>
            </a:extLst>
          </p:cNvPr>
          <p:cNvGrpSpPr/>
          <p:nvPr/>
        </p:nvGrpSpPr>
        <p:grpSpPr>
          <a:xfrm>
            <a:off x="234251" y="1832354"/>
            <a:ext cx="1907583" cy="2421826"/>
            <a:chOff x="655503" y="1814450"/>
            <a:chExt cx="2543444" cy="3229101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905A6F4-0DE2-4CF7-8CEB-82D796DF14A3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E4EE9D-A646-492D-A401-7B36AED7ABC4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65D7EEB-C2F1-4E79-8CB5-E260E3EE8EB2}"/>
              </a:ext>
            </a:extLst>
          </p:cNvPr>
          <p:cNvGrpSpPr/>
          <p:nvPr/>
        </p:nvGrpSpPr>
        <p:grpSpPr>
          <a:xfrm>
            <a:off x="1926230" y="1832354"/>
            <a:ext cx="1907583" cy="2421826"/>
            <a:chOff x="655503" y="1814450"/>
            <a:chExt cx="2543444" cy="322910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1C815A8-7044-4456-9D5F-F8FCA35F6C50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BC3BAD-0D10-4F71-93BB-ED4970F71967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8C790C2-7DCF-4202-8DD2-C093D323EBE5}"/>
              </a:ext>
            </a:extLst>
          </p:cNvPr>
          <p:cNvGrpSpPr/>
          <p:nvPr/>
        </p:nvGrpSpPr>
        <p:grpSpPr>
          <a:xfrm>
            <a:off x="3618209" y="1832354"/>
            <a:ext cx="1907583" cy="2421826"/>
            <a:chOff x="655503" y="1814450"/>
            <a:chExt cx="2543444" cy="3229101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DAA98AA-270F-4144-9012-2F4F4D09F9C8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C525BE-B989-4B79-9B8C-925F94C13263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C14C92-7738-486F-8692-740055F6140E}"/>
              </a:ext>
            </a:extLst>
          </p:cNvPr>
          <p:cNvGrpSpPr/>
          <p:nvPr/>
        </p:nvGrpSpPr>
        <p:grpSpPr>
          <a:xfrm>
            <a:off x="5310188" y="1832354"/>
            <a:ext cx="1907583" cy="2421826"/>
            <a:chOff x="655503" y="1814450"/>
            <a:chExt cx="2543444" cy="322910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8605FC-925B-42F2-9FCC-EDEAC0025AD3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/>
                <a:t>04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7854800-C664-49A8-A4AC-70E2B7A6207E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F0BE4B6-8FE0-482B-9DB1-94694A43CB88}"/>
              </a:ext>
            </a:extLst>
          </p:cNvPr>
          <p:cNvGrpSpPr/>
          <p:nvPr/>
        </p:nvGrpSpPr>
        <p:grpSpPr>
          <a:xfrm>
            <a:off x="7002167" y="1832354"/>
            <a:ext cx="1907583" cy="2421826"/>
            <a:chOff x="655503" y="1814450"/>
            <a:chExt cx="2543444" cy="3229101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7296A3F-8A5C-40C2-AE83-B4B54F2F18FA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42900" tIns="34290" rIns="68580" bIns="3429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40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ECB021A-12C6-4AC1-94E8-43A1B6AFF568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350A2CB-36E9-4A69-9E1C-77BDF8554611}"/>
              </a:ext>
            </a:extLst>
          </p:cNvPr>
          <p:cNvGrpSpPr/>
          <p:nvPr/>
        </p:nvGrpSpPr>
        <p:grpSpPr>
          <a:xfrm>
            <a:off x="234250" y="4387248"/>
            <a:ext cx="1356425" cy="1260002"/>
            <a:chOff x="8921977" y="4083646"/>
            <a:chExt cx="2937088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7A71FD9-A042-45B4-9AFF-7E6C8171FDC4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00A7EE4-6567-4B51-A60A-58B8488E56F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46CC286-DD67-4393-AA9F-00C95E7A91D0}"/>
              </a:ext>
            </a:extLst>
          </p:cNvPr>
          <p:cNvGrpSpPr/>
          <p:nvPr/>
        </p:nvGrpSpPr>
        <p:grpSpPr>
          <a:xfrm>
            <a:off x="1926229" y="4387248"/>
            <a:ext cx="1356425" cy="1260002"/>
            <a:chOff x="8921977" y="4083646"/>
            <a:chExt cx="2937088" cy="168000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C68916D-E1EF-4041-AA49-F09F04F0E749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9332DDC-E4DC-45F4-B7E6-043AA12C18D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F5B58D8-B0E3-4376-9EAB-AC3C3CF0A415}"/>
              </a:ext>
            </a:extLst>
          </p:cNvPr>
          <p:cNvGrpSpPr/>
          <p:nvPr/>
        </p:nvGrpSpPr>
        <p:grpSpPr>
          <a:xfrm>
            <a:off x="3618208" y="4387248"/>
            <a:ext cx="1356425" cy="1260002"/>
            <a:chOff x="8921977" y="4083646"/>
            <a:chExt cx="2937088" cy="168000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EAB634D-3237-40A7-8702-9A115FC4F849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2F629C7-DEDE-4A3E-AB92-840B0B721E7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62AF6EB-2D8A-4913-98B2-FC76F4AE07DF}"/>
              </a:ext>
            </a:extLst>
          </p:cNvPr>
          <p:cNvGrpSpPr/>
          <p:nvPr/>
        </p:nvGrpSpPr>
        <p:grpSpPr>
          <a:xfrm>
            <a:off x="5310187" y="4387248"/>
            <a:ext cx="1356425" cy="1260002"/>
            <a:chOff x="8921977" y="4083646"/>
            <a:chExt cx="2937088" cy="168000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27485AA-C1D5-424F-926F-26BBF5DC1EB7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ED2CD6C-0845-4E4E-8656-2C755253C52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0C0ED9D-4B4A-46CB-9511-B1C296C2B267}"/>
              </a:ext>
            </a:extLst>
          </p:cNvPr>
          <p:cNvGrpSpPr/>
          <p:nvPr/>
        </p:nvGrpSpPr>
        <p:grpSpPr>
          <a:xfrm>
            <a:off x="7002166" y="4387248"/>
            <a:ext cx="1356425" cy="1260002"/>
            <a:chOff x="8921977" y="4083646"/>
            <a:chExt cx="2937088" cy="168000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E3239F5-0F8E-4041-8CFA-2C25C502B778}"/>
                </a:ext>
              </a:extLst>
            </p:cNvPr>
            <p:cNvSpPr txBox="1"/>
            <p:nvPr/>
          </p:nvSpPr>
          <p:spPr>
            <a:xfrm>
              <a:off x="8921977" y="408364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C6C115F-3830-485D-989F-1D8584C47E3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13" name="Graphic 3" descr="Bar graph with downward trend">
            <a:extLst>
              <a:ext uri="{FF2B5EF4-FFF2-40B4-BE49-F238E27FC236}">
                <a16:creationId xmlns:a16="http://schemas.microsoft.com/office/drawing/2014/main" id="{6A835D12-AE5B-46EE-88BF-2D6B5163E259}"/>
              </a:ext>
            </a:extLst>
          </p:cNvPr>
          <p:cNvGrpSpPr/>
          <p:nvPr/>
        </p:nvGrpSpPr>
        <p:grpSpPr>
          <a:xfrm>
            <a:off x="1247545" y="2119435"/>
            <a:ext cx="583463" cy="583463"/>
            <a:chOff x="1663394" y="1682913"/>
            <a:chExt cx="777950" cy="77795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08AFF21-296E-4D1A-9833-A5B2533B598A}"/>
                </a:ext>
              </a:extLst>
            </p:cNvPr>
            <p:cNvSpPr/>
            <p:nvPr/>
          </p:nvSpPr>
          <p:spPr>
            <a:xfrm>
              <a:off x="1768741" y="1788260"/>
              <a:ext cx="559151" cy="567255"/>
            </a:xfrm>
            <a:custGeom>
              <a:avLst/>
              <a:gdLst>
                <a:gd name="connsiteX0" fmla="*/ 48622 w 559151"/>
                <a:gd name="connsiteY0" fmla="*/ 0 h 567255"/>
                <a:gd name="connsiteX1" fmla="*/ 0 w 559151"/>
                <a:gd name="connsiteY1" fmla="*/ 0 h 567255"/>
                <a:gd name="connsiteX2" fmla="*/ 0 w 559151"/>
                <a:gd name="connsiteY2" fmla="*/ 567255 h 567255"/>
                <a:gd name="connsiteX3" fmla="*/ 559152 w 559151"/>
                <a:gd name="connsiteY3" fmla="*/ 567255 h 567255"/>
                <a:gd name="connsiteX4" fmla="*/ 559152 w 559151"/>
                <a:gd name="connsiteY4" fmla="*/ 518633 h 567255"/>
                <a:gd name="connsiteX5" fmla="*/ 48622 w 559151"/>
                <a:gd name="connsiteY5" fmla="*/ 518633 h 567255"/>
                <a:gd name="connsiteX6" fmla="*/ 48622 w 559151"/>
                <a:gd name="connsiteY6" fmla="*/ 0 h 56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151" h="567255">
                  <a:moveTo>
                    <a:pt x="48622" y="0"/>
                  </a:moveTo>
                  <a:lnTo>
                    <a:pt x="0" y="0"/>
                  </a:lnTo>
                  <a:lnTo>
                    <a:pt x="0" y="567255"/>
                  </a:lnTo>
                  <a:lnTo>
                    <a:pt x="559152" y="567255"/>
                  </a:lnTo>
                  <a:lnTo>
                    <a:pt x="559152" y="518633"/>
                  </a:lnTo>
                  <a:lnTo>
                    <a:pt x="48622" y="518633"/>
                  </a:lnTo>
                  <a:lnTo>
                    <a:pt x="48622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C3C4E15-08F5-4D1A-86CB-9E65CB8ECF0F}"/>
                </a:ext>
              </a:extLst>
            </p:cNvPr>
            <p:cNvSpPr/>
            <p:nvPr/>
          </p:nvSpPr>
          <p:spPr>
            <a:xfrm>
              <a:off x="1865985" y="1788260"/>
              <a:ext cx="121554" cy="470011"/>
            </a:xfrm>
            <a:custGeom>
              <a:avLst/>
              <a:gdLst>
                <a:gd name="connsiteX0" fmla="*/ 0 w 121554"/>
                <a:gd name="connsiteY0" fmla="*/ 0 h 470011"/>
                <a:gd name="connsiteX1" fmla="*/ 121555 w 121554"/>
                <a:gd name="connsiteY1" fmla="*/ 0 h 470011"/>
                <a:gd name="connsiteX2" fmla="*/ 121555 w 121554"/>
                <a:gd name="connsiteY2" fmla="*/ 470011 h 470011"/>
                <a:gd name="connsiteX3" fmla="*/ 0 w 121554"/>
                <a:gd name="connsiteY3" fmla="*/ 470011 h 47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470011">
                  <a:moveTo>
                    <a:pt x="0" y="0"/>
                  </a:moveTo>
                  <a:lnTo>
                    <a:pt x="121555" y="0"/>
                  </a:lnTo>
                  <a:lnTo>
                    <a:pt x="121555" y="470011"/>
                  </a:lnTo>
                  <a:lnTo>
                    <a:pt x="0" y="47001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F6B1429-7AB8-46D4-8B2E-4AD634868668}"/>
                </a:ext>
              </a:extLst>
            </p:cNvPr>
            <p:cNvSpPr/>
            <p:nvPr/>
          </p:nvSpPr>
          <p:spPr>
            <a:xfrm>
              <a:off x="2036161" y="1950333"/>
              <a:ext cx="121554" cy="307938"/>
            </a:xfrm>
            <a:custGeom>
              <a:avLst/>
              <a:gdLst>
                <a:gd name="connsiteX0" fmla="*/ 0 w 121554"/>
                <a:gd name="connsiteY0" fmla="*/ 0 h 307938"/>
                <a:gd name="connsiteX1" fmla="*/ 121555 w 121554"/>
                <a:gd name="connsiteY1" fmla="*/ 0 h 307938"/>
                <a:gd name="connsiteX2" fmla="*/ 121555 w 121554"/>
                <a:gd name="connsiteY2" fmla="*/ 307939 h 307938"/>
                <a:gd name="connsiteX3" fmla="*/ 0 w 121554"/>
                <a:gd name="connsiteY3" fmla="*/ 307939 h 30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307938">
                  <a:moveTo>
                    <a:pt x="0" y="0"/>
                  </a:moveTo>
                  <a:lnTo>
                    <a:pt x="121555" y="0"/>
                  </a:lnTo>
                  <a:lnTo>
                    <a:pt x="121555" y="307939"/>
                  </a:lnTo>
                  <a:lnTo>
                    <a:pt x="0" y="307939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49F1752-4850-482F-848B-8A4206DD4606}"/>
                </a:ext>
              </a:extLst>
            </p:cNvPr>
            <p:cNvSpPr/>
            <p:nvPr/>
          </p:nvSpPr>
          <p:spPr>
            <a:xfrm>
              <a:off x="2206338" y="2096198"/>
              <a:ext cx="121554" cy="162072"/>
            </a:xfrm>
            <a:custGeom>
              <a:avLst/>
              <a:gdLst>
                <a:gd name="connsiteX0" fmla="*/ 0 w 121554"/>
                <a:gd name="connsiteY0" fmla="*/ 0 h 162072"/>
                <a:gd name="connsiteX1" fmla="*/ 121555 w 121554"/>
                <a:gd name="connsiteY1" fmla="*/ 0 h 162072"/>
                <a:gd name="connsiteX2" fmla="*/ 121555 w 121554"/>
                <a:gd name="connsiteY2" fmla="*/ 162073 h 162072"/>
                <a:gd name="connsiteX3" fmla="*/ 0 w 121554"/>
                <a:gd name="connsiteY3" fmla="*/ 162073 h 16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162072">
                  <a:moveTo>
                    <a:pt x="0" y="0"/>
                  </a:moveTo>
                  <a:lnTo>
                    <a:pt x="121555" y="0"/>
                  </a:lnTo>
                  <a:lnTo>
                    <a:pt x="121555" y="162073"/>
                  </a:lnTo>
                  <a:lnTo>
                    <a:pt x="0" y="162073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4C5C46-0F9D-4622-B837-CBCE271AFAAE}"/>
                </a:ext>
              </a:extLst>
            </p:cNvPr>
            <p:cNvSpPr/>
            <p:nvPr/>
          </p:nvSpPr>
          <p:spPr>
            <a:xfrm>
              <a:off x="2057150" y="1784937"/>
              <a:ext cx="262639" cy="262639"/>
            </a:xfrm>
            <a:custGeom>
              <a:avLst/>
              <a:gdLst>
                <a:gd name="connsiteX0" fmla="*/ 218393 w 262639"/>
                <a:gd name="connsiteY0" fmla="*/ 195541 h 262639"/>
                <a:gd name="connsiteX1" fmla="*/ 22852 w 262639"/>
                <a:gd name="connsiteY1" fmla="*/ 0 h 262639"/>
                <a:gd name="connsiteX2" fmla="*/ 0 w 262639"/>
                <a:gd name="connsiteY2" fmla="*/ 22852 h 262639"/>
                <a:gd name="connsiteX3" fmla="*/ 195541 w 262639"/>
                <a:gd name="connsiteY3" fmla="*/ 218393 h 262639"/>
                <a:gd name="connsiteX4" fmla="*/ 151295 w 262639"/>
                <a:gd name="connsiteY4" fmla="*/ 262639 h 262639"/>
                <a:gd name="connsiteX5" fmla="*/ 262639 w 262639"/>
                <a:gd name="connsiteY5" fmla="*/ 262639 h 262639"/>
                <a:gd name="connsiteX6" fmla="*/ 262639 w 262639"/>
                <a:gd name="connsiteY6" fmla="*/ 151295 h 262639"/>
                <a:gd name="connsiteX7" fmla="*/ 218393 w 262639"/>
                <a:gd name="connsiteY7" fmla="*/ 195541 h 26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2639" h="262639">
                  <a:moveTo>
                    <a:pt x="218393" y="195541"/>
                  </a:moveTo>
                  <a:lnTo>
                    <a:pt x="22852" y="0"/>
                  </a:lnTo>
                  <a:lnTo>
                    <a:pt x="0" y="22852"/>
                  </a:lnTo>
                  <a:lnTo>
                    <a:pt x="195541" y="218393"/>
                  </a:lnTo>
                  <a:lnTo>
                    <a:pt x="151295" y="262639"/>
                  </a:lnTo>
                  <a:lnTo>
                    <a:pt x="262639" y="262639"/>
                  </a:lnTo>
                  <a:lnTo>
                    <a:pt x="262639" y="151295"/>
                  </a:lnTo>
                  <a:lnTo>
                    <a:pt x="218393" y="19554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5" descr="Stopwatch">
            <a:extLst>
              <a:ext uri="{FF2B5EF4-FFF2-40B4-BE49-F238E27FC236}">
                <a16:creationId xmlns:a16="http://schemas.microsoft.com/office/drawing/2014/main" id="{428E3B7C-35F4-4A00-AAA1-101D8FF24811}"/>
              </a:ext>
            </a:extLst>
          </p:cNvPr>
          <p:cNvGrpSpPr/>
          <p:nvPr/>
        </p:nvGrpSpPr>
        <p:grpSpPr>
          <a:xfrm>
            <a:off x="2939524" y="2119435"/>
            <a:ext cx="583463" cy="583463"/>
            <a:chOff x="3919366" y="1682913"/>
            <a:chExt cx="777950" cy="77795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25977F-C7B7-4A7B-B713-9B6F7BADBF52}"/>
                </a:ext>
              </a:extLst>
            </p:cNvPr>
            <p:cNvSpPr/>
            <p:nvPr/>
          </p:nvSpPr>
          <p:spPr>
            <a:xfrm>
              <a:off x="4292133" y="1934126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3ED4A5-FE54-4E7E-AB2D-F877CDEDFFB1}"/>
                </a:ext>
              </a:extLst>
            </p:cNvPr>
            <p:cNvSpPr/>
            <p:nvPr/>
          </p:nvSpPr>
          <p:spPr>
            <a:xfrm>
              <a:off x="4292133" y="2258271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DF4E85-C191-4473-8F33-8D85B0429C0A}"/>
                </a:ext>
              </a:extLst>
            </p:cNvPr>
            <p:cNvSpPr/>
            <p:nvPr/>
          </p:nvSpPr>
          <p:spPr>
            <a:xfrm>
              <a:off x="4454206" y="2088095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0AA9C10-E4A5-41A1-8DB7-111516CACC89}"/>
                </a:ext>
              </a:extLst>
            </p:cNvPr>
            <p:cNvSpPr/>
            <p:nvPr/>
          </p:nvSpPr>
          <p:spPr>
            <a:xfrm>
              <a:off x="4130060" y="2088095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62F1477-F576-43BA-BD2F-83A06FCC929B}"/>
                </a:ext>
              </a:extLst>
            </p:cNvPr>
            <p:cNvSpPr/>
            <p:nvPr/>
          </p:nvSpPr>
          <p:spPr>
            <a:xfrm>
              <a:off x="4292133" y="1990851"/>
              <a:ext cx="107778" cy="205022"/>
            </a:xfrm>
            <a:custGeom>
              <a:avLst/>
              <a:gdLst>
                <a:gd name="connsiteX0" fmla="*/ 32415 w 107778"/>
                <a:gd name="connsiteY0" fmla="*/ 0 h 205022"/>
                <a:gd name="connsiteX1" fmla="*/ 0 w 107778"/>
                <a:gd name="connsiteY1" fmla="*/ 0 h 205022"/>
                <a:gd name="connsiteX2" fmla="*/ 0 w 107778"/>
                <a:gd name="connsiteY2" fmla="*/ 113451 h 205022"/>
                <a:gd name="connsiteX3" fmla="*/ 4862 w 107778"/>
                <a:gd name="connsiteY3" fmla="*/ 124796 h 205022"/>
                <a:gd name="connsiteX4" fmla="*/ 85088 w 107778"/>
                <a:gd name="connsiteY4" fmla="*/ 205022 h 205022"/>
                <a:gd name="connsiteX5" fmla="*/ 107778 w 107778"/>
                <a:gd name="connsiteY5" fmla="*/ 182332 h 205022"/>
                <a:gd name="connsiteX6" fmla="*/ 32415 w 107778"/>
                <a:gd name="connsiteY6" fmla="*/ 106968 h 205022"/>
                <a:gd name="connsiteX7" fmla="*/ 32415 w 107778"/>
                <a:gd name="connsiteY7" fmla="*/ 0 h 2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778" h="205022">
                  <a:moveTo>
                    <a:pt x="32415" y="0"/>
                  </a:moveTo>
                  <a:lnTo>
                    <a:pt x="0" y="0"/>
                  </a:lnTo>
                  <a:lnTo>
                    <a:pt x="0" y="113451"/>
                  </a:lnTo>
                  <a:cubicBezTo>
                    <a:pt x="0" y="117503"/>
                    <a:pt x="1621" y="121555"/>
                    <a:pt x="4862" y="124796"/>
                  </a:cubicBezTo>
                  <a:lnTo>
                    <a:pt x="85088" y="205022"/>
                  </a:lnTo>
                  <a:lnTo>
                    <a:pt x="107778" y="182332"/>
                  </a:lnTo>
                  <a:lnTo>
                    <a:pt x="32415" y="106968"/>
                  </a:lnTo>
                  <a:lnTo>
                    <a:pt x="32415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74EF83-DBDD-4286-BC80-ABECA7DBA031}"/>
                </a:ext>
              </a:extLst>
            </p:cNvPr>
            <p:cNvSpPr/>
            <p:nvPr/>
          </p:nvSpPr>
          <p:spPr>
            <a:xfrm>
              <a:off x="4033064" y="1755845"/>
              <a:ext cx="551530" cy="631642"/>
            </a:xfrm>
            <a:custGeom>
              <a:avLst/>
              <a:gdLst>
                <a:gd name="connsiteX0" fmla="*/ 275276 w 551530"/>
                <a:gd name="connsiteY0" fmla="*/ 583463 h 631642"/>
                <a:gd name="connsiteX1" fmla="*/ 48374 w 551530"/>
                <a:gd name="connsiteY1" fmla="*/ 356560 h 631642"/>
                <a:gd name="connsiteX2" fmla="*/ 275276 w 551530"/>
                <a:gd name="connsiteY2" fmla="*/ 129658 h 631642"/>
                <a:gd name="connsiteX3" fmla="*/ 502178 w 551530"/>
                <a:gd name="connsiteY3" fmla="*/ 356560 h 631642"/>
                <a:gd name="connsiteX4" fmla="*/ 275276 w 551530"/>
                <a:gd name="connsiteY4" fmla="*/ 583463 h 631642"/>
                <a:gd name="connsiteX5" fmla="*/ 275276 w 551530"/>
                <a:gd name="connsiteY5" fmla="*/ 583463 h 631642"/>
                <a:gd name="connsiteX6" fmla="*/ 467333 w 551530"/>
                <a:gd name="connsiteY6" fmla="*/ 158831 h 631642"/>
                <a:gd name="connsiteX7" fmla="*/ 491644 w 551530"/>
                <a:gd name="connsiteY7" fmla="*/ 134521 h 631642"/>
                <a:gd name="connsiteX8" fmla="*/ 490833 w 551530"/>
                <a:gd name="connsiteY8" fmla="*/ 100485 h 631642"/>
                <a:gd name="connsiteX9" fmla="*/ 456798 w 551530"/>
                <a:gd name="connsiteY9" fmla="*/ 99675 h 631642"/>
                <a:gd name="connsiteX10" fmla="*/ 429245 w 551530"/>
                <a:gd name="connsiteY10" fmla="*/ 128038 h 631642"/>
                <a:gd name="connsiteX11" fmla="*/ 299587 w 551530"/>
                <a:gd name="connsiteY11" fmla="*/ 82657 h 631642"/>
                <a:gd name="connsiteX12" fmla="*/ 299587 w 551530"/>
                <a:gd name="connsiteY12" fmla="*/ 48622 h 631642"/>
                <a:gd name="connsiteX13" fmla="*/ 372520 w 551530"/>
                <a:gd name="connsiteY13" fmla="*/ 48622 h 631642"/>
                <a:gd name="connsiteX14" fmla="*/ 372520 w 551530"/>
                <a:gd name="connsiteY14" fmla="*/ 0 h 631642"/>
                <a:gd name="connsiteX15" fmla="*/ 178032 w 551530"/>
                <a:gd name="connsiteY15" fmla="*/ 0 h 631642"/>
                <a:gd name="connsiteX16" fmla="*/ 178032 w 551530"/>
                <a:gd name="connsiteY16" fmla="*/ 48622 h 631642"/>
                <a:gd name="connsiteX17" fmla="*/ 250965 w 551530"/>
                <a:gd name="connsiteY17" fmla="*/ 48622 h 631642"/>
                <a:gd name="connsiteX18" fmla="*/ 250965 w 551530"/>
                <a:gd name="connsiteY18" fmla="*/ 81847 h 631642"/>
                <a:gd name="connsiteX19" fmla="*/ 2183 w 551530"/>
                <a:gd name="connsiteY19" fmla="*/ 321715 h 631642"/>
                <a:gd name="connsiteX20" fmla="*/ 183705 w 551530"/>
                <a:gd name="connsiteY20" fmla="*/ 615877 h 631642"/>
                <a:gd name="connsiteX21" fmla="*/ 510282 w 551530"/>
                <a:gd name="connsiteY21" fmla="*/ 501616 h 631642"/>
                <a:gd name="connsiteX22" fmla="*/ 467333 w 551530"/>
                <a:gd name="connsiteY22" fmla="*/ 158831 h 631642"/>
                <a:gd name="connsiteX23" fmla="*/ 467333 w 551530"/>
                <a:gd name="connsiteY23" fmla="*/ 158831 h 63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51530" h="631642">
                  <a:moveTo>
                    <a:pt x="275276" y="583463"/>
                  </a:moveTo>
                  <a:cubicBezTo>
                    <a:pt x="149670" y="583463"/>
                    <a:pt x="48374" y="482167"/>
                    <a:pt x="48374" y="356560"/>
                  </a:cubicBezTo>
                  <a:cubicBezTo>
                    <a:pt x="48374" y="230954"/>
                    <a:pt x="149670" y="129658"/>
                    <a:pt x="275276" y="129658"/>
                  </a:cubicBezTo>
                  <a:cubicBezTo>
                    <a:pt x="400883" y="129658"/>
                    <a:pt x="502178" y="230954"/>
                    <a:pt x="502178" y="356560"/>
                  </a:cubicBezTo>
                  <a:cubicBezTo>
                    <a:pt x="502178" y="482167"/>
                    <a:pt x="400883" y="583463"/>
                    <a:pt x="275276" y="583463"/>
                  </a:cubicBezTo>
                  <a:lnTo>
                    <a:pt x="275276" y="583463"/>
                  </a:lnTo>
                  <a:close/>
                  <a:moveTo>
                    <a:pt x="467333" y="158831"/>
                  </a:moveTo>
                  <a:lnTo>
                    <a:pt x="491644" y="134521"/>
                  </a:lnTo>
                  <a:cubicBezTo>
                    <a:pt x="500558" y="124796"/>
                    <a:pt x="500558" y="110210"/>
                    <a:pt x="490833" y="100485"/>
                  </a:cubicBezTo>
                  <a:cubicBezTo>
                    <a:pt x="481919" y="91571"/>
                    <a:pt x="466522" y="90761"/>
                    <a:pt x="456798" y="99675"/>
                  </a:cubicBezTo>
                  <a:lnTo>
                    <a:pt x="429245" y="128038"/>
                  </a:lnTo>
                  <a:cubicBezTo>
                    <a:pt x="390348" y="102106"/>
                    <a:pt x="345778" y="85899"/>
                    <a:pt x="299587" y="82657"/>
                  </a:cubicBezTo>
                  <a:lnTo>
                    <a:pt x="299587" y="48622"/>
                  </a:lnTo>
                  <a:lnTo>
                    <a:pt x="372520" y="48622"/>
                  </a:lnTo>
                  <a:lnTo>
                    <a:pt x="372520" y="0"/>
                  </a:lnTo>
                  <a:lnTo>
                    <a:pt x="178032" y="0"/>
                  </a:lnTo>
                  <a:lnTo>
                    <a:pt x="178032" y="48622"/>
                  </a:lnTo>
                  <a:lnTo>
                    <a:pt x="250965" y="48622"/>
                  </a:lnTo>
                  <a:lnTo>
                    <a:pt x="250965" y="81847"/>
                  </a:lnTo>
                  <a:cubicBezTo>
                    <a:pt x="122117" y="93192"/>
                    <a:pt x="18391" y="192867"/>
                    <a:pt x="2183" y="321715"/>
                  </a:cubicBezTo>
                  <a:cubicBezTo>
                    <a:pt x="-14024" y="450563"/>
                    <a:pt x="61340" y="572928"/>
                    <a:pt x="183705" y="615877"/>
                  </a:cubicBezTo>
                  <a:cubicBezTo>
                    <a:pt x="306070" y="658826"/>
                    <a:pt x="441401" y="611825"/>
                    <a:pt x="510282" y="501616"/>
                  </a:cubicBezTo>
                  <a:cubicBezTo>
                    <a:pt x="579163" y="391406"/>
                    <a:pt x="559714" y="248782"/>
                    <a:pt x="467333" y="158831"/>
                  </a:cubicBezTo>
                  <a:lnTo>
                    <a:pt x="467333" y="15883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aphic 11" descr="Tools">
            <a:extLst>
              <a:ext uri="{FF2B5EF4-FFF2-40B4-BE49-F238E27FC236}">
                <a16:creationId xmlns:a16="http://schemas.microsoft.com/office/drawing/2014/main" id="{6D079AFC-5622-4A23-8CB1-563E716CEEF3}"/>
              </a:ext>
            </a:extLst>
          </p:cNvPr>
          <p:cNvGrpSpPr/>
          <p:nvPr/>
        </p:nvGrpSpPr>
        <p:grpSpPr>
          <a:xfrm>
            <a:off x="4631503" y="2143178"/>
            <a:ext cx="583463" cy="583463"/>
            <a:chOff x="6175338" y="1714571"/>
            <a:chExt cx="777950" cy="77795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D7AF35-C24A-4F19-A9B5-573DB121D45B}"/>
                </a:ext>
              </a:extLst>
            </p:cNvPr>
            <p:cNvSpPr/>
            <p:nvPr/>
          </p:nvSpPr>
          <p:spPr>
            <a:xfrm>
              <a:off x="6240084" y="1779750"/>
              <a:ext cx="648585" cy="648834"/>
            </a:xfrm>
            <a:custGeom>
              <a:avLst/>
              <a:gdLst>
                <a:gd name="connsiteX0" fmla="*/ 68964 w 648585"/>
                <a:gd name="connsiteY0" fmla="*/ 605803 h 648834"/>
                <a:gd name="connsiteX1" fmla="*/ 48705 w 648585"/>
                <a:gd name="connsiteY1" fmla="*/ 609854 h 648834"/>
                <a:gd name="connsiteX2" fmla="*/ 37360 w 648585"/>
                <a:gd name="connsiteY2" fmla="*/ 592837 h 648834"/>
                <a:gd name="connsiteX3" fmla="*/ 48705 w 648585"/>
                <a:gd name="connsiteY3" fmla="*/ 575819 h 648834"/>
                <a:gd name="connsiteX4" fmla="*/ 68964 w 648585"/>
                <a:gd name="connsiteY4" fmla="*/ 579871 h 648834"/>
                <a:gd name="connsiteX5" fmla="*/ 68964 w 648585"/>
                <a:gd name="connsiteY5" fmla="*/ 605803 h 648834"/>
                <a:gd name="connsiteX6" fmla="*/ 641081 w 648585"/>
                <a:gd name="connsiteY6" fmla="*/ 71772 h 648834"/>
                <a:gd name="connsiteX7" fmla="*/ 575442 w 648585"/>
                <a:gd name="connsiteY7" fmla="*/ 137412 h 648834"/>
                <a:gd name="connsiteX8" fmla="*/ 523578 w 648585"/>
                <a:gd name="connsiteY8" fmla="*/ 123636 h 648834"/>
                <a:gd name="connsiteX9" fmla="*/ 510613 w 648585"/>
                <a:gd name="connsiteY9" fmla="*/ 72583 h 648834"/>
                <a:gd name="connsiteX10" fmla="*/ 576252 w 648585"/>
                <a:gd name="connsiteY10" fmla="*/ 6943 h 648834"/>
                <a:gd name="connsiteX11" fmla="*/ 462801 w 648585"/>
                <a:gd name="connsiteY11" fmla="*/ 28823 h 648834"/>
                <a:gd name="connsiteX12" fmla="*/ 430386 w 648585"/>
                <a:gd name="connsiteY12" fmla="*/ 139843 h 648834"/>
                <a:gd name="connsiteX13" fmla="*/ 17100 w 648585"/>
                <a:gd name="connsiteY13" fmla="*/ 553129 h 648834"/>
                <a:gd name="connsiteX14" fmla="*/ 1704 w 648585"/>
                <a:gd name="connsiteY14" fmla="*/ 607423 h 648834"/>
                <a:gd name="connsiteX15" fmla="*/ 41411 w 648585"/>
                <a:gd name="connsiteY15" fmla="*/ 647131 h 648834"/>
                <a:gd name="connsiteX16" fmla="*/ 95706 w 648585"/>
                <a:gd name="connsiteY16" fmla="*/ 631734 h 648834"/>
                <a:gd name="connsiteX17" fmla="*/ 508992 w 648585"/>
                <a:gd name="connsiteY17" fmla="*/ 218448 h 648834"/>
                <a:gd name="connsiteX18" fmla="*/ 620012 w 648585"/>
                <a:gd name="connsiteY18" fmla="*/ 186034 h 648834"/>
                <a:gd name="connsiteX19" fmla="*/ 641081 w 648585"/>
                <a:gd name="connsiteY19" fmla="*/ 71772 h 64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48585" h="648834">
                  <a:moveTo>
                    <a:pt x="68964" y="605803"/>
                  </a:moveTo>
                  <a:cubicBezTo>
                    <a:pt x="63291" y="611475"/>
                    <a:pt x="55998" y="613096"/>
                    <a:pt x="48705" y="609854"/>
                  </a:cubicBezTo>
                  <a:cubicBezTo>
                    <a:pt x="41411" y="606613"/>
                    <a:pt x="37360" y="600130"/>
                    <a:pt x="37360" y="592837"/>
                  </a:cubicBezTo>
                  <a:cubicBezTo>
                    <a:pt x="37360" y="585543"/>
                    <a:pt x="42222" y="578250"/>
                    <a:pt x="48705" y="575819"/>
                  </a:cubicBezTo>
                  <a:cubicBezTo>
                    <a:pt x="55998" y="572578"/>
                    <a:pt x="63291" y="574198"/>
                    <a:pt x="68964" y="579871"/>
                  </a:cubicBezTo>
                  <a:cubicBezTo>
                    <a:pt x="76257" y="586354"/>
                    <a:pt x="76257" y="598509"/>
                    <a:pt x="68964" y="605803"/>
                  </a:cubicBezTo>
                  <a:close/>
                  <a:moveTo>
                    <a:pt x="641081" y="71772"/>
                  </a:moveTo>
                  <a:lnTo>
                    <a:pt x="575442" y="137412"/>
                  </a:lnTo>
                  <a:lnTo>
                    <a:pt x="523578" y="123636"/>
                  </a:lnTo>
                  <a:lnTo>
                    <a:pt x="510613" y="72583"/>
                  </a:lnTo>
                  <a:lnTo>
                    <a:pt x="576252" y="6943"/>
                  </a:lnTo>
                  <a:cubicBezTo>
                    <a:pt x="537355" y="-7643"/>
                    <a:pt x="493595" y="1271"/>
                    <a:pt x="462801" y="28823"/>
                  </a:cubicBezTo>
                  <a:cubicBezTo>
                    <a:pt x="432007" y="57186"/>
                    <a:pt x="419852" y="99325"/>
                    <a:pt x="430386" y="139843"/>
                  </a:cubicBezTo>
                  <a:lnTo>
                    <a:pt x="17100" y="553129"/>
                  </a:lnTo>
                  <a:cubicBezTo>
                    <a:pt x="2514" y="566905"/>
                    <a:pt x="-3159" y="587975"/>
                    <a:pt x="1704" y="607423"/>
                  </a:cubicBezTo>
                  <a:cubicBezTo>
                    <a:pt x="6566" y="626872"/>
                    <a:pt x="21963" y="642269"/>
                    <a:pt x="41411" y="647131"/>
                  </a:cubicBezTo>
                  <a:cubicBezTo>
                    <a:pt x="60860" y="651993"/>
                    <a:pt x="81119" y="646321"/>
                    <a:pt x="95706" y="631734"/>
                  </a:cubicBezTo>
                  <a:lnTo>
                    <a:pt x="508992" y="218448"/>
                  </a:lnTo>
                  <a:cubicBezTo>
                    <a:pt x="549510" y="228983"/>
                    <a:pt x="591649" y="216828"/>
                    <a:pt x="620012" y="186034"/>
                  </a:cubicBezTo>
                  <a:cubicBezTo>
                    <a:pt x="647564" y="155240"/>
                    <a:pt x="656478" y="110670"/>
                    <a:pt x="641081" y="71772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3B452CD-43A1-410F-931B-48C80C675837}"/>
                </a:ext>
              </a:extLst>
            </p:cNvPr>
            <p:cNvSpPr/>
            <p:nvPr/>
          </p:nvSpPr>
          <p:spPr>
            <a:xfrm>
              <a:off x="6584572" y="2123805"/>
              <a:ext cx="303989" cy="304326"/>
            </a:xfrm>
            <a:custGeom>
              <a:avLst/>
              <a:gdLst>
                <a:gd name="connsiteX0" fmla="*/ 293352 w 303989"/>
                <a:gd name="connsiteY0" fmla="*/ 209074 h 304326"/>
                <a:gd name="connsiteX1" fmla="*/ 84278 w 303989"/>
                <a:gd name="connsiteY1" fmla="*/ 0 h 304326"/>
                <a:gd name="connsiteX2" fmla="*/ 0 w 303989"/>
                <a:gd name="connsiteY2" fmla="*/ 84278 h 304326"/>
                <a:gd name="connsiteX3" fmla="*/ 202591 w 303989"/>
                <a:gd name="connsiteY3" fmla="*/ 286869 h 304326"/>
                <a:gd name="connsiteX4" fmla="*/ 209884 w 303989"/>
                <a:gd name="connsiteY4" fmla="*/ 294162 h 304326"/>
                <a:gd name="connsiteX5" fmla="*/ 210695 w 303989"/>
                <a:gd name="connsiteY5" fmla="*/ 293352 h 304326"/>
                <a:gd name="connsiteX6" fmla="*/ 286869 w 303989"/>
                <a:gd name="connsiteY6" fmla="*/ 286869 h 304326"/>
                <a:gd name="connsiteX7" fmla="*/ 293352 w 303989"/>
                <a:gd name="connsiteY7" fmla="*/ 209074 h 304326"/>
                <a:gd name="connsiteX8" fmla="*/ 293352 w 303989"/>
                <a:gd name="connsiteY8" fmla="*/ 209074 h 30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3989" h="304326">
                  <a:moveTo>
                    <a:pt x="293352" y="209074"/>
                  </a:moveTo>
                  <a:lnTo>
                    <a:pt x="84278" y="0"/>
                  </a:lnTo>
                  <a:lnTo>
                    <a:pt x="0" y="84278"/>
                  </a:lnTo>
                  <a:lnTo>
                    <a:pt x="202591" y="286869"/>
                  </a:lnTo>
                  <a:lnTo>
                    <a:pt x="209884" y="294162"/>
                  </a:lnTo>
                  <a:lnTo>
                    <a:pt x="210695" y="293352"/>
                  </a:lnTo>
                  <a:cubicBezTo>
                    <a:pt x="234195" y="310370"/>
                    <a:pt x="266610" y="307128"/>
                    <a:pt x="286869" y="286869"/>
                  </a:cubicBezTo>
                  <a:cubicBezTo>
                    <a:pt x="307128" y="265800"/>
                    <a:pt x="309559" y="233385"/>
                    <a:pt x="293352" y="209074"/>
                  </a:cubicBezTo>
                  <a:lnTo>
                    <a:pt x="293352" y="209074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A0F6E3-27A1-4F09-B8DF-13CA839720BF}"/>
                </a:ext>
              </a:extLst>
            </p:cNvPr>
            <p:cNvSpPr/>
            <p:nvPr/>
          </p:nvSpPr>
          <p:spPr>
            <a:xfrm>
              <a:off x="6240167" y="1779400"/>
              <a:ext cx="273092" cy="273092"/>
            </a:xfrm>
            <a:custGeom>
              <a:avLst/>
              <a:gdLst>
                <a:gd name="connsiteX0" fmla="*/ 118313 w 273092"/>
                <a:gd name="connsiteY0" fmla="*/ 95623 h 273092"/>
                <a:gd name="connsiteX1" fmla="*/ 119124 w 273092"/>
                <a:gd name="connsiteY1" fmla="*/ 94813 h 273092"/>
                <a:gd name="connsiteX2" fmla="*/ 98054 w 273092"/>
                <a:gd name="connsiteY2" fmla="*/ 55915 h 273092"/>
                <a:gd name="connsiteX3" fmla="*/ 28363 w 273092"/>
                <a:gd name="connsiteY3" fmla="*/ 0 h 273092"/>
                <a:gd name="connsiteX4" fmla="*/ 0 w 273092"/>
                <a:gd name="connsiteY4" fmla="*/ 28363 h 273092"/>
                <a:gd name="connsiteX5" fmla="*/ 55915 w 273092"/>
                <a:gd name="connsiteY5" fmla="*/ 98054 h 273092"/>
                <a:gd name="connsiteX6" fmla="*/ 94813 w 273092"/>
                <a:gd name="connsiteY6" fmla="*/ 119124 h 273092"/>
                <a:gd name="connsiteX7" fmla="*/ 95623 w 273092"/>
                <a:gd name="connsiteY7" fmla="*/ 118313 h 273092"/>
                <a:gd name="connsiteX8" fmla="*/ 250403 w 273092"/>
                <a:gd name="connsiteY8" fmla="*/ 273093 h 273092"/>
                <a:gd name="connsiteX9" fmla="*/ 273093 w 273092"/>
                <a:gd name="connsiteY9" fmla="*/ 250403 h 27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092" h="273092">
                  <a:moveTo>
                    <a:pt x="118313" y="95623"/>
                  </a:moveTo>
                  <a:lnTo>
                    <a:pt x="119124" y="94813"/>
                  </a:lnTo>
                  <a:lnTo>
                    <a:pt x="98054" y="55915"/>
                  </a:lnTo>
                  <a:lnTo>
                    <a:pt x="28363" y="0"/>
                  </a:lnTo>
                  <a:lnTo>
                    <a:pt x="0" y="28363"/>
                  </a:lnTo>
                  <a:lnTo>
                    <a:pt x="55915" y="98054"/>
                  </a:lnTo>
                  <a:lnTo>
                    <a:pt x="94813" y="119124"/>
                  </a:lnTo>
                  <a:lnTo>
                    <a:pt x="95623" y="118313"/>
                  </a:lnTo>
                  <a:lnTo>
                    <a:pt x="250403" y="273093"/>
                  </a:lnTo>
                  <a:lnTo>
                    <a:pt x="273093" y="250403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0" name="Graphic 9" descr="Research">
            <a:extLst>
              <a:ext uri="{FF2B5EF4-FFF2-40B4-BE49-F238E27FC236}">
                <a16:creationId xmlns:a16="http://schemas.microsoft.com/office/drawing/2014/main" id="{3C43BA45-0343-4AF2-818E-B0427E91509A}"/>
              </a:ext>
            </a:extLst>
          </p:cNvPr>
          <p:cNvGrpSpPr/>
          <p:nvPr/>
        </p:nvGrpSpPr>
        <p:grpSpPr>
          <a:xfrm>
            <a:off x="6323482" y="2143178"/>
            <a:ext cx="583463" cy="583463"/>
            <a:chOff x="8431310" y="1714571"/>
            <a:chExt cx="777950" cy="77795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A564D57-C6BC-427D-A96B-1FCC3D47366F}"/>
                </a:ext>
              </a:extLst>
            </p:cNvPr>
            <p:cNvSpPr/>
            <p:nvPr/>
          </p:nvSpPr>
          <p:spPr>
            <a:xfrm>
              <a:off x="8494513" y="1781826"/>
              <a:ext cx="641205" cy="642015"/>
            </a:xfrm>
            <a:custGeom>
              <a:avLst/>
              <a:gdLst>
                <a:gd name="connsiteX0" fmla="*/ 524310 w 641205"/>
                <a:gd name="connsiteY0" fmla="*/ 444084 h 642015"/>
                <a:gd name="connsiteX1" fmla="*/ 474068 w 641205"/>
                <a:gd name="connsiteY1" fmla="*/ 428687 h 642015"/>
                <a:gd name="connsiteX2" fmla="*/ 437601 w 641205"/>
                <a:gd name="connsiteY2" fmla="*/ 393031 h 642015"/>
                <a:gd name="connsiteX3" fmla="*/ 487844 w 641205"/>
                <a:gd name="connsiteY3" fmla="*/ 245545 h 642015"/>
                <a:gd name="connsiteX4" fmla="*/ 244735 w 641205"/>
                <a:gd name="connsiteY4" fmla="*/ 4 h 642015"/>
                <a:gd name="connsiteX5" fmla="*/ 4 w 641205"/>
                <a:gd name="connsiteY5" fmla="*/ 243114 h 642015"/>
                <a:gd name="connsiteX6" fmla="*/ 243114 w 641205"/>
                <a:gd name="connsiteY6" fmla="*/ 487844 h 642015"/>
                <a:gd name="connsiteX7" fmla="*/ 392221 w 641205"/>
                <a:gd name="connsiteY7" fmla="*/ 437601 h 642015"/>
                <a:gd name="connsiteX8" fmla="*/ 427877 w 641205"/>
                <a:gd name="connsiteY8" fmla="*/ 473257 h 642015"/>
                <a:gd name="connsiteX9" fmla="*/ 443274 w 641205"/>
                <a:gd name="connsiteY9" fmla="*/ 524310 h 642015"/>
                <a:gd name="connsiteX10" fmla="*/ 544570 w 641205"/>
                <a:gd name="connsiteY10" fmla="*/ 625606 h 642015"/>
                <a:gd name="connsiteX11" fmla="*/ 624796 w 641205"/>
                <a:gd name="connsiteY11" fmla="*/ 625606 h 642015"/>
                <a:gd name="connsiteX12" fmla="*/ 624796 w 641205"/>
                <a:gd name="connsiteY12" fmla="*/ 545380 h 642015"/>
                <a:gd name="connsiteX13" fmla="*/ 524310 w 641205"/>
                <a:gd name="connsiteY13" fmla="*/ 444084 h 642015"/>
                <a:gd name="connsiteX14" fmla="*/ 244735 w 641205"/>
                <a:gd name="connsiteY14" fmla="*/ 439222 h 642015"/>
                <a:gd name="connsiteX15" fmla="*/ 50247 w 641205"/>
                <a:gd name="connsiteY15" fmla="*/ 244735 h 642015"/>
                <a:gd name="connsiteX16" fmla="*/ 244735 w 641205"/>
                <a:gd name="connsiteY16" fmla="*/ 50247 h 642015"/>
                <a:gd name="connsiteX17" fmla="*/ 439222 w 641205"/>
                <a:gd name="connsiteY17" fmla="*/ 244735 h 642015"/>
                <a:gd name="connsiteX18" fmla="*/ 244735 w 641205"/>
                <a:gd name="connsiteY18" fmla="*/ 439222 h 64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41205" h="642015">
                  <a:moveTo>
                    <a:pt x="524310" y="444084"/>
                  </a:moveTo>
                  <a:cubicBezTo>
                    <a:pt x="511345" y="431118"/>
                    <a:pt x="491896" y="424636"/>
                    <a:pt x="474068" y="428687"/>
                  </a:cubicBezTo>
                  <a:lnTo>
                    <a:pt x="437601" y="393031"/>
                  </a:lnTo>
                  <a:cubicBezTo>
                    <a:pt x="470016" y="350892"/>
                    <a:pt x="487844" y="299029"/>
                    <a:pt x="487844" y="245545"/>
                  </a:cubicBezTo>
                  <a:cubicBezTo>
                    <a:pt x="488654" y="110214"/>
                    <a:pt x="379255" y="815"/>
                    <a:pt x="244735" y="4"/>
                  </a:cubicBezTo>
                  <a:cubicBezTo>
                    <a:pt x="110214" y="-806"/>
                    <a:pt x="815" y="108593"/>
                    <a:pt x="4" y="243114"/>
                  </a:cubicBezTo>
                  <a:cubicBezTo>
                    <a:pt x="-806" y="377634"/>
                    <a:pt x="108593" y="487034"/>
                    <a:pt x="243114" y="487844"/>
                  </a:cubicBezTo>
                  <a:cubicBezTo>
                    <a:pt x="296598" y="487844"/>
                    <a:pt x="349272" y="470016"/>
                    <a:pt x="392221" y="437601"/>
                  </a:cubicBezTo>
                  <a:lnTo>
                    <a:pt x="427877" y="473257"/>
                  </a:lnTo>
                  <a:cubicBezTo>
                    <a:pt x="424636" y="491896"/>
                    <a:pt x="430308" y="510534"/>
                    <a:pt x="443274" y="524310"/>
                  </a:cubicBezTo>
                  <a:lnTo>
                    <a:pt x="544570" y="625606"/>
                  </a:lnTo>
                  <a:cubicBezTo>
                    <a:pt x="566449" y="647486"/>
                    <a:pt x="602916" y="647486"/>
                    <a:pt x="624796" y="625606"/>
                  </a:cubicBezTo>
                  <a:cubicBezTo>
                    <a:pt x="646675" y="603726"/>
                    <a:pt x="646675" y="567260"/>
                    <a:pt x="624796" y="545380"/>
                  </a:cubicBezTo>
                  <a:lnTo>
                    <a:pt x="524310" y="444084"/>
                  </a:lnTo>
                  <a:close/>
                  <a:moveTo>
                    <a:pt x="244735" y="439222"/>
                  </a:moveTo>
                  <a:cubicBezTo>
                    <a:pt x="136956" y="439222"/>
                    <a:pt x="50247" y="352513"/>
                    <a:pt x="50247" y="244735"/>
                  </a:cubicBezTo>
                  <a:cubicBezTo>
                    <a:pt x="50247" y="136956"/>
                    <a:pt x="136956" y="50247"/>
                    <a:pt x="244735" y="50247"/>
                  </a:cubicBezTo>
                  <a:cubicBezTo>
                    <a:pt x="352513" y="50247"/>
                    <a:pt x="439222" y="136956"/>
                    <a:pt x="439222" y="244735"/>
                  </a:cubicBezTo>
                  <a:cubicBezTo>
                    <a:pt x="439222" y="351703"/>
                    <a:pt x="351703" y="439222"/>
                    <a:pt x="244735" y="439222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0806BC7-E827-4EC5-AE5C-E10DDF78282C}"/>
                </a:ext>
              </a:extLst>
            </p:cNvPr>
            <p:cNvSpPr/>
            <p:nvPr/>
          </p:nvSpPr>
          <p:spPr>
            <a:xfrm>
              <a:off x="8565020" y="1902265"/>
              <a:ext cx="349267" cy="256385"/>
            </a:xfrm>
            <a:custGeom>
              <a:avLst/>
              <a:gdLst>
                <a:gd name="connsiteX0" fmla="*/ 348457 w 349267"/>
                <a:gd name="connsiteY0" fmla="*/ 112141 h 256385"/>
                <a:gd name="connsiteX1" fmla="*/ 302266 w 349267"/>
                <a:gd name="connsiteY1" fmla="*/ 112141 h 256385"/>
                <a:gd name="connsiteX2" fmla="*/ 291731 w 349267"/>
                <a:gd name="connsiteY2" fmla="*/ 118624 h 256385"/>
                <a:gd name="connsiteX3" fmla="*/ 260937 w 349267"/>
                <a:gd name="connsiteY3" fmla="*/ 151849 h 256385"/>
                <a:gd name="connsiteX4" fmla="*/ 235006 w 349267"/>
                <a:gd name="connsiteY4" fmla="*/ 61898 h 256385"/>
                <a:gd name="connsiteX5" fmla="*/ 217178 w 349267"/>
                <a:gd name="connsiteY5" fmla="*/ 52174 h 256385"/>
                <a:gd name="connsiteX6" fmla="*/ 207453 w 349267"/>
                <a:gd name="connsiteY6" fmla="*/ 61088 h 256385"/>
                <a:gd name="connsiteX7" fmla="*/ 158831 w 349267"/>
                <a:gd name="connsiteY7" fmla="*/ 189936 h 256385"/>
                <a:gd name="connsiteX8" fmla="*/ 125607 w 349267"/>
                <a:gd name="connsiteY8" fmla="*/ 11656 h 256385"/>
                <a:gd name="connsiteX9" fmla="*/ 109399 w 349267"/>
                <a:gd name="connsiteY9" fmla="*/ 311 h 256385"/>
                <a:gd name="connsiteX10" fmla="*/ 98054 w 349267"/>
                <a:gd name="connsiteY10" fmla="*/ 10035 h 256385"/>
                <a:gd name="connsiteX11" fmla="*/ 63208 w 349267"/>
                <a:gd name="connsiteY11" fmla="*/ 112141 h 256385"/>
                <a:gd name="connsiteX12" fmla="*/ 0 w 349267"/>
                <a:gd name="connsiteY12" fmla="*/ 112141 h 256385"/>
                <a:gd name="connsiteX13" fmla="*/ 0 w 349267"/>
                <a:gd name="connsiteY13" fmla="*/ 144555 h 256385"/>
                <a:gd name="connsiteX14" fmla="*/ 73743 w 349267"/>
                <a:gd name="connsiteY14" fmla="*/ 144555 h 256385"/>
                <a:gd name="connsiteX15" fmla="*/ 87519 w 349267"/>
                <a:gd name="connsiteY15" fmla="*/ 132400 h 256385"/>
                <a:gd name="connsiteX16" fmla="*/ 107778 w 349267"/>
                <a:gd name="connsiteY16" fmla="*/ 70812 h 256385"/>
                <a:gd name="connsiteX17" fmla="*/ 140193 w 349267"/>
                <a:gd name="connsiteY17" fmla="*/ 245041 h 256385"/>
                <a:gd name="connsiteX18" fmla="*/ 153159 w 349267"/>
                <a:gd name="connsiteY18" fmla="*/ 256386 h 256385"/>
                <a:gd name="connsiteX19" fmla="*/ 154780 w 349267"/>
                <a:gd name="connsiteY19" fmla="*/ 256386 h 256385"/>
                <a:gd name="connsiteX20" fmla="*/ 168556 w 349267"/>
                <a:gd name="connsiteY20" fmla="*/ 247472 h 256385"/>
                <a:gd name="connsiteX21" fmla="*/ 220419 w 349267"/>
                <a:gd name="connsiteY21" fmla="*/ 111330 h 256385"/>
                <a:gd name="connsiteX22" fmla="*/ 241489 w 349267"/>
                <a:gd name="connsiteY22" fmla="*/ 184263 h 256385"/>
                <a:gd name="connsiteX23" fmla="*/ 259317 w 349267"/>
                <a:gd name="connsiteY23" fmla="*/ 193988 h 256385"/>
                <a:gd name="connsiteX24" fmla="*/ 265800 w 349267"/>
                <a:gd name="connsiteY24" fmla="*/ 189936 h 256385"/>
                <a:gd name="connsiteX25" fmla="*/ 309559 w 349267"/>
                <a:gd name="connsiteY25" fmla="*/ 144555 h 256385"/>
                <a:gd name="connsiteX26" fmla="*/ 349267 w 349267"/>
                <a:gd name="connsiteY26" fmla="*/ 144555 h 256385"/>
                <a:gd name="connsiteX27" fmla="*/ 349267 w 349267"/>
                <a:gd name="connsiteY27" fmla="*/ 112141 h 25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9267" h="256385">
                  <a:moveTo>
                    <a:pt x="348457" y="112141"/>
                  </a:moveTo>
                  <a:lnTo>
                    <a:pt x="302266" y="112141"/>
                  </a:lnTo>
                  <a:cubicBezTo>
                    <a:pt x="298214" y="112951"/>
                    <a:pt x="294162" y="115382"/>
                    <a:pt x="291731" y="118624"/>
                  </a:cubicBezTo>
                  <a:lnTo>
                    <a:pt x="260937" y="151849"/>
                  </a:lnTo>
                  <a:lnTo>
                    <a:pt x="235006" y="61898"/>
                  </a:lnTo>
                  <a:cubicBezTo>
                    <a:pt x="232575" y="54605"/>
                    <a:pt x="224471" y="49743"/>
                    <a:pt x="217178" y="52174"/>
                  </a:cubicBezTo>
                  <a:cubicBezTo>
                    <a:pt x="213126" y="53795"/>
                    <a:pt x="209074" y="56226"/>
                    <a:pt x="207453" y="61088"/>
                  </a:cubicBezTo>
                  <a:lnTo>
                    <a:pt x="158831" y="189936"/>
                  </a:lnTo>
                  <a:lnTo>
                    <a:pt x="125607" y="11656"/>
                  </a:lnTo>
                  <a:cubicBezTo>
                    <a:pt x="123986" y="3552"/>
                    <a:pt x="116693" y="-1310"/>
                    <a:pt x="109399" y="311"/>
                  </a:cubicBezTo>
                  <a:cubicBezTo>
                    <a:pt x="104537" y="1121"/>
                    <a:pt x="100485" y="5173"/>
                    <a:pt x="98054" y="10035"/>
                  </a:cubicBezTo>
                  <a:lnTo>
                    <a:pt x="63208" y="112141"/>
                  </a:lnTo>
                  <a:lnTo>
                    <a:pt x="0" y="112141"/>
                  </a:lnTo>
                  <a:lnTo>
                    <a:pt x="0" y="144555"/>
                  </a:lnTo>
                  <a:lnTo>
                    <a:pt x="73743" y="144555"/>
                  </a:lnTo>
                  <a:cubicBezTo>
                    <a:pt x="80226" y="143745"/>
                    <a:pt x="85899" y="138883"/>
                    <a:pt x="87519" y="132400"/>
                  </a:cubicBezTo>
                  <a:lnTo>
                    <a:pt x="107778" y="70812"/>
                  </a:lnTo>
                  <a:lnTo>
                    <a:pt x="140193" y="245041"/>
                  </a:lnTo>
                  <a:cubicBezTo>
                    <a:pt x="141003" y="251524"/>
                    <a:pt x="146676" y="256386"/>
                    <a:pt x="153159" y="256386"/>
                  </a:cubicBezTo>
                  <a:lnTo>
                    <a:pt x="154780" y="256386"/>
                  </a:lnTo>
                  <a:cubicBezTo>
                    <a:pt x="160452" y="256386"/>
                    <a:pt x="166125" y="253144"/>
                    <a:pt x="168556" y="247472"/>
                  </a:cubicBezTo>
                  <a:lnTo>
                    <a:pt x="220419" y="111330"/>
                  </a:lnTo>
                  <a:lnTo>
                    <a:pt x="241489" y="184263"/>
                  </a:lnTo>
                  <a:cubicBezTo>
                    <a:pt x="243920" y="191557"/>
                    <a:pt x="251213" y="196419"/>
                    <a:pt x="259317" y="193988"/>
                  </a:cubicBezTo>
                  <a:cubicBezTo>
                    <a:pt x="261748" y="193177"/>
                    <a:pt x="264179" y="191557"/>
                    <a:pt x="265800" y="189936"/>
                  </a:cubicBezTo>
                  <a:lnTo>
                    <a:pt x="309559" y="144555"/>
                  </a:lnTo>
                  <a:lnTo>
                    <a:pt x="349267" y="144555"/>
                  </a:lnTo>
                  <a:lnTo>
                    <a:pt x="349267" y="11214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3" name="Graphic 7" descr="Lightbulb">
            <a:extLst>
              <a:ext uri="{FF2B5EF4-FFF2-40B4-BE49-F238E27FC236}">
                <a16:creationId xmlns:a16="http://schemas.microsoft.com/office/drawing/2014/main" id="{1E9A590C-0BF5-455C-A197-2FB42BFAF340}"/>
              </a:ext>
            </a:extLst>
          </p:cNvPr>
          <p:cNvGrpSpPr/>
          <p:nvPr/>
        </p:nvGrpSpPr>
        <p:grpSpPr>
          <a:xfrm>
            <a:off x="8015461" y="2119435"/>
            <a:ext cx="583463" cy="583463"/>
            <a:chOff x="10687282" y="1682913"/>
            <a:chExt cx="777950" cy="77795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1C7E048-3587-4702-AAE2-B87C529D80B5}"/>
                </a:ext>
              </a:extLst>
            </p:cNvPr>
            <p:cNvSpPr/>
            <p:nvPr/>
          </p:nvSpPr>
          <p:spPr>
            <a:xfrm>
              <a:off x="10970909" y="2201546"/>
              <a:ext cx="210694" cy="48621"/>
            </a:xfrm>
            <a:custGeom>
              <a:avLst/>
              <a:gdLst>
                <a:gd name="connsiteX0" fmla="*/ 24311 w 210694"/>
                <a:gd name="connsiteY0" fmla="*/ 0 h 48621"/>
                <a:gd name="connsiteX1" fmla="*/ 186384 w 210694"/>
                <a:gd name="connsiteY1" fmla="*/ 0 h 48621"/>
                <a:gd name="connsiteX2" fmla="*/ 210695 w 210694"/>
                <a:gd name="connsiteY2" fmla="*/ 24311 h 48621"/>
                <a:gd name="connsiteX3" fmla="*/ 186384 w 210694"/>
                <a:gd name="connsiteY3" fmla="*/ 48622 h 48621"/>
                <a:gd name="connsiteX4" fmla="*/ 24311 w 210694"/>
                <a:gd name="connsiteY4" fmla="*/ 48622 h 48621"/>
                <a:gd name="connsiteX5" fmla="*/ 0 w 210694"/>
                <a:gd name="connsiteY5" fmla="*/ 24311 h 48621"/>
                <a:gd name="connsiteX6" fmla="*/ 24311 w 210694"/>
                <a:gd name="connsiteY6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94" h="48621">
                  <a:moveTo>
                    <a:pt x="24311" y="0"/>
                  </a:moveTo>
                  <a:lnTo>
                    <a:pt x="186384" y="0"/>
                  </a:lnTo>
                  <a:cubicBezTo>
                    <a:pt x="200160" y="0"/>
                    <a:pt x="210695" y="10535"/>
                    <a:pt x="210695" y="24311"/>
                  </a:cubicBezTo>
                  <a:cubicBezTo>
                    <a:pt x="210695" y="38087"/>
                    <a:pt x="200160" y="48622"/>
                    <a:pt x="186384" y="48622"/>
                  </a:cubicBezTo>
                  <a:lnTo>
                    <a:pt x="24311" y="48622"/>
                  </a:lnTo>
                  <a:cubicBezTo>
                    <a:pt x="10535" y="48622"/>
                    <a:pt x="0" y="38087"/>
                    <a:pt x="0" y="24311"/>
                  </a:cubicBezTo>
                  <a:cubicBezTo>
                    <a:pt x="0" y="10535"/>
                    <a:pt x="10535" y="0"/>
                    <a:pt x="24311" y="0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5112274-EB30-46CB-A137-27E3DB491405}"/>
                </a:ext>
              </a:extLst>
            </p:cNvPr>
            <p:cNvSpPr/>
            <p:nvPr/>
          </p:nvSpPr>
          <p:spPr>
            <a:xfrm>
              <a:off x="10970909" y="2282582"/>
              <a:ext cx="210694" cy="48621"/>
            </a:xfrm>
            <a:custGeom>
              <a:avLst/>
              <a:gdLst>
                <a:gd name="connsiteX0" fmla="*/ 24311 w 210694"/>
                <a:gd name="connsiteY0" fmla="*/ 0 h 48621"/>
                <a:gd name="connsiteX1" fmla="*/ 186384 w 210694"/>
                <a:gd name="connsiteY1" fmla="*/ 0 h 48621"/>
                <a:gd name="connsiteX2" fmla="*/ 210695 w 210694"/>
                <a:gd name="connsiteY2" fmla="*/ 24311 h 48621"/>
                <a:gd name="connsiteX3" fmla="*/ 186384 w 210694"/>
                <a:gd name="connsiteY3" fmla="*/ 48622 h 48621"/>
                <a:gd name="connsiteX4" fmla="*/ 24311 w 210694"/>
                <a:gd name="connsiteY4" fmla="*/ 48622 h 48621"/>
                <a:gd name="connsiteX5" fmla="*/ 0 w 210694"/>
                <a:gd name="connsiteY5" fmla="*/ 24311 h 48621"/>
                <a:gd name="connsiteX6" fmla="*/ 24311 w 210694"/>
                <a:gd name="connsiteY6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94" h="48621">
                  <a:moveTo>
                    <a:pt x="24311" y="0"/>
                  </a:moveTo>
                  <a:lnTo>
                    <a:pt x="186384" y="0"/>
                  </a:lnTo>
                  <a:cubicBezTo>
                    <a:pt x="200160" y="0"/>
                    <a:pt x="210695" y="10535"/>
                    <a:pt x="210695" y="24311"/>
                  </a:cubicBezTo>
                  <a:cubicBezTo>
                    <a:pt x="210695" y="38087"/>
                    <a:pt x="200160" y="48622"/>
                    <a:pt x="186384" y="48622"/>
                  </a:cubicBezTo>
                  <a:lnTo>
                    <a:pt x="24311" y="48622"/>
                  </a:lnTo>
                  <a:cubicBezTo>
                    <a:pt x="10535" y="48622"/>
                    <a:pt x="0" y="38087"/>
                    <a:pt x="0" y="24311"/>
                  </a:cubicBezTo>
                  <a:cubicBezTo>
                    <a:pt x="0" y="10535"/>
                    <a:pt x="10535" y="0"/>
                    <a:pt x="24311" y="0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AAE246-40E1-49E0-9E50-4004FD0FFE96}"/>
                </a:ext>
              </a:extLst>
            </p:cNvPr>
            <p:cNvSpPr/>
            <p:nvPr/>
          </p:nvSpPr>
          <p:spPr>
            <a:xfrm>
              <a:off x="11023583" y="2363619"/>
              <a:ext cx="105347" cy="48621"/>
            </a:xfrm>
            <a:custGeom>
              <a:avLst/>
              <a:gdLst>
                <a:gd name="connsiteX0" fmla="*/ 0 w 105347"/>
                <a:gd name="connsiteY0" fmla="*/ 0 h 48621"/>
                <a:gd name="connsiteX1" fmla="*/ 52674 w 105347"/>
                <a:gd name="connsiteY1" fmla="*/ 48622 h 48621"/>
                <a:gd name="connsiteX2" fmla="*/ 105347 w 105347"/>
                <a:gd name="connsiteY2" fmla="*/ 0 h 48621"/>
                <a:gd name="connsiteX3" fmla="*/ 0 w 105347"/>
                <a:gd name="connsiteY3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47" h="48621">
                  <a:moveTo>
                    <a:pt x="0" y="0"/>
                  </a:moveTo>
                  <a:cubicBezTo>
                    <a:pt x="2431" y="27552"/>
                    <a:pt x="25121" y="48622"/>
                    <a:pt x="52674" y="48622"/>
                  </a:cubicBezTo>
                  <a:cubicBezTo>
                    <a:pt x="80226" y="48622"/>
                    <a:pt x="102916" y="27552"/>
                    <a:pt x="10534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1A7A984-DB4D-4C0E-9641-8FF29843533D}"/>
                </a:ext>
              </a:extLst>
            </p:cNvPr>
            <p:cNvSpPr/>
            <p:nvPr/>
          </p:nvSpPr>
          <p:spPr>
            <a:xfrm>
              <a:off x="10865562" y="1731534"/>
              <a:ext cx="421389" cy="437596"/>
            </a:xfrm>
            <a:custGeom>
              <a:avLst/>
              <a:gdLst>
                <a:gd name="connsiteX0" fmla="*/ 210695 w 421389"/>
                <a:gd name="connsiteY0" fmla="*/ 0 h 437596"/>
                <a:gd name="connsiteX1" fmla="*/ 210695 w 421389"/>
                <a:gd name="connsiteY1" fmla="*/ 0 h 437596"/>
                <a:gd name="connsiteX2" fmla="*/ 210695 w 421389"/>
                <a:gd name="connsiteY2" fmla="*/ 0 h 437596"/>
                <a:gd name="connsiteX3" fmla="*/ 0 w 421389"/>
                <a:gd name="connsiteY3" fmla="*/ 208264 h 437596"/>
                <a:gd name="connsiteX4" fmla="*/ 0 w 421389"/>
                <a:gd name="connsiteY4" fmla="*/ 215557 h 437596"/>
                <a:gd name="connsiteX5" fmla="*/ 14587 w 421389"/>
                <a:gd name="connsiteY5" fmla="*/ 288490 h 437596"/>
                <a:gd name="connsiteX6" fmla="*/ 51053 w 421389"/>
                <a:gd name="connsiteY6" fmla="*/ 348457 h 437596"/>
                <a:gd name="connsiteX7" fmla="*/ 100485 w 421389"/>
                <a:gd name="connsiteY7" fmla="*/ 428683 h 437596"/>
                <a:gd name="connsiteX8" fmla="*/ 115072 w 421389"/>
                <a:gd name="connsiteY8" fmla="*/ 437597 h 437596"/>
                <a:gd name="connsiteX9" fmla="*/ 306318 w 421389"/>
                <a:gd name="connsiteY9" fmla="*/ 437597 h 437596"/>
                <a:gd name="connsiteX10" fmla="*/ 320904 w 421389"/>
                <a:gd name="connsiteY10" fmla="*/ 428683 h 437596"/>
                <a:gd name="connsiteX11" fmla="*/ 370337 w 421389"/>
                <a:gd name="connsiteY11" fmla="*/ 348457 h 437596"/>
                <a:gd name="connsiteX12" fmla="*/ 406803 w 421389"/>
                <a:gd name="connsiteY12" fmla="*/ 288490 h 437596"/>
                <a:gd name="connsiteX13" fmla="*/ 421390 w 421389"/>
                <a:gd name="connsiteY13" fmla="*/ 215557 h 437596"/>
                <a:gd name="connsiteX14" fmla="*/ 421390 w 421389"/>
                <a:gd name="connsiteY14" fmla="*/ 208264 h 437596"/>
                <a:gd name="connsiteX15" fmla="*/ 210695 w 421389"/>
                <a:gd name="connsiteY15" fmla="*/ 0 h 437596"/>
                <a:gd name="connsiteX16" fmla="*/ 372768 w 421389"/>
                <a:gd name="connsiteY16" fmla="*/ 214747 h 437596"/>
                <a:gd name="connsiteX17" fmla="*/ 361423 w 421389"/>
                <a:gd name="connsiteY17" fmla="*/ 271472 h 437596"/>
                <a:gd name="connsiteX18" fmla="*/ 333870 w 421389"/>
                <a:gd name="connsiteY18" fmla="*/ 316042 h 437596"/>
                <a:gd name="connsiteX19" fmla="*/ 286869 w 421389"/>
                <a:gd name="connsiteY19" fmla="*/ 388975 h 437596"/>
                <a:gd name="connsiteX20" fmla="*/ 210695 w 421389"/>
                <a:gd name="connsiteY20" fmla="*/ 388975 h 437596"/>
                <a:gd name="connsiteX21" fmla="*/ 135331 w 421389"/>
                <a:gd name="connsiteY21" fmla="*/ 388975 h 437596"/>
                <a:gd name="connsiteX22" fmla="*/ 88330 w 421389"/>
                <a:gd name="connsiteY22" fmla="*/ 316042 h 437596"/>
                <a:gd name="connsiteX23" fmla="*/ 60777 w 421389"/>
                <a:gd name="connsiteY23" fmla="*/ 271472 h 437596"/>
                <a:gd name="connsiteX24" fmla="*/ 49432 w 421389"/>
                <a:gd name="connsiteY24" fmla="*/ 214747 h 437596"/>
                <a:gd name="connsiteX25" fmla="*/ 49432 w 421389"/>
                <a:gd name="connsiteY25" fmla="*/ 208264 h 437596"/>
                <a:gd name="connsiteX26" fmla="*/ 211505 w 421389"/>
                <a:gd name="connsiteY26" fmla="*/ 47812 h 437596"/>
                <a:gd name="connsiteX27" fmla="*/ 211505 w 421389"/>
                <a:gd name="connsiteY27" fmla="*/ 47812 h 437596"/>
                <a:gd name="connsiteX28" fmla="*/ 211505 w 421389"/>
                <a:gd name="connsiteY28" fmla="*/ 47812 h 437596"/>
                <a:gd name="connsiteX29" fmla="*/ 211505 w 421389"/>
                <a:gd name="connsiteY29" fmla="*/ 47812 h 437596"/>
                <a:gd name="connsiteX30" fmla="*/ 211505 w 421389"/>
                <a:gd name="connsiteY30" fmla="*/ 47812 h 437596"/>
                <a:gd name="connsiteX31" fmla="*/ 211505 w 421389"/>
                <a:gd name="connsiteY31" fmla="*/ 47812 h 437596"/>
                <a:gd name="connsiteX32" fmla="*/ 211505 w 421389"/>
                <a:gd name="connsiteY32" fmla="*/ 47812 h 437596"/>
                <a:gd name="connsiteX33" fmla="*/ 373578 w 421389"/>
                <a:gd name="connsiteY33" fmla="*/ 208264 h 437596"/>
                <a:gd name="connsiteX34" fmla="*/ 373578 w 421389"/>
                <a:gd name="connsiteY34" fmla="*/ 214747 h 43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1389" h="437596">
                  <a:moveTo>
                    <a:pt x="210695" y="0"/>
                  </a:moveTo>
                  <a:cubicBezTo>
                    <a:pt x="210695" y="0"/>
                    <a:pt x="210695" y="0"/>
                    <a:pt x="210695" y="0"/>
                  </a:cubicBezTo>
                  <a:cubicBezTo>
                    <a:pt x="210695" y="0"/>
                    <a:pt x="210695" y="0"/>
                    <a:pt x="210695" y="0"/>
                  </a:cubicBezTo>
                  <a:cubicBezTo>
                    <a:pt x="95623" y="810"/>
                    <a:pt x="2431" y="93192"/>
                    <a:pt x="0" y="208264"/>
                  </a:cubicBezTo>
                  <a:lnTo>
                    <a:pt x="0" y="215557"/>
                  </a:lnTo>
                  <a:cubicBezTo>
                    <a:pt x="810" y="240678"/>
                    <a:pt x="5673" y="264989"/>
                    <a:pt x="14587" y="288490"/>
                  </a:cubicBezTo>
                  <a:cubicBezTo>
                    <a:pt x="23501" y="310370"/>
                    <a:pt x="35656" y="330629"/>
                    <a:pt x="51053" y="348457"/>
                  </a:cubicBezTo>
                  <a:cubicBezTo>
                    <a:pt x="70502" y="369526"/>
                    <a:pt x="91571" y="410855"/>
                    <a:pt x="100485" y="428683"/>
                  </a:cubicBezTo>
                  <a:cubicBezTo>
                    <a:pt x="102916" y="434355"/>
                    <a:pt x="108589" y="437597"/>
                    <a:pt x="115072" y="437597"/>
                  </a:cubicBezTo>
                  <a:lnTo>
                    <a:pt x="306318" y="437597"/>
                  </a:lnTo>
                  <a:cubicBezTo>
                    <a:pt x="312801" y="437597"/>
                    <a:pt x="318473" y="434355"/>
                    <a:pt x="320904" y="428683"/>
                  </a:cubicBezTo>
                  <a:cubicBezTo>
                    <a:pt x="329818" y="410855"/>
                    <a:pt x="350888" y="369526"/>
                    <a:pt x="370337" y="348457"/>
                  </a:cubicBezTo>
                  <a:cubicBezTo>
                    <a:pt x="385734" y="330629"/>
                    <a:pt x="398699" y="310370"/>
                    <a:pt x="406803" y="288490"/>
                  </a:cubicBezTo>
                  <a:cubicBezTo>
                    <a:pt x="415717" y="264989"/>
                    <a:pt x="420579" y="240678"/>
                    <a:pt x="421390" y="215557"/>
                  </a:cubicBezTo>
                  <a:lnTo>
                    <a:pt x="421390" y="208264"/>
                  </a:lnTo>
                  <a:cubicBezTo>
                    <a:pt x="418958" y="93192"/>
                    <a:pt x="325767" y="810"/>
                    <a:pt x="210695" y="0"/>
                  </a:cubicBezTo>
                  <a:close/>
                  <a:moveTo>
                    <a:pt x="372768" y="214747"/>
                  </a:moveTo>
                  <a:cubicBezTo>
                    <a:pt x="371957" y="234195"/>
                    <a:pt x="367906" y="253644"/>
                    <a:pt x="361423" y="271472"/>
                  </a:cubicBezTo>
                  <a:cubicBezTo>
                    <a:pt x="354940" y="287679"/>
                    <a:pt x="346026" y="303076"/>
                    <a:pt x="333870" y="316042"/>
                  </a:cubicBezTo>
                  <a:cubicBezTo>
                    <a:pt x="315232" y="338732"/>
                    <a:pt x="299025" y="363043"/>
                    <a:pt x="286869" y="388975"/>
                  </a:cubicBezTo>
                  <a:lnTo>
                    <a:pt x="210695" y="388975"/>
                  </a:lnTo>
                  <a:lnTo>
                    <a:pt x="135331" y="388975"/>
                  </a:lnTo>
                  <a:cubicBezTo>
                    <a:pt x="122365" y="363043"/>
                    <a:pt x="106158" y="338732"/>
                    <a:pt x="88330" y="316042"/>
                  </a:cubicBezTo>
                  <a:cubicBezTo>
                    <a:pt x="76985" y="303076"/>
                    <a:pt x="67260" y="287679"/>
                    <a:pt x="60777" y="271472"/>
                  </a:cubicBezTo>
                  <a:cubicBezTo>
                    <a:pt x="53484" y="253644"/>
                    <a:pt x="50243" y="234195"/>
                    <a:pt x="49432" y="214747"/>
                  </a:cubicBezTo>
                  <a:lnTo>
                    <a:pt x="49432" y="208264"/>
                  </a:lnTo>
                  <a:cubicBezTo>
                    <a:pt x="51053" y="119934"/>
                    <a:pt x="123175" y="48622"/>
                    <a:pt x="211505" y="47812"/>
                  </a:cubicBezTo>
                  <a:lnTo>
                    <a:pt x="211505" y="47812"/>
                  </a:lnTo>
                  <a:lnTo>
                    <a:pt x="211505" y="47812"/>
                  </a:lnTo>
                  <a:cubicBezTo>
                    <a:pt x="211505" y="47812"/>
                    <a:pt x="211505" y="47812"/>
                    <a:pt x="211505" y="47812"/>
                  </a:cubicBezTo>
                  <a:cubicBezTo>
                    <a:pt x="211505" y="47812"/>
                    <a:pt x="211505" y="47812"/>
                    <a:pt x="211505" y="47812"/>
                  </a:cubicBezTo>
                  <a:lnTo>
                    <a:pt x="211505" y="47812"/>
                  </a:lnTo>
                  <a:lnTo>
                    <a:pt x="211505" y="47812"/>
                  </a:lnTo>
                  <a:cubicBezTo>
                    <a:pt x="299835" y="48622"/>
                    <a:pt x="371957" y="119124"/>
                    <a:pt x="373578" y="208264"/>
                  </a:cubicBezTo>
                  <a:lnTo>
                    <a:pt x="373578" y="214747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2090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417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Racetrack Process Diagram – Slide Template</vt:lpstr>
      <vt:lpstr>Racetrack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Racetrack Process Diagram</dc:title>
  <dc:creator>PresentationGO.com</dc:creator>
  <dc:description>© Copyright PresentationGO.com</dc:description>
  <cp:lastModifiedBy>Christophe Barroche</cp:lastModifiedBy>
  <cp:revision>8</cp:revision>
  <dcterms:created xsi:type="dcterms:W3CDTF">2014-11-26T05:14:11Z</dcterms:created>
  <dcterms:modified xsi:type="dcterms:W3CDTF">2019-12-04T05:41:40Z</dcterms:modified>
  <cp:category>Charts &amp; Diagrams</cp:category>
</cp:coreProperties>
</file>