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27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Racing Cars Bar Chart – Slide Template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64481964-DD78-45E7-9AE8-E965DD590C9A}"/>
              </a:ext>
            </a:extLst>
          </p:cNvPr>
          <p:cNvSpPr/>
          <p:nvPr/>
        </p:nvSpPr>
        <p:spPr>
          <a:xfrm>
            <a:off x="0" y="3478128"/>
            <a:ext cx="3600450" cy="57354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61722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75%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130886-1143-4F2C-9A16-B9DEDFECEF4D}"/>
              </a:ext>
            </a:extLst>
          </p:cNvPr>
          <p:cNvGrpSpPr/>
          <p:nvPr/>
        </p:nvGrpSpPr>
        <p:grpSpPr>
          <a:xfrm>
            <a:off x="3531006" y="3391028"/>
            <a:ext cx="1469012" cy="747749"/>
            <a:chOff x="5131088" y="2930501"/>
            <a:chExt cx="1958683" cy="99699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5FA8EF7-8011-4907-ABBD-367E7E9FFCEF}"/>
                </a:ext>
              </a:extLst>
            </p:cNvPr>
            <p:cNvSpPr/>
            <p:nvPr/>
          </p:nvSpPr>
          <p:spPr>
            <a:xfrm>
              <a:off x="5131088" y="2930501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F99A5D4-70EE-404E-A168-E86C9C294407}"/>
                </a:ext>
              </a:extLst>
            </p:cNvPr>
            <p:cNvSpPr/>
            <p:nvPr/>
          </p:nvSpPr>
          <p:spPr>
            <a:xfrm>
              <a:off x="5155759" y="2955168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67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320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E1AD4A-BB57-4EB6-AC3A-CC7B13D613E3}"/>
              </a:ext>
            </a:extLst>
          </p:cNvPr>
          <p:cNvGrpSpPr/>
          <p:nvPr/>
        </p:nvGrpSpPr>
        <p:grpSpPr>
          <a:xfrm>
            <a:off x="5418234" y="3134901"/>
            <a:ext cx="2194560" cy="1260003"/>
            <a:chOff x="8921977" y="1394910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64DEA01-B626-42DC-B5FD-2CB656D381D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012C83-E511-4F98-B84D-FFCE7A454F3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">
            <a:extLst>
              <a:ext uri="{FF2B5EF4-FFF2-40B4-BE49-F238E27FC236}">
                <a16:creationId xmlns:a16="http://schemas.microsoft.com/office/drawing/2014/main" id="{E5BB62F0-BCA6-49E1-8CAE-97BE1783D9EA}"/>
              </a:ext>
            </a:extLst>
          </p:cNvPr>
          <p:cNvSpPr/>
          <p:nvPr/>
        </p:nvSpPr>
        <p:spPr>
          <a:xfrm>
            <a:off x="0" y="5082818"/>
            <a:ext cx="4800600" cy="57354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61722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867EF9-2C6C-4518-9C6A-97F2F75B459C}"/>
              </a:ext>
            </a:extLst>
          </p:cNvPr>
          <p:cNvGrpSpPr/>
          <p:nvPr/>
        </p:nvGrpSpPr>
        <p:grpSpPr>
          <a:xfrm>
            <a:off x="4718839" y="4995718"/>
            <a:ext cx="1469012" cy="747749"/>
            <a:chOff x="7104585" y="4188605"/>
            <a:chExt cx="1958683" cy="996998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26C0AA2-23EE-47CD-BF21-EB58F1BF4503}"/>
                </a:ext>
              </a:extLst>
            </p:cNvPr>
            <p:cNvSpPr/>
            <p:nvPr/>
          </p:nvSpPr>
          <p:spPr>
            <a:xfrm>
              <a:off x="7104585" y="4188605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83C4EE6-0F86-4DEB-B3B2-0993D63C134E}"/>
                </a:ext>
              </a:extLst>
            </p:cNvPr>
            <p:cNvSpPr/>
            <p:nvPr/>
          </p:nvSpPr>
          <p:spPr>
            <a:xfrm>
              <a:off x="7129255" y="4213271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6" y="4620"/>
                    <a:pt x="5619" y="4447"/>
                  </a:cubicBezTo>
                  <a:cubicBezTo>
                    <a:pt x="6212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2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6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6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6" y="16518"/>
                    <a:pt x="12056" y="15709"/>
                  </a:cubicBezTo>
                  <a:lnTo>
                    <a:pt x="12056" y="5775"/>
                  </a:lnTo>
                  <a:cubicBezTo>
                    <a:pt x="12056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6" y="3639"/>
                  </a:cubicBezTo>
                  <a:lnTo>
                    <a:pt x="14456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473" y="17846"/>
                    <a:pt x="14456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74DE5F-EDC6-487C-8E94-0BEB9B0627F6}"/>
              </a:ext>
            </a:extLst>
          </p:cNvPr>
          <p:cNvGrpSpPr/>
          <p:nvPr/>
        </p:nvGrpSpPr>
        <p:grpSpPr>
          <a:xfrm>
            <a:off x="6695611" y="4739591"/>
            <a:ext cx="2194560" cy="1260003"/>
            <a:chOff x="8921977" y="400157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6B9A27-112E-4F65-ACB5-559313FA2D7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611390-6111-4D41-8421-2D52C8C3DF8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Rectangle">
            <a:extLst>
              <a:ext uri="{FF2B5EF4-FFF2-40B4-BE49-F238E27FC236}">
                <a16:creationId xmlns:a16="http://schemas.microsoft.com/office/drawing/2014/main" id="{891746FC-0CF2-4A67-9C13-5F1DA22F6C3C}"/>
              </a:ext>
            </a:extLst>
          </p:cNvPr>
          <p:cNvSpPr/>
          <p:nvPr/>
        </p:nvSpPr>
        <p:spPr>
          <a:xfrm>
            <a:off x="0" y="1873439"/>
            <a:ext cx="2400300" cy="57354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61722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100" b="1" dirty="0"/>
              <a:t>50%</a:t>
            </a:r>
            <a:endParaRPr sz="2100" b="1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B9BC70-F621-4DE5-AC3A-3A3B2E086E61}"/>
              </a:ext>
            </a:extLst>
          </p:cNvPr>
          <p:cNvGrpSpPr/>
          <p:nvPr/>
        </p:nvGrpSpPr>
        <p:grpSpPr>
          <a:xfrm>
            <a:off x="2299692" y="1786339"/>
            <a:ext cx="1469012" cy="747749"/>
            <a:chOff x="3182261" y="1672397"/>
            <a:chExt cx="1958683" cy="99699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3D401-5837-4762-9F42-69FB80CE39AD}"/>
                </a:ext>
              </a:extLst>
            </p:cNvPr>
            <p:cNvSpPr/>
            <p:nvPr/>
          </p:nvSpPr>
          <p:spPr>
            <a:xfrm>
              <a:off x="3182261" y="1672397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FCF8345-3208-4172-A62C-124A1F11AE2B}"/>
                </a:ext>
              </a:extLst>
            </p:cNvPr>
            <p:cNvSpPr/>
            <p:nvPr/>
          </p:nvSpPr>
          <p:spPr>
            <a:xfrm>
              <a:off x="3206931" y="1697064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39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292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3F3CFD-FB35-410D-A8A3-B1D6121B2A25}"/>
              </a:ext>
            </a:extLst>
          </p:cNvPr>
          <p:cNvGrpSpPr/>
          <p:nvPr/>
        </p:nvGrpSpPr>
        <p:grpSpPr>
          <a:xfrm>
            <a:off x="4140858" y="1530212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B98D2DA-0D63-418A-BF2B-783BFED0B7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8009A5-7940-4737-AAB2-A3755E6D6A5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Racing Cars Bar Chart – Slide Template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64481964-DD78-45E7-9AE8-E965DD590C9A}"/>
              </a:ext>
            </a:extLst>
          </p:cNvPr>
          <p:cNvSpPr/>
          <p:nvPr/>
        </p:nvSpPr>
        <p:spPr>
          <a:xfrm>
            <a:off x="0" y="3478128"/>
            <a:ext cx="3600450" cy="573548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61722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75%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130886-1143-4F2C-9A16-B9DEDFECEF4D}"/>
              </a:ext>
            </a:extLst>
          </p:cNvPr>
          <p:cNvGrpSpPr/>
          <p:nvPr/>
        </p:nvGrpSpPr>
        <p:grpSpPr>
          <a:xfrm>
            <a:off x="3531006" y="3391028"/>
            <a:ext cx="1469012" cy="747749"/>
            <a:chOff x="5131088" y="2930501"/>
            <a:chExt cx="1958683" cy="99699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5FA8EF7-8011-4907-ABBD-367E7E9FFCEF}"/>
                </a:ext>
              </a:extLst>
            </p:cNvPr>
            <p:cNvSpPr/>
            <p:nvPr/>
          </p:nvSpPr>
          <p:spPr>
            <a:xfrm>
              <a:off x="5131088" y="2930501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F99A5D4-70EE-404E-A168-E86C9C294407}"/>
                </a:ext>
              </a:extLst>
            </p:cNvPr>
            <p:cNvSpPr/>
            <p:nvPr/>
          </p:nvSpPr>
          <p:spPr>
            <a:xfrm>
              <a:off x="5155759" y="2955168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67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320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E1AD4A-BB57-4EB6-AC3A-CC7B13D613E3}"/>
              </a:ext>
            </a:extLst>
          </p:cNvPr>
          <p:cNvGrpSpPr/>
          <p:nvPr/>
        </p:nvGrpSpPr>
        <p:grpSpPr>
          <a:xfrm>
            <a:off x="5418234" y="3134901"/>
            <a:ext cx="2194560" cy="1260003"/>
            <a:chOff x="8921977" y="1394910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64DEA01-B626-42DC-B5FD-2CB656D381D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012C83-E511-4F98-B84D-FFCE7A454F3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">
            <a:extLst>
              <a:ext uri="{FF2B5EF4-FFF2-40B4-BE49-F238E27FC236}">
                <a16:creationId xmlns:a16="http://schemas.microsoft.com/office/drawing/2014/main" id="{E5BB62F0-BCA6-49E1-8CAE-97BE1783D9EA}"/>
              </a:ext>
            </a:extLst>
          </p:cNvPr>
          <p:cNvSpPr/>
          <p:nvPr/>
        </p:nvSpPr>
        <p:spPr>
          <a:xfrm>
            <a:off x="0" y="5082818"/>
            <a:ext cx="4800600" cy="57354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61722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  <a:endParaRPr sz="2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867EF9-2C6C-4518-9C6A-97F2F75B459C}"/>
              </a:ext>
            </a:extLst>
          </p:cNvPr>
          <p:cNvGrpSpPr/>
          <p:nvPr/>
        </p:nvGrpSpPr>
        <p:grpSpPr>
          <a:xfrm>
            <a:off x="4718839" y="4995718"/>
            <a:ext cx="1469012" cy="747749"/>
            <a:chOff x="7104585" y="4188605"/>
            <a:chExt cx="1958683" cy="996998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26C0AA2-23EE-47CD-BF21-EB58F1BF4503}"/>
                </a:ext>
              </a:extLst>
            </p:cNvPr>
            <p:cNvSpPr/>
            <p:nvPr/>
          </p:nvSpPr>
          <p:spPr>
            <a:xfrm>
              <a:off x="7104585" y="4188605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83C4EE6-0F86-4DEB-B3B2-0993D63C134E}"/>
                </a:ext>
              </a:extLst>
            </p:cNvPr>
            <p:cNvSpPr/>
            <p:nvPr/>
          </p:nvSpPr>
          <p:spPr>
            <a:xfrm>
              <a:off x="7129255" y="4213271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6" y="4620"/>
                    <a:pt x="5619" y="4447"/>
                  </a:cubicBezTo>
                  <a:cubicBezTo>
                    <a:pt x="6212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2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6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6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6" y="16518"/>
                    <a:pt x="12056" y="15709"/>
                  </a:cubicBezTo>
                  <a:lnTo>
                    <a:pt x="12056" y="5775"/>
                  </a:lnTo>
                  <a:cubicBezTo>
                    <a:pt x="12056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6" y="3639"/>
                  </a:cubicBezTo>
                  <a:lnTo>
                    <a:pt x="14456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473" y="17846"/>
                    <a:pt x="14456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74DE5F-EDC6-487C-8E94-0BEB9B0627F6}"/>
              </a:ext>
            </a:extLst>
          </p:cNvPr>
          <p:cNvGrpSpPr/>
          <p:nvPr/>
        </p:nvGrpSpPr>
        <p:grpSpPr>
          <a:xfrm>
            <a:off x="6695611" y="4739591"/>
            <a:ext cx="2194560" cy="1260003"/>
            <a:chOff x="8921977" y="400157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6B9A27-112E-4F65-ACB5-559313FA2D7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611390-6111-4D41-8421-2D52C8C3DF8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Rectangle">
            <a:extLst>
              <a:ext uri="{FF2B5EF4-FFF2-40B4-BE49-F238E27FC236}">
                <a16:creationId xmlns:a16="http://schemas.microsoft.com/office/drawing/2014/main" id="{891746FC-0CF2-4A67-9C13-5F1DA22F6C3C}"/>
              </a:ext>
            </a:extLst>
          </p:cNvPr>
          <p:cNvSpPr/>
          <p:nvPr/>
        </p:nvSpPr>
        <p:spPr>
          <a:xfrm>
            <a:off x="0" y="1873439"/>
            <a:ext cx="2400300" cy="57354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61722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100" b="1" dirty="0"/>
              <a:t>50%</a:t>
            </a:r>
            <a:endParaRPr sz="2100" b="1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B9BC70-F621-4DE5-AC3A-3A3B2E086E61}"/>
              </a:ext>
            </a:extLst>
          </p:cNvPr>
          <p:cNvGrpSpPr/>
          <p:nvPr/>
        </p:nvGrpSpPr>
        <p:grpSpPr>
          <a:xfrm>
            <a:off x="2299692" y="1786339"/>
            <a:ext cx="1469012" cy="747749"/>
            <a:chOff x="3182261" y="1672397"/>
            <a:chExt cx="1958683" cy="99699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3D401-5837-4762-9F42-69FB80CE39AD}"/>
                </a:ext>
              </a:extLst>
            </p:cNvPr>
            <p:cNvSpPr/>
            <p:nvPr/>
          </p:nvSpPr>
          <p:spPr>
            <a:xfrm>
              <a:off x="3182261" y="1672397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FCF8345-3208-4172-A62C-124A1F11AE2B}"/>
                </a:ext>
              </a:extLst>
            </p:cNvPr>
            <p:cNvSpPr/>
            <p:nvPr/>
          </p:nvSpPr>
          <p:spPr>
            <a:xfrm>
              <a:off x="3206931" y="1697064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39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292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3F3CFD-FB35-410D-A8A3-B1D6121B2A25}"/>
              </a:ext>
            </a:extLst>
          </p:cNvPr>
          <p:cNvGrpSpPr/>
          <p:nvPr/>
        </p:nvGrpSpPr>
        <p:grpSpPr>
          <a:xfrm>
            <a:off x="4140858" y="1530212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B98D2DA-0D63-418A-BF2B-783BFED0B7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8009A5-7940-4737-AAB2-A3755E6D6A5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813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305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Racing Cars Bar Chart – Slide Template</vt:lpstr>
      <vt:lpstr>Racing Cars Bar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Racing Cars Bar Chart</dc:title>
  <dc:creator>PresentationGO.com</dc:creator>
  <dc:description>© Copyright PresentationGO.com</dc:description>
  <dcterms:created xsi:type="dcterms:W3CDTF">2014-11-26T05:14:11Z</dcterms:created>
  <dcterms:modified xsi:type="dcterms:W3CDTF">2020-09-22T17:11:17Z</dcterms:modified>
  <cp:category>Charts &amp; Diagrams</cp:category>
</cp:coreProperties>
</file>