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23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Racing Cars Bar Chart – Slide Template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64481964-DD78-45E7-9AE8-E965DD590C9A}"/>
              </a:ext>
            </a:extLst>
          </p:cNvPr>
          <p:cNvSpPr/>
          <p:nvPr/>
        </p:nvSpPr>
        <p:spPr>
          <a:xfrm>
            <a:off x="0" y="3263719"/>
            <a:ext cx="4800600" cy="76473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82296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75%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130886-1143-4F2C-9A16-B9DEDFECEF4D}"/>
              </a:ext>
            </a:extLst>
          </p:cNvPr>
          <p:cNvGrpSpPr/>
          <p:nvPr/>
        </p:nvGrpSpPr>
        <p:grpSpPr>
          <a:xfrm>
            <a:off x="4708007" y="3147585"/>
            <a:ext cx="1958683" cy="996998"/>
            <a:chOff x="5131088" y="2930501"/>
            <a:chExt cx="1958683" cy="99699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5FA8EF7-8011-4907-ABBD-367E7E9FFCEF}"/>
                </a:ext>
              </a:extLst>
            </p:cNvPr>
            <p:cNvSpPr/>
            <p:nvPr/>
          </p:nvSpPr>
          <p:spPr>
            <a:xfrm>
              <a:off x="5131088" y="2930501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F99A5D4-70EE-404E-A168-E86C9C294407}"/>
                </a:ext>
              </a:extLst>
            </p:cNvPr>
            <p:cNvSpPr/>
            <p:nvPr/>
          </p:nvSpPr>
          <p:spPr>
            <a:xfrm>
              <a:off x="5155759" y="2955168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67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320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FE1AD4A-BB57-4EB6-AC3A-CC7B13D613E3}"/>
              </a:ext>
            </a:extLst>
          </p:cNvPr>
          <p:cNvGrpSpPr/>
          <p:nvPr/>
        </p:nvGrpSpPr>
        <p:grpSpPr>
          <a:xfrm>
            <a:off x="7224312" y="3001008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64DEA01-B626-42DC-B5FD-2CB656D381D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012C83-E511-4F98-B84D-FFCE7A454F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">
            <a:extLst>
              <a:ext uri="{FF2B5EF4-FFF2-40B4-BE49-F238E27FC236}">
                <a16:creationId xmlns:a16="http://schemas.microsoft.com/office/drawing/2014/main" id="{E5BB62F0-BCA6-49E1-8CAE-97BE1783D9EA}"/>
              </a:ext>
            </a:extLst>
          </p:cNvPr>
          <p:cNvSpPr/>
          <p:nvPr/>
        </p:nvSpPr>
        <p:spPr>
          <a:xfrm>
            <a:off x="0" y="4812686"/>
            <a:ext cx="6400800" cy="76473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82296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867EF9-2C6C-4518-9C6A-97F2F75B459C}"/>
              </a:ext>
            </a:extLst>
          </p:cNvPr>
          <p:cNvGrpSpPr/>
          <p:nvPr/>
        </p:nvGrpSpPr>
        <p:grpSpPr>
          <a:xfrm>
            <a:off x="6291785" y="4696552"/>
            <a:ext cx="1958683" cy="996998"/>
            <a:chOff x="7104585" y="4188605"/>
            <a:chExt cx="1958683" cy="996998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26C0AA2-23EE-47CD-BF21-EB58F1BF4503}"/>
                </a:ext>
              </a:extLst>
            </p:cNvPr>
            <p:cNvSpPr/>
            <p:nvPr/>
          </p:nvSpPr>
          <p:spPr>
            <a:xfrm>
              <a:off x="7104585" y="4188605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83C4EE6-0F86-4DEB-B3B2-0993D63C134E}"/>
                </a:ext>
              </a:extLst>
            </p:cNvPr>
            <p:cNvSpPr/>
            <p:nvPr/>
          </p:nvSpPr>
          <p:spPr>
            <a:xfrm>
              <a:off x="7129255" y="4213271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6" y="4620"/>
                    <a:pt x="5619" y="4447"/>
                  </a:cubicBezTo>
                  <a:cubicBezTo>
                    <a:pt x="6212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2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6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6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6" y="16518"/>
                    <a:pt x="12056" y="15709"/>
                  </a:cubicBezTo>
                  <a:lnTo>
                    <a:pt x="12056" y="5775"/>
                  </a:lnTo>
                  <a:cubicBezTo>
                    <a:pt x="12056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6" y="3639"/>
                  </a:cubicBezTo>
                  <a:lnTo>
                    <a:pt x="14456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473" y="17846"/>
                    <a:pt x="14456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74DE5F-EDC6-487C-8E94-0BEB9B0627F6}"/>
              </a:ext>
            </a:extLst>
          </p:cNvPr>
          <p:cNvGrpSpPr/>
          <p:nvPr/>
        </p:nvGrpSpPr>
        <p:grpSpPr>
          <a:xfrm>
            <a:off x="8927481" y="4549975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6B9A27-112E-4F65-ACB5-559313FA2D7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611390-6111-4D41-8421-2D52C8C3DF8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Rectangle">
            <a:extLst>
              <a:ext uri="{FF2B5EF4-FFF2-40B4-BE49-F238E27FC236}">
                <a16:creationId xmlns:a16="http://schemas.microsoft.com/office/drawing/2014/main" id="{891746FC-0CF2-4A67-9C13-5F1DA22F6C3C}"/>
              </a:ext>
            </a:extLst>
          </p:cNvPr>
          <p:cNvSpPr/>
          <p:nvPr/>
        </p:nvSpPr>
        <p:spPr>
          <a:xfrm>
            <a:off x="0" y="1714751"/>
            <a:ext cx="3200400" cy="76473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82296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800" b="1" dirty="0"/>
              <a:t>50%</a:t>
            </a:r>
            <a:endParaRPr sz="2800" b="1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B9BC70-F621-4DE5-AC3A-3A3B2E086E61}"/>
              </a:ext>
            </a:extLst>
          </p:cNvPr>
          <p:cNvGrpSpPr/>
          <p:nvPr/>
        </p:nvGrpSpPr>
        <p:grpSpPr>
          <a:xfrm>
            <a:off x="3066255" y="1598617"/>
            <a:ext cx="1958683" cy="996998"/>
            <a:chOff x="3182261" y="1672397"/>
            <a:chExt cx="1958683" cy="99699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3D401-5837-4762-9F42-69FB80CE39AD}"/>
                </a:ext>
              </a:extLst>
            </p:cNvPr>
            <p:cNvSpPr/>
            <p:nvPr/>
          </p:nvSpPr>
          <p:spPr>
            <a:xfrm>
              <a:off x="3182261" y="1672397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FCF8345-3208-4172-A62C-124A1F11AE2B}"/>
                </a:ext>
              </a:extLst>
            </p:cNvPr>
            <p:cNvSpPr/>
            <p:nvPr/>
          </p:nvSpPr>
          <p:spPr>
            <a:xfrm>
              <a:off x="3206931" y="1697064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39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292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13F3CFD-FB35-410D-A8A3-B1D6121B2A25}"/>
              </a:ext>
            </a:extLst>
          </p:cNvPr>
          <p:cNvGrpSpPr/>
          <p:nvPr/>
        </p:nvGrpSpPr>
        <p:grpSpPr>
          <a:xfrm>
            <a:off x="5521144" y="145204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B98D2DA-0D63-418A-BF2B-783BFED0B7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8009A5-7940-4737-AAB2-A3755E6D6A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Racing Cars Bar Chart – Slide Template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64481964-DD78-45E7-9AE8-E965DD590C9A}"/>
              </a:ext>
            </a:extLst>
          </p:cNvPr>
          <p:cNvSpPr/>
          <p:nvPr/>
        </p:nvSpPr>
        <p:spPr>
          <a:xfrm>
            <a:off x="0" y="3263719"/>
            <a:ext cx="4800600" cy="76473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82296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75%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130886-1143-4F2C-9A16-B9DEDFECEF4D}"/>
              </a:ext>
            </a:extLst>
          </p:cNvPr>
          <p:cNvGrpSpPr/>
          <p:nvPr/>
        </p:nvGrpSpPr>
        <p:grpSpPr>
          <a:xfrm>
            <a:off x="4708007" y="3147585"/>
            <a:ext cx="1958683" cy="996998"/>
            <a:chOff x="5131088" y="2930501"/>
            <a:chExt cx="1958683" cy="99699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5FA8EF7-8011-4907-ABBD-367E7E9FFCEF}"/>
                </a:ext>
              </a:extLst>
            </p:cNvPr>
            <p:cNvSpPr/>
            <p:nvPr/>
          </p:nvSpPr>
          <p:spPr>
            <a:xfrm>
              <a:off x="5131088" y="2930501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F99A5D4-70EE-404E-A168-E86C9C294407}"/>
                </a:ext>
              </a:extLst>
            </p:cNvPr>
            <p:cNvSpPr/>
            <p:nvPr/>
          </p:nvSpPr>
          <p:spPr>
            <a:xfrm>
              <a:off x="5155759" y="2955168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67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320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FE1AD4A-BB57-4EB6-AC3A-CC7B13D613E3}"/>
              </a:ext>
            </a:extLst>
          </p:cNvPr>
          <p:cNvGrpSpPr/>
          <p:nvPr/>
        </p:nvGrpSpPr>
        <p:grpSpPr>
          <a:xfrm>
            <a:off x="7224312" y="3001008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64DEA01-B626-42DC-B5FD-2CB656D381D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012C83-E511-4F98-B84D-FFCE7A454F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">
            <a:extLst>
              <a:ext uri="{FF2B5EF4-FFF2-40B4-BE49-F238E27FC236}">
                <a16:creationId xmlns:a16="http://schemas.microsoft.com/office/drawing/2014/main" id="{E5BB62F0-BCA6-49E1-8CAE-97BE1783D9EA}"/>
              </a:ext>
            </a:extLst>
          </p:cNvPr>
          <p:cNvSpPr/>
          <p:nvPr/>
        </p:nvSpPr>
        <p:spPr>
          <a:xfrm>
            <a:off x="0" y="4812686"/>
            <a:ext cx="6400800" cy="76473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82296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867EF9-2C6C-4518-9C6A-97F2F75B459C}"/>
              </a:ext>
            </a:extLst>
          </p:cNvPr>
          <p:cNvGrpSpPr/>
          <p:nvPr/>
        </p:nvGrpSpPr>
        <p:grpSpPr>
          <a:xfrm>
            <a:off x="6291785" y="4696552"/>
            <a:ext cx="1958683" cy="996998"/>
            <a:chOff x="7104585" y="4188605"/>
            <a:chExt cx="1958683" cy="996998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26C0AA2-23EE-47CD-BF21-EB58F1BF4503}"/>
                </a:ext>
              </a:extLst>
            </p:cNvPr>
            <p:cNvSpPr/>
            <p:nvPr/>
          </p:nvSpPr>
          <p:spPr>
            <a:xfrm>
              <a:off x="7104585" y="4188605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83C4EE6-0F86-4DEB-B3B2-0993D63C134E}"/>
                </a:ext>
              </a:extLst>
            </p:cNvPr>
            <p:cNvSpPr/>
            <p:nvPr/>
          </p:nvSpPr>
          <p:spPr>
            <a:xfrm>
              <a:off x="7129255" y="4213271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6" y="4620"/>
                    <a:pt x="5619" y="4447"/>
                  </a:cubicBezTo>
                  <a:cubicBezTo>
                    <a:pt x="6212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2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6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6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6" y="16518"/>
                    <a:pt x="12056" y="15709"/>
                  </a:cubicBezTo>
                  <a:lnTo>
                    <a:pt x="12056" y="5775"/>
                  </a:lnTo>
                  <a:cubicBezTo>
                    <a:pt x="12056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6" y="3639"/>
                  </a:cubicBezTo>
                  <a:lnTo>
                    <a:pt x="14456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473" y="17846"/>
                    <a:pt x="14456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74DE5F-EDC6-487C-8E94-0BEB9B0627F6}"/>
              </a:ext>
            </a:extLst>
          </p:cNvPr>
          <p:cNvGrpSpPr/>
          <p:nvPr/>
        </p:nvGrpSpPr>
        <p:grpSpPr>
          <a:xfrm>
            <a:off x="8927481" y="4549975"/>
            <a:ext cx="2926080" cy="1290153"/>
            <a:chOff x="8921977" y="407338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6B9A27-112E-4F65-ACB5-559313FA2D7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3611390-6111-4D41-8421-2D52C8C3DF8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Rectangle">
            <a:extLst>
              <a:ext uri="{FF2B5EF4-FFF2-40B4-BE49-F238E27FC236}">
                <a16:creationId xmlns:a16="http://schemas.microsoft.com/office/drawing/2014/main" id="{891746FC-0CF2-4A67-9C13-5F1DA22F6C3C}"/>
              </a:ext>
            </a:extLst>
          </p:cNvPr>
          <p:cNvSpPr/>
          <p:nvPr/>
        </p:nvSpPr>
        <p:spPr>
          <a:xfrm>
            <a:off x="0" y="1714751"/>
            <a:ext cx="3200400" cy="764730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822960" bIns="38100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2800" b="1" dirty="0"/>
              <a:t>50%</a:t>
            </a:r>
            <a:endParaRPr sz="2800" b="1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B9BC70-F621-4DE5-AC3A-3A3B2E086E61}"/>
              </a:ext>
            </a:extLst>
          </p:cNvPr>
          <p:cNvGrpSpPr/>
          <p:nvPr/>
        </p:nvGrpSpPr>
        <p:grpSpPr>
          <a:xfrm>
            <a:off x="3066255" y="1598617"/>
            <a:ext cx="1958683" cy="996998"/>
            <a:chOff x="3182261" y="1672397"/>
            <a:chExt cx="1958683" cy="99699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9F3D401-5837-4762-9F42-69FB80CE39AD}"/>
                </a:ext>
              </a:extLst>
            </p:cNvPr>
            <p:cNvSpPr/>
            <p:nvPr/>
          </p:nvSpPr>
          <p:spPr>
            <a:xfrm>
              <a:off x="3182261" y="1672397"/>
              <a:ext cx="1958683" cy="9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10" y="7635"/>
                    <a:pt x="21410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4" y="6622"/>
                    <a:pt x="21274" y="6568"/>
                  </a:cubicBezTo>
                  <a:cubicBezTo>
                    <a:pt x="21274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8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2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6" y="4968"/>
                  </a:lnTo>
                  <a:lnTo>
                    <a:pt x="20866" y="4915"/>
                  </a:lnTo>
                  <a:lnTo>
                    <a:pt x="20757" y="4648"/>
                  </a:lnTo>
                  <a:cubicBezTo>
                    <a:pt x="20730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5" y="3902"/>
                    <a:pt x="20485" y="3848"/>
                    <a:pt x="20458" y="3848"/>
                  </a:cubicBezTo>
                  <a:lnTo>
                    <a:pt x="20430" y="3795"/>
                  </a:lnTo>
                  <a:cubicBezTo>
                    <a:pt x="20322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9" y="2515"/>
                    <a:pt x="19641" y="2515"/>
                    <a:pt x="19587" y="2462"/>
                  </a:cubicBezTo>
                  <a:cubicBezTo>
                    <a:pt x="19533" y="2408"/>
                    <a:pt x="19451" y="2302"/>
                    <a:pt x="19397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8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6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7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8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4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7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2" y="1555"/>
                  </a:cubicBezTo>
                  <a:cubicBezTo>
                    <a:pt x="8460" y="1555"/>
                    <a:pt x="8134" y="1502"/>
                    <a:pt x="7753" y="1448"/>
                  </a:cubicBezTo>
                  <a:cubicBezTo>
                    <a:pt x="7563" y="1448"/>
                    <a:pt x="7399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6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3" y="1182"/>
                    <a:pt x="4652" y="1182"/>
                    <a:pt x="4543" y="1182"/>
                  </a:cubicBezTo>
                  <a:cubicBezTo>
                    <a:pt x="4461" y="1182"/>
                    <a:pt x="4353" y="1182"/>
                    <a:pt x="4244" y="1235"/>
                  </a:cubicBezTo>
                  <a:cubicBezTo>
                    <a:pt x="4189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4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3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2" y="2462"/>
                    <a:pt x="1142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8" y="2942"/>
                  </a:cubicBezTo>
                  <a:cubicBezTo>
                    <a:pt x="544" y="3048"/>
                    <a:pt x="490" y="3155"/>
                    <a:pt x="462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6" y="3688"/>
                  </a:lnTo>
                  <a:lnTo>
                    <a:pt x="326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8" y="18622"/>
                    <a:pt x="598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2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3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399" y="20115"/>
                    <a:pt x="7563" y="20062"/>
                    <a:pt x="7753" y="20062"/>
                  </a:cubicBezTo>
                  <a:cubicBezTo>
                    <a:pt x="8134" y="20008"/>
                    <a:pt x="8460" y="19955"/>
                    <a:pt x="8732" y="19955"/>
                  </a:cubicBezTo>
                  <a:cubicBezTo>
                    <a:pt x="8732" y="19955"/>
                    <a:pt x="8732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7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5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1" y="21555"/>
                    <a:pt x="12731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70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3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7" y="19528"/>
                    <a:pt x="19451" y="19528"/>
                    <a:pt x="19478" y="19475"/>
                  </a:cubicBezTo>
                  <a:cubicBezTo>
                    <a:pt x="19533" y="19422"/>
                    <a:pt x="19614" y="19315"/>
                    <a:pt x="19669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1" y="18942"/>
                    <a:pt x="20077" y="18728"/>
                    <a:pt x="20213" y="18515"/>
                  </a:cubicBezTo>
                  <a:cubicBezTo>
                    <a:pt x="20322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4" y="17768"/>
                  </a:cubicBezTo>
                  <a:lnTo>
                    <a:pt x="20730" y="17448"/>
                  </a:lnTo>
                  <a:lnTo>
                    <a:pt x="20730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6" y="17022"/>
                  </a:cubicBezTo>
                  <a:lnTo>
                    <a:pt x="20866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2" y="16542"/>
                  </a:lnTo>
                  <a:lnTo>
                    <a:pt x="21002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8" y="16008"/>
                  </a:lnTo>
                  <a:lnTo>
                    <a:pt x="21138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4" y="15528"/>
                    <a:pt x="21274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FCF8345-3208-4172-A62C-124A1F11AE2B}"/>
                </a:ext>
              </a:extLst>
            </p:cNvPr>
            <p:cNvSpPr/>
            <p:nvPr/>
          </p:nvSpPr>
          <p:spPr>
            <a:xfrm>
              <a:off x="3206931" y="1697064"/>
              <a:ext cx="1887156" cy="92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6" y="1328"/>
                  </a:cubicBezTo>
                  <a:cubicBezTo>
                    <a:pt x="16856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6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6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6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6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6" y="20272"/>
                    <a:pt x="17336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6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06" y="3003"/>
                  </a:moveTo>
                  <a:cubicBezTo>
                    <a:pt x="11435" y="3003"/>
                    <a:pt x="12339" y="2888"/>
                    <a:pt x="13073" y="2888"/>
                  </a:cubicBezTo>
                  <a:cubicBezTo>
                    <a:pt x="12000" y="3985"/>
                    <a:pt x="10024" y="4678"/>
                    <a:pt x="7765" y="4678"/>
                  </a:cubicBezTo>
                  <a:lnTo>
                    <a:pt x="7765" y="4678"/>
                  </a:lnTo>
                  <a:cubicBezTo>
                    <a:pt x="7002" y="4678"/>
                    <a:pt x="6268" y="4620"/>
                    <a:pt x="5591" y="4447"/>
                  </a:cubicBezTo>
                  <a:cubicBezTo>
                    <a:pt x="6212" y="2195"/>
                    <a:pt x="7849" y="3061"/>
                    <a:pt x="10306" y="3003"/>
                  </a:cubicBezTo>
                  <a:close/>
                  <a:moveTo>
                    <a:pt x="5139" y="15132"/>
                  </a:moveTo>
                  <a:cubicBezTo>
                    <a:pt x="5139" y="15767"/>
                    <a:pt x="4885" y="16229"/>
                    <a:pt x="4602" y="16229"/>
                  </a:cubicBezTo>
                  <a:lnTo>
                    <a:pt x="2823" y="15651"/>
                  </a:lnTo>
                  <a:cubicBezTo>
                    <a:pt x="2202" y="15420"/>
                    <a:pt x="1694" y="13399"/>
                    <a:pt x="1666" y="10742"/>
                  </a:cubicBezTo>
                  <a:cubicBezTo>
                    <a:pt x="1722" y="8143"/>
                    <a:pt x="2202" y="6064"/>
                    <a:pt x="2823" y="5833"/>
                  </a:cubicBezTo>
                  <a:lnTo>
                    <a:pt x="4602" y="5256"/>
                  </a:lnTo>
                  <a:lnTo>
                    <a:pt x="4602" y="5256"/>
                  </a:lnTo>
                  <a:cubicBezTo>
                    <a:pt x="4913" y="5256"/>
                    <a:pt x="5139" y="5775"/>
                    <a:pt x="5139" y="6353"/>
                  </a:cubicBezTo>
                  <a:lnTo>
                    <a:pt x="5139" y="15132"/>
                  </a:lnTo>
                  <a:close/>
                  <a:moveTo>
                    <a:pt x="10306" y="18597"/>
                  </a:moveTo>
                  <a:cubicBezTo>
                    <a:pt x="7849" y="18539"/>
                    <a:pt x="6212" y="19405"/>
                    <a:pt x="5619" y="17153"/>
                  </a:cubicBezTo>
                  <a:cubicBezTo>
                    <a:pt x="6296" y="16980"/>
                    <a:pt x="7031" y="16922"/>
                    <a:pt x="7793" y="16922"/>
                  </a:cubicBezTo>
                  <a:lnTo>
                    <a:pt x="7793" y="16922"/>
                  </a:lnTo>
                  <a:cubicBezTo>
                    <a:pt x="10052" y="16922"/>
                    <a:pt x="12028" y="17673"/>
                    <a:pt x="13101" y="18712"/>
                  </a:cubicBezTo>
                  <a:cubicBezTo>
                    <a:pt x="12339" y="18655"/>
                    <a:pt x="11435" y="18597"/>
                    <a:pt x="10306" y="18597"/>
                  </a:cubicBezTo>
                  <a:close/>
                  <a:moveTo>
                    <a:pt x="14428" y="17846"/>
                  </a:moveTo>
                  <a:cubicBezTo>
                    <a:pt x="14372" y="17846"/>
                    <a:pt x="14287" y="17846"/>
                    <a:pt x="14231" y="17788"/>
                  </a:cubicBezTo>
                  <a:cubicBezTo>
                    <a:pt x="14231" y="17788"/>
                    <a:pt x="14231" y="17788"/>
                    <a:pt x="14231" y="17788"/>
                  </a:cubicBezTo>
                  <a:lnTo>
                    <a:pt x="12762" y="17211"/>
                  </a:lnTo>
                  <a:cubicBezTo>
                    <a:pt x="12367" y="16922"/>
                    <a:pt x="12028" y="16518"/>
                    <a:pt x="12028" y="15709"/>
                  </a:cubicBezTo>
                  <a:lnTo>
                    <a:pt x="12028" y="5775"/>
                  </a:lnTo>
                  <a:cubicBezTo>
                    <a:pt x="12028" y="4967"/>
                    <a:pt x="12367" y="4563"/>
                    <a:pt x="12762" y="4274"/>
                  </a:cubicBezTo>
                  <a:lnTo>
                    <a:pt x="14231" y="3696"/>
                  </a:lnTo>
                  <a:cubicBezTo>
                    <a:pt x="14231" y="3696"/>
                    <a:pt x="14231" y="3696"/>
                    <a:pt x="14231" y="3696"/>
                  </a:cubicBezTo>
                  <a:cubicBezTo>
                    <a:pt x="14287" y="3639"/>
                    <a:pt x="14372" y="3639"/>
                    <a:pt x="14428" y="3639"/>
                  </a:cubicBezTo>
                  <a:lnTo>
                    <a:pt x="14428" y="3639"/>
                  </a:lnTo>
                  <a:cubicBezTo>
                    <a:pt x="15473" y="3639"/>
                    <a:pt x="16292" y="6295"/>
                    <a:pt x="16292" y="10685"/>
                  </a:cubicBezTo>
                  <a:cubicBezTo>
                    <a:pt x="16292" y="15189"/>
                    <a:pt x="15473" y="17846"/>
                    <a:pt x="14428" y="1784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13F3CFD-FB35-410D-A8A3-B1D6121B2A25}"/>
              </a:ext>
            </a:extLst>
          </p:cNvPr>
          <p:cNvGrpSpPr/>
          <p:nvPr/>
        </p:nvGrpSpPr>
        <p:grpSpPr>
          <a:xfrm>
            <a:off x="5521144" y="145204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B98D2DA-0D63-418A-BF2B-783BFED0B7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8009A5-7940-4737-AAB2-A3755E6D6A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333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305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Racing Cars Bar Chart – Slide Template</vt:lpstr>
      <vt:lpstr>Racing Cars Bar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Racing Cars Bar Chart</dc:title>
  <dc:creator>PresentationGO.com</dc:creator>
  <dc:description>© Copyright PresentationGO.com</dc:description>
  <dcterms:created xsi:type="dcterms:W3CDTF">2014-11-26T05:14:11Z</dcterms:created>
  <dcterms:modified xsi:type="dcterms:W3CDTF">2020-09-22T17:08:04Z</dcterms:modified>
  <cp:category>Charts &amp; Diagrams</cp:category>
</cp:coreProperties>
</file>