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4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">
            <a:extLst>
              <a:ext uri="{FF2B5EF4-FFF2-40B4-BE49-F238E27FC236}">
                <a16:creationId xmlns:a16="http://schemas.microsoft.com/office/drawing/2014/main" id="{DB4E293E-DC42-4D18-B03E-31336F964480}"/>
              </a:ext>
            </a:extLst>
          </p:cNvPr>
          <p:cNvSpPr/>
          <p:nvPr/>
        </p:nvSpPr>
        <p:spPr>
          <a:xfrm>
            <a:off x="0" y="2103193"/>
            <a:ext cx="6991670" cy="2195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45" y="0"/>
                </a:moveTo>
                <a:cubicBezTo>
                  <a:pt x="20192" y="530"/>
                  <a:pt x="20032" y="1060"/>
                  <a:pt x="19866" y="1590"/>
                </a:cubicBezTo>
                <a:cubicBezTo>
                  <a:pt x="17251" y="9917"/>
                  <a:pt x="13776" y="14510"/>
                  <a:pt x="10079" y="14510"/>
                </a:cubicBezTo>
                <a:cubicBezTo>
                  <a:pt x="6381" y="14510"/>
                  <a:pt x="2906" y="9917"/>
                  <a:pt x="291" y="1590"/>
                </a:cubicBezTo>
                <a:cubicBezTo>
                  <a:pt x="194" y="1281"/>
                  <a:pt x="97" y="950"/>
                  <a:pt x="0" y="618"/>
                </a:cubicBezTo>
                <a:lnTo>
                  <a:pt x="0" y="10292"/>
                </a:lnTo>
                <a:cubicBezTo>
                  <a:pt x="1158" y="13274"/>
                  <a:pt x="2442" y="15725"/>
                  <a:pt x="3822" y="17580"/>
                </a:cubicBezTo>
                <a:cubicBezTo>
                  <a:pt x="5806" y="20253"/>
                  <a:pt x="7908" y="21600"/>
                  <a:pt x="10079" y="21600"/>
                </a:cubicBezTo>
                <a:cubicBezTo>
                  <a:pt x="12250" y="21600"/>
                  <a:pt x="14351" y="20253"/>
                  <a:pt x="16335" y="17580"/>
                </a:cubicBezTo>
                <a:cubicBezTo>
                  <a:pt x="18250" y="14996"/>
                  <a:pt x="19970" y="11308"/>
                  <a:pt x="21447" y="6604"/>
                </a:cubicBezTo>
                <a:cubicBezTo>
                  <a:pt x="21496" y="6449"/>
                  <a:pt x="21545" y="6272"/>
                  <a:pt x="21600" y="6118"/>
                </a:cubicBezTo>
                <a:lnTo>
                  <a:pt x="20345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1512000" rIns="2880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b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AE48AE9-AB5F-4A27-9D89-E6AD1AB89FA0}"/>
              </a:ext>
            </a:extLst>
          </p:cNvPr>
          <p:cNvSpPr/>
          <p:nvPr/>
        </p:nvSpPr>
        <p:spPr>
          <a:xfrm>
            <a:off x="472907" y="3087863"/>
            <a:ext cx="5581366" cy="796240"/>
          </a:xfrm>
          <a:custGeom>
            <a:avLst/>
            <a:gdLst>
              <a:gd name="connsiteX0" fmla="*/ 750561 w 5581366"/>
              <a:gd name="connsiteY0" fmla="*/ 81 h 796240"/>
              <a:gd name="connsiteX1" fmla="*/ 874826 w 5581366"/>
              <a:gd name="connsiteY1" fmla="*/ 62739 h 796240"/>
              <a:gd name="connsiteX2" fmla="*/ 1694801 w 5581366"/>
              <a:gd name="connsiteY2" fmla="*/ 356280 h 796240"/>
              <a:gd name="connsiteX3" fmla="*/ 1881339 w 5581366"/>
              <a:gd name="connsiteY3" fmla="*/ 398120 h 796240"/>
              <a:gd name="connsiteX4" fmla="*/ 1694801 w 5581366"/>
              <a:gd name="connsiteY4" fmla="*/ 439961 h 796240"/>
              <a:gd name="connsiteX5" fmla="*/ 874826 w 5581366"/>
              <a:gd name="connsiteY5" fmla="*/ 733501 h 796240"/>
              <a:gd name="connsiteX6" fmla="*/ 750561 w 5581366"/>
              <a:gd name="connsiteY6" fmla="*/ 796159 h 796240"/>
              <a:gd name="connsiteX7" fmla="*/ 435191 w 5581366"/>
              <a:gd name="connsiteY7" fmla="*/ 649812 h 796240"/>
              <a:gd name="connsiteX8" fmla="*/ 118715 w 5581366"/>
              <a:gd name="connsiteY8" fmla="*/ 475019 h 796240"/>
              <a:gd name="connsiteX9" fmla="*/ 0 w 5581366"/>
              <a:gd name="connsiteY9" fmla="*/ 398120 h 796240"/>
              <a:gd name="connsiteX10" fmla="*/ 118715 w 5581366"/>
              <a:gd name="connsiteY10" fmla="*/ 321221 h 796240"/>
              <a:gd name="connsiteX11" fmla="*/ 435191 w 5581366"/>
              <a:gd name="connsiteY11" fmla="*/ 146429 h 796240"/>
              <a:gd name="connsiteX12" fmla="*/ 4828394 w 5581366"/>
              <a:gd name="connsiteY12" fmla="*/ 0 h 796240"/>
              <a:gd name="connsiteX13" fmla="*/ 5044003 w 5581366"/>
              <a:gd name="connsiteY13" fmla="*/ 97489 h 796240"/>
              <a:gd name="connsiteX14" fmla="*/ 5484442 w 5581366"/>
              <a:gd name="connsiteY14" fmla="*/ 336138 h 796240"/>
              <a:gd name="connsiteX15" fmla="*/ 5581366 w 5581366"/>
              <a:gd name="connsiteY15" fmla="*/ 398120 h 796240"/>
              <a:gd name="connsiteX16" fmla="*/ 5484442 w 5581366"/>
              <a:gd name="connsiteY16" fmla="*/ 460102 h 796240"/>
              <a:gd name="connsiteX17" fmla="*/ 5044003 w 5581366"/>
              <a:gd name="connsiteY17" fmla="*/ 698751 h 796240"/>
              <a:gd name="connsiteX18" fmla="*/ 4828394 w 5581366"/>
              <a:gd name="connsiteY18" fmla="*/ 796240 h 796240"/>
              <a:gd name="connsiteX19" fmla="*/ 4703975 w 5581366"/>
              <a:gd name="connsiteY19" fmla="*/ 733501 h 796240"/>
              <a:gd name="connsiteX20" fmla="*/ 3884078 w 5581366"/>
              <a:gd name="connsiteY20" fmla="*/ 439961 h 796240"/>
              <a:gd name="connsiteX21" fmla="*/ 3697568 w 5581366"/>
              <a:gd name="connsiteY21" fmla="*/ 398120 h 796240"/>
              <a:gd name="connsiteX22" fmla="*/ 3884078 w 5581366"/>
              <a:gd name="connsiteY22" fmla="*/ 356280 h 796240"/>
              <a:gd name="connsiteX23" fmla="*/ 4703975 w 5581366"/>
              <a:gd name="connsiteY23" fmla="*/ 62739 h 79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581366" h="796240">
                <a:moveTo>
                  <a:pt x="750561" y="81"/>
                </a:moveTo>
                <a:lnTo>
                  <a:pt x="874826" y="62739"/>
                </a:lnTo>
                <a:cubicBezTo>
                  <a:pt x="1137465" y="187154"/>
                  <a:pt x="1411864" y="285455"/>
                  <a:pt x="1694801" y="356280"/>
                </a:cubicBezTo>
                <a:lnTo>
                  <a:pt x="1881339" y="398120"/>
                </a:lnTo>
                <a:lnTo>
                  <a:pt x="1694801" y="439961"/>
                </a:lnTo>
                <a:cubicBezTo>
                  <a:pt x="1411864" y="510785"/>
                  <a:pt x="1137465" y="609087"/>
                  <a:pt x="874826" y="733501"/>
                </a:cubicBezTo>
                <a:lnTo>
                  <a:pt x="750561" y="796159"/>
                </a:lnTo>
                <a:lnTo>
                  <a:pt x="435191" y="649812"/>
                </a:lnTo>
                <a:cubicBezTo>
                  <a:pt x="327554" y="595197"/>
                  <a:pt x="222012" y="536898"/>
                  <a:pt x="118715" y="475019"/>
                </a:cubicBezTo>
                <a:lnTo>
                  <a:pt x="0" y="398120"/>
                </a:lnTo>
                <a:lnTo>
                  <a:pt x="118715" y="321221"/>
                </a:lnTo>
                <a:cubicBezTo>
                  <a:pt x="222012" y="259342"/>
                  <a:pt x="327554" y="201044"/>
                  <a:pt x="435191" y="146429"/>
                </a:cubicBezTo>
                <a:close/>
                <a:moveTo>
                  <a:pt x="4828394" y="0"/>
                </a:moveTo>
                <a:lnTo>
                  <a:pt x="5044003" y="97489"/>
                </a:lnTo>
                <a:cubicBezTo>
                  <a:pt x="5194964" y="170141"/>
                  <a:pt x="5341858" y="249737"/>
                  <a:pt x="5484442" y="336138"/>
                </a:cubicBezTo>
                <a:lnTo>
                  <a:pt x="5581366" y="398120"/>
                </a:lnTo>
                <a:lnTo>
                  <a:pt x="5484442" y="460102"/>
                </a:lnTo>
                <a:cubicBezTo>
                  <a:pt x="5341858" y="546503"/>
                  <a:pt x="5194964" y="626100"/>
                  <a:pt x="5044003" y="698751"/>
                </a:cubicBezTo>
                <a:lnTo>
                  <a:pt x="4828394" y="796240"/>
                </a:lnTo>
                <a:lnTo>
                  <a:pt x="4703975" y="733501"/>
                </a:lnTo>
                <a:cubicBezTo>
                  <a:pt x="4441352" y="609087"/>
                  <a:pt x="4166977" y="510785"/>
                  <a:pt x="3884078" y="439961"/>
                </a:cubicBezTo>
                <a:lnTo>
                  <a:pt x="3697568" y="398120"/>
                </a:lnTo>
                <a:lnTo>
                  <a:pt x="3884078" y="356280"/>
                </a:lnTo>
                <a:cubicBezTo>
                  <a:pt x="4166977" y="285455"/>
                  <a:pt x="4441352" y="187154"/>
                  <a:pt x="4703975" y="62739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38100" tIns="1512000" rIns="288000" bIns="38100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 dirty="0">
              <a:solidFill>
                <a:schemeClr val="bg1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EEA5380-9AF8-4915-8FB4-44BD70FB89BF}"/>
              </a:ext>
            </a:extLst>
          </p:cNvPr>
          <p:cNvSpPr/>
          <p:nvPr/>
        </p:nvSpPr>
        <p:spPr>
          <a:xfrm>
            <a:off x="0" y="2484884"/>
            <a:ext cx="6991670" cy="2195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45" y="21600"/>
                </a:moveTo>
                <a:cubicBezTo>
                  <a:pt x="20192" y="21070"/>
                  <a:pt x="20032" y="20540"/>
                  <a:pt x="19866" y="20010"/>
                </a:cubicBezTo>
                <a:cubicBezTo>
                  <a:pt x="17251" y="11683"/>
                  <a:pt x="13776" y="7090"/>
                  <a:pt x="10079" y="7090"/>
                </a:cubicBezTo>
                <a:cubicBezTo>
                  <a:pt x="6381" y="7090"/>
                  <a:pt x="2906" y="11683"/>
                  <a:pt x="291" y="20010"/>
                </a:cubicBezTo>
                <a:cubicBezTo>
                  <a:pt x="194" y="20319"/>
                  <a:pt x="97" y="20650"/>
                  <a:pt x="0" y="20982"/>
                </a:cubicBezTo>
                <a:lnTo>
                  <a:pt x="0" y="11308"/>
                </a:lnTo>
                <a:cubicBezTo>
                  <a:pt x="1158" y="8326"/>
                  <a:pt x="2442" y="5875"/>
                  <a:pt x="3822" y="4020"/>
                </a:cubicBezTo>
                <a:cubicBezTo>
                  <a:pt x="5806" y="1347"/>
                  <a:pt x="7908" y="0"/>
                  <a:pt x="10079" y="0"/>
                </a:cubicBezTo>
                <a:cubicBezTo>
                  <a:pt x="12250" y="0"/>
                  <a:pt x="14351" y="1347"/>
                  <a:pt x="16335" y="4020"/>
                </a:cubicBezTo>
                <a:cubicBezTo>
                  <a:pt x="18250" y="6604"/>
                  <a:pt x="19970" y="10292"/>
                  <a:pt x="21447" y="14996"/>
                </a:cubicBezTo>
                <a:cubicBezTo>
                  <a:pt x="21496" y="15151"/>
                  <a:pt x="21545" y="15328"/>
                  <a:pt x="21600" y="15482"/>
                </a:cubicBezTo>
                <a:lnTo>
                  <a:pt x="20345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288000" bIns="1475999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AA9BA79-B20E-4812-BC78-EC828A8D566B}"/>
              </a:ext>
            </a:extLst>
          </p:cNvPr>
          <p:cNvSpPr/>
          <p:nvPr/>
        </p:nvSpPr>
        <p:spPr>
          <a:xfrm>
            <a:off x="6017238" y="1496977"/>
            <a:ext cx="1793942" cy="16794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08" y="2166"/>
                </a:moveTo>
                <a:cubicBezTo>
                  <a:pt x="19681" y="2137"/>
                  <a:pt x="19654" y="2108"/>
                  <a:pt x="19627" y="2050"/>
                </a:cubicBezTo>
                <a:lnTo>
                  <a:pt x="19627" y="2050"/>
                </a:lnTo>
                <a:cubicBezTo>
                  <a:pt x="19573" y="1992"/>
                  <a:pt x="19519" y="1935"/>
                  <a:pt x="19465" y="1848"/>
                </a:cubicBezTo>
                <a:lnTo>
                  <a:pt x="19465" y="1848"/>
                </a:lnTo>
                <a:cubicBezTo>
                  <a:pt x="19438" y="1819"/>
                  <a:pt x="19411" y="1790"/>
                  <a:pt x="19383" y="1761"/>
                </a:cubicBezTo>
                <a:lnTo>
                  <a:pt x="19383" y="1761"/>
                </a:lnTo>
                <a:cubicBezTo>
                  <a:pt x="19167" y="1530"/>
                  <a:pt x="18978" y="1328"/>
                  <a:pt x="18762" y="1155"/>
                </a:cubicBezTo>
                <a:lnTo>
                  <a:pt x="18708" y="1097"/>
                </a:lnTo>
                <a:cubicBezTo>
                  <a:pt x="18681" y="1097"/>
                  <a:pt x="18681" y="1068"/>
                  <a:pt x="18654" y="1068"/>
                </a:cubicBezTo>
                <a:lnTo>
                  <a:pt x="18627" y="1040"/>
                </a:lnTo>
                <a:cubicBezTo>
                  <a:pt x="18545" y="982"/>
                  <a:pt x="18491" y="924"/>
                  <a:pt x="18410" y="866"/>
                </a:cubicBezTo>
                <a:lnTo>
                  <a:pt x="18410" y="866"/>
                </a:lnTo>
                <a:lnTo>
                  <a:pt x="18329" y="809"/>
                </a:lnTo>
                <a:cubicBezTo>
                  <a:pt x="18329" y="809"/>
                  <a:pt x="18329" y="809"/>
                  <a:pt x="18329" y="809"/>
                </a:cubicBezTo>
                <a:lnTo>
                  <a:pt x="18329" y="809"/>
                </a:lnTo>
                <a:lnTo>
                  <a:pt x="18248" y="751"/>
                </a:lnTo>
                <a:cubicBezTo>
                  <a:pt x="18248" y="751"/>
                  <a:pt x="18248" y="751"/>
                  <a:pt x="18248" y="751"/>
                </a:cubicBezTo>
                <a:lnTo>
                  <a:pt x="18248" y="751"/>
                </a:lnTo>
                <a:lnTo>
                  <a:pt x="18167" y="693"/>
                </a:lnTo>
                <a:cubicBezTo>
                  <a:pt x="18140" y="664"/>
                  <a:pt x="18113" y="664"/>
                  <a:pt x="18059" y="635"/>
                </a:cubicBezTo>
                <a:cubicBezTo>
                  <a:pt x="18032" y="606"/>
                  <a:pt x="18005" y="606"/>
                  <a:pt x="17978" y="577"/>
                </a:cubicBezTo>
                <a:lnTo>
                  <a:pt x="17978" y="549"/>
                </a:lnTo>
                <a:lnTo>
                  <a:pt x="17842" y="491"/>
                </a:lnTo>
                <a:cubicBezTo>
                  <a:pt x="17788" y="462"/>
                  <a:pt x="17734" y="433"/>
                  <a:pt x="17680" y="404"/>
                </a:cubicBezTo>
                <a:lnTo>
                  <a:pt x="17680" y="404"/>
                </a:lnTo>
                <a:lnTo>
                  <a:pt x="17572" y="375"/>
                </a:lnTo>
                <a:lnTo>
                  <a:pt x="17572" y="375"/>
                </a:lnTo>
                <a:lnTo>
                  <a:pt x="17437" y="318"/>
                </a:lnTo>
                <a:cubicBezTo>
                  <a:pt x="17383" y="289"/>
                  <a:pt x="17329" y="289"/>
                  <a:pt x="17275" y="260"/>
                </a:cubicBezTo>
                <a:lnTo>
                  <a:pt x="17275" y="260"/>
                </a:lnTo>
                <a:lnTo>
                  <a:pt x="17167" y="231"/>
                </a:lnTo>
                <a:lnTo>
                  <a:pt x="17167" y="202"/>
                </a:lnTo>
                <a:lnTo>
                  <a:pt x="16977" y="144"/>
                </a:lnTo>
                <a:cubicBezTo>
                  <a:pt x="16950" y="144"/>
                  <a:pt x="16896" y="115"/>
                  <a:pt x="16869" y="115"/>
                </a:cubicBezTo>
                <a:lnTo>
                  <a:pt x="16869" y="87"/>
                </a:lnTo>
                <a:lnTo>
                  <a:pt x="16761" y="58"/>
                </a:lnTo>
                <a:lnTo>
                  <a:pt x="16761" y="58"/>
                </a:lnTo>
                <a:lnTo>
                  <a:pt x="16545" y="29"/>
                </a:lnTo>
                <a:cubicBezTo>
                  <a:pt x="16518" y="29"/>
                  <a:pt x="16491" y="29"/>
                  <a:pt x="16464" y="29"/>
                </a:cubicBezTo>
                <a:lnTo>
                  <a:pt x="16437" y="29"/>
                </a:lnTo>
                <a:cubicBezTo>
                  <a:pt x="16274" y="0"/>
                  <a:pt x="16112" y="0"/>
                  <a:pt x="15950" y="0"/>
                </a:cubicBezTo>
                <a:cubicBezTo>
                  <a:pt x="15761" y="0"/>
                  <a:pt x="15545" y="0"/>
                  <a:pt x="15355" y="58"/>
                </a:cubicBezTo>
                <a:cubicBezTo>
                  <a:pt x="15328" y="58"/>
                  <a:pt x="15274" y="58"/>
                  <a:pt x="15247" y="87"/>
                </a:cubicBezTo>
                <a:cubicBezTo>
                  <a:pt x="15166" y="115"/>
                  <a:pt x="15085" y="115"/>
                  <a:pt x="15004" y="144"/>
                </a:cubicBezTo>
                <a:cubicBezTo>
                  <a:pt x="14977" y="144"/>
                  <a:pt x="14923" y="173"/>
                  <a:pt x="14869" y="173"/>
                </a:cubicBezTo>
                <a:cubicBezTo>
                  <a:pt x="14788" y="202"/>
                  <a:pt x="14707" y="231"/>
                  <a:pt x="14625" y="260"/>
                </a:cubicBezTo>
                <a:cubicBezTo>
                  <a:pt x="14598" y="260"/>
                  <a:pt x="14544" y="289"/>
                  <a:pt x="14517" y="289"/>
                </a:cubicBezTo>
                <a:lnTo>
                  <a:pt x="14517" y="289"/>
                </a:lnTo>
                <a:cubicBezTo>
                  <a:pt x="14382" y="347"/>
                  <a:pt x="14274" y="404"/>
                  <a:pt x="14166" y="462"/>
                </a:cubicBezTo>
                <a:cubicBezTo>
                  <a:pt x="14139" y="491"/>
                  <a:pt x="14085" y="491"/>
                  <a:pt x="14058" y="520"/>
                </a:cubicBezTo>
                <a:cubicBezTo>
                  <a:pt x="13895" y="606"/>
                  <a:pt x="13733" y="693"/>
                  <a:pt x="13571" y="809"/>
                </a:cubicBezTo>
                <a:cubicBezTo>
                  <a:pt x="13490" y="866"/>
                  <a:pt x="13409" y="924"/>
                  <a:pt x="13328" y="982"/>
                </a:cubicBezTo>
                <a:cubicBezTo>
                  <a:pt x="13139" y="1126"/>
                  <a:pt x="12922" y="1299"/>
                  <a:pt x="12733" y="1473"/>
                </a:cubicBezTo>
                <a:cubicBezTo>
                  <a:pt x="12679" y="1502"/>
                  <a:pt x="12652" y="1559"/>
                  <a:pt x="12598" y="1588"/>
                </a:cubicBezTo>
                <a:cubicBezTo>
                  <a:pt x="12517" y="1675"/>
                  <a:pt x="12436" y="1733"/>
                  <a:pt x="12355" y="1819"/>
                </a:cubicBezTo>
                <a:cubicBezTo>
                  <a:pt x="12300" y="1877"/>
                  <a:pt x="12219" y="1935"/>
                  <a:pt x="12192" y="1992"/>
                </a:cubicBezTo>
                <a:cubicBezTo>
                  <a:pt x="12165" y="2021"/>
                  <a:pt x="12138" y="2050"/>
                  <a:pt x="12111" y="2079"/>
                </a:cubicBezTo>
                <a:cubicBezTo>
                  <a:pt x="12057" y="2137"/>
                  <a:pt x="12003" y="2195"/>
                  <a:pt x="11949" y="2281"/>
                </a:cubicBezTo>
                <a:cubicBezTo>
                  <a:pt x="11841" y="2397"/>
                  <a:pt x="11760" y="2541"/>
                  <a:pt x="11679" y="2657"/>
                </a:cubicBezTo>
                <a:cubicBezTo>
                  <a:pt x="11652" y="2686"/>
                  <a:pt x="11625" y="2743"/>
                  <a:pt x="11598" y="2772"/>
                </a:cubicBezTo>
                <a:lnTo>
                  <a:pt x="11598" y="2772"/>
                </a:lnTo>
                <a:cubicBezTo>
                  <a:pt x="11516" y="2917"/>
                  <a:pt x="11408" y="3061"/>
                  <a:pt x="11273" y="3176"/>
                </a:cubicBezTo>
                <a:lnTo>
                  <a:pt x="9867" y="4505"/>
                </a:lnTo>
                <a:lnTo>
                  <a:pt x="9462" y="4274"/>
                </a:lnTo>
                <a:lnTo>
                  <a:pt x="9435" y="4274"/>
                </a:lnTo>
                <a:cubicBezTo>
                  <a:pt x="9381" y="4245"/>
                  <a:pt x="9300" y="4216"/>
                  <a:pt x="9219" y="4216"/>
                </a:cubicBezTo>
                <a:lnTo>
                  <a:pt x="9192" y="4216"/>
                </a:lnTo>
                <a:lnTo>
                  <a:pt x="9192" y="4216"/>
                </a:lnTo>
                <a:lnTo>
                  <a:pt x="9192" y="4216"/>
                </a:lnTo>
                <a:cubicBezTo>
                  <a:pt x="9110" y="4216"/>
                  <a:pt x="9029" y="4216"/>
                  <a:pt x="8948" y="4274"/>
                </a:cubicBezTo>
                <a:lnTo>
                  <a:pt x="8705" y="4389"/>
                </a:lnTo>
                <a:cubicBezTo>
                  <a:pt x="8570" y="4447"/>
                  <a:pt x="8462" y="4563"/>
                  <a:pt x="8381" y="4678"/>
                </a:cubicBezTo>
                <a:cubicBezTo>
                  <a:pt x="8381" y="4678"/>
                  <a:pt x="8381" y="4707"/>
                  <a:pt x="8381" y="4707"/>
                </a:cubicBezTo>
                <a:lnTo>
                  <a:pt x="8164" y="5198"/>
                </a:lnTo>
                <a:lnTo>
                  <a:pt x="8705" y="5602"/>
                </a:lnTo>
                <a:lnTo>
                  <a:pt x="6948" y="7248"/>
                </a:lnTo>
                <a:cubicBezTo>
                  <a:pt x="6921" y="7277"/>
                  <a:pt x="6867" y="7335"/>
                  <a:pt x="6840" y="7364"/>
                </a:cubicBezTo>
                <a:lnTo>
                  <a:pt x="6840" y="7364"/>
                </a:lnTo>
                <a:cubicBezTo>
                  <a:pt x="6758" y="7450"/>
                  <a:pt x="6650" y="7537"/>
                  <a:pt x="6569" y="7595"/>
                </a:cubicBezTo>
                <a:cubicBezTo>
                  <a:pt x="6434" y="7710"/>
                  <a:pt x="6299" y="7826"/>
                  <a:pt x="6164" y="7941"/>
                </a:cubicBezTo>
                <a:lnTo>
                  <a:pt x="6164" y="7941"/>
                </a:lnTo>
                <a:cubicBezTo>
                  <a:pt x="6164" y="7941"/>
                  <a:pt x="6164" y="7941"/>
                  <a:pt x="6137" y="7941"/>
                </a:cubicBezTo>
                <a:cubicBezTo>
                  <a:pt x="5893" y="8143"/>
                  <a:pt x="5623" y="8374"/>
                  <a:pt x="5299" y="8634"/>
                </a:cubicBezTo>
                <a:cubicBezTo>
                  <a:pt x="5136" y="8750"/>
                  <a:pt x="4974" y="8894"/>
                  <a:pt x="4839" y="9010"/>
                </a:cubicBezTo>
                <a:cubicBezTo>
                  <a:pt x="4623" y="9183"/>
                  <a:pt x="4380" y="9385"/>
                  <a:pt x="4163" y="9558"/>
                </a:cubicBezTo>
                <a:cubicBezTo>
                  <a:pt x="3866" y="9818"/>
                  <a:pt x="3596" y="10020"/>
                  <a:pt x="3379" y="10223"/>
                </a:cubicBezTo>
                <a:cubicBezTo>
                  <a:pt x="3190" y="10396"/>
                  <a:pt x="3028" y="10540"/>
                  <a:pt x="2866" y="10685"/>
                </a:cubicBezTo>
                <a:cubicBezTo>
                  <a:pt x="2785" y="10771"/>
                  <a:pt x="2703" y="10829"/>
                  <a:pt x="2622" y="10916"/>
                </a:cubicBezTo>
                <a:cubicBezTo>
                  <a:pt x="2541" y="10973"/>
                  <a:pt x="2487" y="11060"/>
                  <a:pt x="2406" y="11147"/>
                </a:cubicBezTo>
                <a:cubicBezTo>
                  <a:pt x="2379" y="11175"/>
                  <a:pt x="2325" y="11233"/>
                  <a:pt x="2298" y="11262"/>
                </a:cubicBezTo>
                <a:cubicBezTo>
                  <a:pt x="2190" y="11378"/>
                  <a:pt x="2082" y="11493"/>
                  <a:pt x="1973" y="11637"/>
                </a:cubicBezTo>
                <a:lnTo>
                  <a:pt x="1973" y="11637"/>
                </a:lnTo>
                <a:cubicBezTo>
                  <a:pt x="1919" y="11724"/>
                  <a:pt x="1838" y="11811"/>
                  <a:pt x="1757" y="11897"/>
                </a:cubicBezTo>
                <a:cubicBezTo>
                  <a:pt x="1676" y="11984"/>
                  <a:pt x="1622" y="12071"/>
                  <a:pt x="1541" y="12157"/>
                </a:cubicBezTo>
                <a:cubicBezTo>
                  <a:pt x="1487" y="12244"/>
                  <a:pt x="1433" y="12302"/>
                  <a:pt x="1379" y="12359"/>
                </a:cubicBezTo>
                <a:lnTo>
                  <a:pt x="1379" y="12359"/>
                </a:lnTo>
                <a:lnTo>
                  <a:pt x="1325" y="12417"/>
                </a:lnTo>
                <a:cubicBezTo>
                  <a:pt x="1298" y="12446"/>
                  <a:pt x="1271" y="12504"/>
                  <a:pt x="1244" y="12533"/>
                </a:cubicBezTo>
                <a:cubicBezTo>
                  <a:pt x="1162" y="12648"/>
                  <a:pt x="1081" y="12764"/>
                  <a:pt x="1000" y="12879"/>
                </a:cubicBezTo>
                <a:lnTo>
                  <a:pt x="1000" y="12879"/>
                </a:lnTo>
                <a:cubicBezTo>
                  <a:pt x="946" y="12966"/>
                  <a:pt x="892" y="13052"/>
                  <a:pt x="838" y="13110"/>
                </a:cubicBezTo>
                <a:cubicBezTo>
                  <a:pt x="757" y="13255"/>
                  <a:pt x="649" y="13370"/>
                  <a:pt x="568" y="13515"/>
                </a:cubicBezTo>
                <a:cubicBezTo>
                  <a:pt x="460" y="13688"/>
                  <a:pt x="378" y="13832"/>
                  <a:pt x="324" y="13919"/>
                </a:cubicBezTo>
                <a:cubicBezTo>
                  <a:pt x="297" y="13948"/>
                  <a:pt x="270" y="13977"/>
                  <a:pt x="270" y="14005"/>
                </a:cubicBezTo>
                <a:lnTo>
                  <a:pt x="81" y="14294"/>
                </a:lnTo>
                <a:cubicBezTo>
                  <a:pt x="27" y="14352"/>
                  <a:pt x="0" y="14439"/>
                  <a:pt x="0" y="14525"/>
                </a:cubicBezTo>
                <a:cubicBezTo>
                  <a:pt x="0" y="14554"/>
                  <a:pt x="0" y="14583"/>
                  <a:pt x="0" y="14612"/>
                </a:cubicBezTo>
                <a:cubicBezTo>
                  <a:pt x="0" y="14698"/>
                  <a:pt x="0" y="14785"/>
                  <a:pt x="0" y="14872"/>
                </a:cubicBezTo>
                <a:lnTo>
                  <a:pt x="27" y="15074"/>
                </a:lnTo>
                <a:lnTo>
                  <a:pt x="54" y="15103"/>
                </a:lnTo>
                <a:lnTo>
                  <a:pt x="81" y="15189"/>
                </a:lnTo>
                <a:lnTo>
                  <a:pt x="108" y="15218"/>
                </a:lnTo>
                <a:lnTo>
                  <a:pt x="135" y="15305"/>
                </a:lnTo>
                <a:lnTo>
                  <a:pt x="135" y="15305"/>
                </a:lnTo>
                <a:cubicBezTo>
                  <a:pt x="216" y="15536"/>
                  <a:pt x="351" y="15796"/>
                  <a:pt x="541" y="16113"/>
                </a:cubicBezTo>
                <a:lnTo>
                  <a:pt x="568" y="16171"/>
                </a:lnTo>
                <a:lnTo>
                  <a:pt x="568" y="16171"/>
                </a:lnTo>
                <a:cubicBezTo>
                  <a:pt x="622" y="16229"/>
                  <a:pt x="649" y="16316"/>
                  <a:pt x="703" y="16373"/>
                </a:cubicBezTo>
                <a:lnTo>
                  <a:pt x="703" y="16402"/>
                </a:lnTo>
                <a:cubicBezTo>
                  <a:pt x="757" y="16489"/>
                  <a:pt x="811" y="16575"/>
                  <a:pt x="892" y="16662"/>
                </a:cubicBezTo>
                <a:lnTo>
                  <a:pt x="919" y="16691"/>
                </a:lnTo>
                <a:lnTo>
                  <a:pt x="919" y="16691"/>
                </a:lnTo>
                <a:cubicBezTo>
                  <a:pt x="946" y="16720"/>
                  <a:pt x="973" y="16749"/>
                  <a:pt x="1000" y="16806"/>
                </a:cubicBezTo>
                <a:lnTo>
                  <a:pt x="1027" y="16835"/>
                </a:lnTo>
                <a:lnTo>
                  <a:pt x="1027" y="16835"/>
                </a:lnTo>
                <a:cubicBezTo>
                  <a:pt x="1054" y="16864"/>
                  <a:pt x="1081" y="16893"/>
                  <a:pt x="1108" y="16951"/>
                </a:cubicBezTo>
                <a:lnTo>
                  <a:pt x="1135" y="16980"/>
                </a:lnTo>
                <a:lnTo>
                  <a:pt x="1135" y="16980"/>
                </a:lnTo>
                <a:cubicBezTo>
                  <a:pt x="1189" y="17066"/>
                  <a:pt x="1244" y="17153"/>
                  <a:pt x="1325" y="17240"/>
                </a:cubicBezTo>
                <a:lnTo>
                  <a:pt x="1325" y="17240"/>
                </a:lnTo>
                <a:cubicBezTo>
                  <a:pt x="1514" y="17500"/>
                  <a:pt x="1730" y="17788"/>
                  <a:pt x="1946" y="18077"/>
                </a:cubicBezTo>
                <a:lnTo>
                  <a:pt x="1946" y="18077"/>
                </a:lnTo>
                <a:cubicBezTo>
                  <a:pt x="2082" y="18250"/>
                  <a:pt x="2217" y="18424"/>
                  <a:pt x="2352" y="18597"/>
                </a:cubicBezTo>
                <a:cubicBezTo>
                  <a:pt x="2352" y="18597"/>
                  <a:pt x="2379" y="18626"/>
                  <a:pt x="2379" y="18626"/>
                </a:cubicBezTo>
                <a:cubicBezTo>
                  <a:pt x="2379" y="18626"/>
                  <a:pt x="2379" y="18626"/>
                  <a:pt x="2406" y="18655"/>
                </a:cubicBezTo>
                <a:cubicBezTo>
                  <a:pt x="2406" y="18655"/>
                  <a:pt x="2406" y="18655"/>
                  <a:pt x="2433" y="18683"/>
                </a:cubicBezTo>
                <a:cubicBezTo>
                  <a:pt x="2433" y="18683"/>
                  <a:pt x="2460" y="18712"/>
                  <a:pt x="2460" y="18712"/>
                </a:cubicBezTo>
                <a:cubicBezTo>
                  <a:pt x="2595" y="18886"/>
                  <a:pt x="2730" y="19059"/>
                  <a:pt x="2893" y="19232"/>
                </a:cubicBezTo>
                <a:lnTo>
                  <a:pt x="2893" y="19232"/>
                </a:lnTo>
                <a:lnTo>
                  <a:pt x="2893" y="19232"/>
                </a:lnTo>
                <a:cubicBezTo>
                  <a:pt x="3109" y="19492"/>
                  <a:pt x="3352" y="19752"/>
                  <a:pt x="3568" y="19983"/>
                </a:cubicBezTo>
                <a:lnTo>
                  <a:pt x="3568" y="19983"/>
                </a:lnTo>
                <a:lnTo>
                  <a:pt x="3595" y="20012"/>
                </a:lnTo>
                <a:cubicBezTo>
                  <a:pt x="3677" y="20098"/>
                  <a:pt x="3731" y="20156"/>
                  <a:pt x="3812" y="20243"/>
                </a:cubicBezTo>
                <a:lnTo>
                  <a:pt x="3812" y="20243"/>
                </a:lnTo>
                <a:lnTo>
                  <a:pt x="3839" y="20272"/>
                </a:lnTo>
                <a:cubicBezTo>
                  <a:pt x="3866" y="20301"/>
                  <a:pt x="3893" y="20329"/>
                  <a:pt x="3920" y="20358"/>
                </a:cubicBezTo>
                <a:lnTo>
                  <a:pt x="3920" y="20358"/>
                </a:lnTo>
                <a:lnTo>
                  <a:pt x="3947" y="20387"/>
                </a:lnTo>
                <a:cubicBezTo>
                  <a:pt x="3974" y="20416"/>
                  <a:pt x="4001" y="20445"/>
                  <a:pt x="4028" y="20474"/>
                </a:cubicBezTo>
                <a:lnTo>
                  <a:pt x="4028" y="20474"/>
                </a:lnTo>
                <a:lnTo>
                  <a:pt x="4055" y="20503"/>
                </a:lnTo>
                <a:cubicBezTo>
                  <a:pt x="4136" y="20589"/>
                  <a:pt x="4217" y="20676"/>
                  <a:pt x="4271" y="20734"/>
                </a:cubicBezTo>
                <a:lnTo>
                  <a:pt x="4271" y="20734"/>
                </a:lnTo>
                <a:cubicBezTo>
                  <a:pt x="4325" y="20791"/>
                  <a:pt x="4379" y="20849"/>
                  <a:pt x="4434" y="20878"/>
                </a:cubicBezTo>
                <a:lnTo>
                  <a:pt x="4434" y="20878"/>
                </a:lnTo>
                <a:lnTo>
                  <a:pt x="4461" y="20907"/>
                </a:lnTo>
                <a:cubicBezTo>
                  <a:pt x="4731" y="21138"/>
                  <a:pt x="4947" y="21311"/>
                  <a:pt x="5163" y="21456"/>
                </a:cubicBezTo>
                <a:lnTo>
                  <a:pt x="5163" y="21456"/>
                </a:lnTo>
                <a:lnTo>
                  <a:pt x="5299" y="21513"/>
                </a:lnTo>
                <a:cubicBezTo>
                  <a:pt x="5299" y="21513"/>
                  <a:pt x="5299" y="21513"/>
                  <a:pt x="5326" y="21513"/>
                </a:cubicBezTo>
                <a:lnTo>
                  <a:pt x="5326" y="21513"/>
                </a:lnTo>
                <a:lnTo>
                  <a:pt x="5380" y="21542"/>
                </a:lnTo>
                <a:lnTo>
                  <a:pt x="5407" y="21542"/>
                </a:lnTo>
                <a:cubicBezTo>
                  <a:pt x="5434" y="21542"/>
                  <a:pt x="5461" y="21571"/>
                  <a:pt x="5488" y="21571"/>
                </a:cubicBezTo>
                <a:lnTo>
                  <a:pt x="5515" y="21571"/>
                </a:lnTo>
                <a:cubicBezTo>
                  <a:pt x="5596" y="21600"/>
                  <a:pt x="5677" y="21600"/>
                  <a:pt x="5758" y="21600"/>
                </a:cubicBezTo>
                <a:cubicBezTo>
                  <a:pt x="5785" y="21600"/>
                  <a:pt x="5812" y="21600"/>
                  <a:pt x="5839" y="21600"/>
                </a:cubicBezTo>
                <a:cubicBezTo>
                  <a:pt x="5920" y="21600"/>
                  <a:pt x="6001" y="21571"/>
                  <a:pt x="6083" y="21542"/>
                </a:cubicBezTo>
                <a:lnTo>
                  <a:pt x="6380" y="21398"/>
                </a:lnTo>
                <a:cubicBezTo>
                  <a:pt x="6380" y="21398"/>
                  <a:pt x="6434" y="21369"/>
                  <a:pt x="6461" y="21369"/>
                </a:cubicBezTo>
                <a:cubicBezTo>
                  <a:pt x="6569" y="21311"/>
                  <a:pt x="6704" y="21253"/>
                  <a:pt x="6867" y="21167"/>
                </a:cubicBezTo>
                <a:cubicBezTo>
                  <a:pt x="7002" y="21080"/>
                  <a:pt x="7137" y="21022"/>
                  <a:pt x="7272" y="20936"/>
                </a:cubicBezTo>
                <a:cubicBezTo>
                  <a:pt x="7353" y="20907"/>
                  <a:pt x="7407" y="20849"/>
                  <a:pt x="7515" y="20791"/>
                </a:cubicBezTo>
                <a:lnTo>
                  <a:pt x="7515" y="20791"/>
                </a:lnTo>
                <a:cubicBezTo>
                  <a:pt x="7651" y="20734"/>
                  <a:pt x="7759" y="20647"/>
                  <a:pt x="7894" y="20560"/>
                </a:cubicBezTo>
                <a:cubicBezTo>
                  <a:pt x="7948" y="20532"/>
                  <a:pt x="7975" y="20503"/>
                  <a:pt x="8029" y="20474"/>
                </a:cubicBezTo>
                <a:lnTo>
                  <a:pt x="8083" y="20445"/>
                </a:lnTo>
                <a:lnTo>
                  <a:pt x="8083" y="20445"/>
                </a:lnTo>
                <a:cubicBezTo>
                  <a:pt x="8164" y="20387"/>
                  <a:pt x="8218" y="20358"/>
                  <a:pt x="8299" y="20329"/>
                </a:cubicBezTo>
                <a:cubicBezTo>
                  <a:pt x="8380" y="20272"/>
                  <a:pt x="8489" y="20214"/>
                  <a:pt x="8570" y="20156"/>
                </a:cubicBezTo>
                <a:cubicBezTo>
                  <a:pt x="8678" y="20098"/>
                  <a:pt x="8759" y="20041"/>
                  <a:pt x="8840" y="19983"/>
                </a:cubicBezTo>
                <a:lnTo>
                  <a:pt x="8840" y="19983"/>
                </a:lnTo>
                <a:cubicBezTo>
                  <a:pt x="8975" y="19896"/>
                  <a:pt x="9110" y="19781"/>
                  <a:pt x="9219" y="19694"/>
                </a:cubicBezTo>
                <a:cubicBezTo>
                  <a:pt x="9273" y="19665"/>
                  <a:pt x="9300" y="19636"/>
                  <a:pt x="9354" y="19579"/>
                </a:cubicBezTo>
                <a:cubicBezTo>
                  <a:pt x="9435" y="19492"/>
                  <a:pt x="9516" y="19434"/>
                  <a:pt x="9597" y="19376"/>
                </a:cubicBezTo>
                <a:cubicBezTo>
                  <a:pt x="9678" y="19319"/>
                  <a:pt x="9759" y="19232"/>
                  <a:pt x="9840" y="19174"/>
                </a:cubicBezTo>
                <a:cubicBezTo>
                  <a:pt x="9975" y="19030"/>
                  <a:pt x="10138" y="18886"/>
                  <a:pt x="10327" y="18712"/>
                </a:cubicBezTo>
                <a:cubicBezTo>
                  <a:pt x="10543" y="18510"/>
                  <a:pt x="10787" y="18250"/>
                  <a:pt x="11057" y="17962"/>
                </a:cubicBezTo>
                <a:cubicBezTo>
                  <a:pt x="11246" y="17759"/>
                  <a:pt x="11462" y="17528"/>
                  <a:pt x="11652" y="17326"/>
                </a:cubicBezTo>
                <a:cubicBezTo>
                  <a:pt x="11787" y="17182"/>
                  <a:pt x="11922" y="17037"/>
                  <a:pt x="12057" y="16893"/>
                </a:cubicBezTo>
                <a:cubicBezTo>
                  <a:pt x="12354" y="16575"/>
                  <a:pt x="12598" y="16344"/>
                  <a:pt x="12814" y="16113"/>
                </a:cubicBezTo>
                <a:cubicBezTo>
                  <a:pt x="12814" y="16113"/>
                  <a:pt x="12814" y="16113"/>
                  <a:pt x="12841" y="16084"/>
                </a:cubicBezTo>
                <a:lnTo>
                  <a:pt x="12841" y="16084"/>
                </a:lnTo>
                <a:cubicBezTo>
                  <a:pt x="12976" y="15940"/>
                  <a:pt x="13084" y="15825"/>
                  <a:pt x="13220" y="15709"/>
                </a:cubicBezTo>
                <a:cubicBezTo>
                  <a:pt x="13301" y="15622"/>
                  <a:pt x="13382" y="15536"/>
                  <a:pt x="13463" y="15449"/>
                </a:cubicBezTo>
                <a:lnTo>
                  <a:pt x="13490" y="15449"/>
                </a:lnTo>
                <a:cubicBezTo>
                  <a:pt x="13517" y="15420"/>
                  <a:pt x="13571" y="15391"/>
                  <a:pt x="13598" y="15334"/>
                </a:cubicBezTo>
                <a:lnTo>
                  <a:pt x="15382" y="13688"/>
                </a:lnTo>
                <a:lnTo>
                  <a:pt x="15707" y="14323"/>
                </a:lnTo>
                <a:lnTo>
                  <a:pt x="16166" y="14150"/>
                </a:lnTo>
                <a:lnTo>
                  <a:pt x="16193" y="14150"/>
                </a:lnTo>
                <a:cubicBezTo>
                  <a:pt x="16328" y="14092"/>
                  <a:pt x="16437" y="14005"/>
                  <a:pt x="16464" y="13976"/>
                </a:cubicBezTo>
                <a:cubicBezTo>
                  <a:pt x="16464" y="13976"/>
                  <a:pt x="16464" y="13976"/>
                  <a:pt x="16464" y="13976"/>
                </a:cubicBezTo>
                <a:cubicBezTo>
                  <a:pt x="16491" y="13948"/>
                  <a:pt x="16545" y="13890"/>
                  <a:pt x="16572" y="13861"/>
                </a:cubicBezTo>
                <a:cubicBezTo>
                  <a:pt x="16572" y="13861"/>
                  <a:pt x="16599" y="13832"/>
                  <a:pt x="16599" y="13832"/>
                </a:cubicBezTo>
                <a:lnTo>
                  <a:pt x="16599" y="13832"/>
                </a:lnTo>
                <a:cubicBezTo>
                  <a:pt x="16599" y="13832"/>
                  <a:pt x="16626" y="13803"/>
                  <a:pt x="16626" y="13774"/>
                </a:cubicBezTo>
                <a:cubicBezTo>
                  <a:pt x="16653" y="13745"/>
                  <a:pt x="16653" y="13717"/>
                  <a:pt x="16680" y="13688"/>
                </a:cubicBezTo>
                <a:cubicBezTo>
                  <a:pt x="16734" y="13572"/>
                  <a:pt x="16761" y="13457"/>
                  <a:pt x="16761" y="13370"/>
                </a:cubicBezTo>
                <a:lnTo>
                  <a:pt x="16761" y="13341"/>
                </a:lnTo>
                <a:cubicBezTo>
                  <a:pt x="16761" y="13255"/>
                  <a:pt x="16761" y="13197"/>
                  <a:pt x="16734" y="13110"/>
                </a:cubicBezTo>
                <a:lnTo>
                  <a:pt x="16572" y="12619"/>
                </a:lnTo>
                <a:lnTo>
                  <a:pt x="18005" y="11291"/>
                </a:lnTo>
                <a:cubicBezTo>
                  <a:pt x="18140" y="11175"/>
                  <a:pt x="18275" y="11089"/>
                  <a:pt x="18437" y="11002"/>
                </a:cubicBezTo>
                <a:lnTo>
                  <a:pt x="18437" y="11002"/>
                </a:lnTo>
                <a:cubicBezTo>
                  <a:pt x="18464" y="10973"/>
                  <a:pt x="18518" y="10973"/>
                  <a:pt x="18572" y="10944"/>
                </a:cubicBezTo>
                <a:cubicBezTo>
                  <a:pt x="18707" y="10887"/>
                  <a:pt x="18843" y="10800"/>
                  <a:pt x="18951" y="10713"/>
                </a:cubicBezTo>
                <a:cubicBezTo>
                  <a:pt x="19005" y="10656"/>
                  <a:pt x="19086" y="10627"/>
                  <a:pt x="19140" y="10569"/>
                </a:cubicBezTo>
                <a:cubicBezTo>
                  <a:pt x="19167" y="10540"/>
                  <a:pt x="19194" y="10511"/>
                  <a:pt x="19221" y="10482"/>
                </a:cubicBezTo>
                <a:cubicBezTo>
                  <a:pt x="19275" y="10425"/>
                  <a:pt x="19329" y="10396"/>
                  <a:pt x="19410" y="10309"/>
                </a:cubicBezTo>
                <a:cubicBezTo>
                  <a:pt x="19491" y="10251"/>
                  <a:pt x="19572" y="10165"/>
                  <a:pt x="19654" y="10078"/>
                </a:cubicBezTo>
                <a:cubicBezTo>
                  <a:pt x="19681" y="10049"/>
                  <a:pt x="19735" y="9991"/>
                  <a:pt x="19789" y="9963"/>
                </a:cubicBezTo>
                <a:cubicBezTo>
                  <a:pt x="19978" y="9789"/>
                  <a:pt x="20167" y="9587"/>
                  <a:pt x="20329" y="9414"/>
                </a:cubicBezTo>
                <a:cubicBezTo>
                  <a:pt x="20384" y="9327"/>
                  <a:pt x="20465" y="9270"/>
                  <a:pt x="20519" y="9183"/>
                </a:cubicBezTo>
                <a:cubicBezTo>
                  <a:pt x="20627" y="9039"/>
                  <a:pt x="20762" y="8865"/>
                  <a:pt x="20843" y="8721"/>
                </a:cubicBezTo>
                <a:cubicBezTo>
                  <a:pt x="20870" y="8692"/>
                  <a:pt x="20897" y="8634"/>
                  <a:pt x="20924" y="8605"/>
                </a:cubicBezTo>
                <a:cubicBezTo>
                  <a:pt x="21005" y="8490"/>
                  <a:pt x="21059" y="8374"/>
                  <a:pt x="21113" y="8230"/>
                </a:cubicBezTo>
                <a:lnTo>
                  <a:pt x="21113" y="8230"/>
                </a:lnTo>
                <a:cubicBezTo>
                  <a:pt x="21140" y="8201"/>
                  <a:pt x="21140" y="8172"/>
                  <a:pt x="21167" y="8114"/>
                </a:cubicBezTo>
                <a:cubicBezTo>
                  <a:pt x="21194" y="8028"/>
                  <a:pt x="21249" y="7941"/>
                  <a:pt x="21276" y="7855"/>
                </a:cubicBezTo>
                <a:cubicBezTo>
                  <a:pt x="21303" y="7797"/>
                  <a:pt x="21303" y="7768"/>
                  <a:pt x="21330" y="7739"/>
                </a:cubicBezTo>
                <a:cubicBezTo>
                  <a:pt x="21357" y="7652"/>
                  <a:pt x="21384" y="7566"/>
                  <a:pt x="21411" y="7479"/>
                </a:cubicBezTo>
                <a:cubicBezTo>
                  <a:pt x="21411" y="7450"/>
                  <a:pt x="21438" y="7392"/>
                  <a:pt x="21438" y="7364"/>
                </a:cubicBezTo>
                <a:cubicBezTo>
                  <a:pt x="21492" y="7161"/>
                  <a:pt x="21546" y="6930"/>
                  <a:pt x="21573" y="6728"/>
                </a:cubicBezTo>
                <a:cubicBezTo>
                  <a:pt x="21600" y="6555"/>
                  <a:pt x="21600" y="6382"/>
                  <a:pt x="21600" y="6209"/>
                </a:cubicBezTo>
                <a:lnTo>
                  <a:pt x="21600" y="6180"/>
                </a:lnTo>
                <a:cubicBezTo>
                  <a:pt x="21600" y="6151"/>
                  <a:pt x="21600" y="6122"/>
                  <a:pt x="21600" y="6064"/>
                </a:cubicBezTo>
                <a:lnTo>
                  <a:pt x="21600" y="5833"/>
                </a:lnTo>
                <a:lnTo>
                  <a:pt x="21600" y="5833"/>
                </a:lnTo>
                <a:lnTo>
                  <a:pt x="21600" y="5718"/>
                </a:lnTo>
                <a:lnTo>
                  <a:pt x="21600" y="5718"/>
                </a:lnTo>
                <a:cubicBezTo>
                  <a:pt x="21600" y="5660"/>
                  <a:pt x="21600" y="5631"/>
                  <a:pt x="21573" y="5573"/>
                </a:cubicBezTo>
                <a:lnTo>
                  <a:pt x="21573" y="5544"/>
                </a:lnTo>
                <a:cubicBezTo>
                  <a:pt x="21573" y="5515"/>
                  <a:pt x="21573" y="5487"/>
                  <a:pt x="21546" y="5458"/>
                </a:cubicBezTo>
                <a:lnTo>
                  <a:pt x="21519" y="5256"/>
                </a:lnTo>
                <a:lnTo>
                  <a:pt x="21519" y="5256"/>
                </a:lnTo>
                <a:cubicBezTo>
                  <a:pt x="21519" y="5198"/>
                  <a:pt x="21492" y="5140"/>
                  <a:pt x="21492" y="5082"/>
                </a:cubicBezTo>
                <a:lnTo>
                  <a:pt x="21465" y="4909"/>
                </a:lnTo>
                <a:lnTo>
                  <a:pt x="21465" y="4909"/>
                </a:lnTo>
                <a:lnTo>
                  <a:pt x="21438" y="4794"/>
                </a:lnTo>
                <a:lnTo>
                  <a:pt x="21438" y="4794"/>
                </a:lnTo>
                <a:lnTo>
                  <a:pt x="21411" y="4678"/>
                </a:lnTo>
                <a:lnTo>
                  <a:pt x="21411" y="4678"/>
                </a:lnTo>
                <a:cubicBezTo>
                  <a:pt x="21411" y="4649"/>
                  <a:pt x="21384" y="4620"/>
                  <a:pt x="21384" y="4591"/>
                </a:cubicBezTo>
                <a:lnTo>
                  <a:pt x="21357" y="4447"/>
                </a:lnTo>
                <a:lnTo>
                  <a:pt x="21357" y="4447"/>
                </a:lnTo>
                <a:cubicBezTo>
                  <a:pt x="21357" y="4418"/>
                  <a:pt x="21330" y="4389"/>
                  <a:pt x="21330" y="4332"/>
                </a:cubicBezTo>
                <a:cubicBezTo>
                  <a:pt x="21303" y="4303"/>
                  <a:pt x="21303" y="4245"/>
                  <a:pt x="21276" y="4216"/>
                </a:cubicBezTo>
                <a:lnTo>
                  <a:pt x="21222" y="4100"/>
                </a:lnTo>
                <a:lnTo>
                  <a:pt x="21222" y="4100"/>
                </a:lnTo>
                <a:cubicBezTo>
                  <a:pt x="21222" y="4100"/>
                  <a:pt x="21222" y="4100"/>
                  <a:pt x="21222" y="4100"/>
                </a:cubicBezTo>
                <a:lnTo>
                  <a:pt x="21168" y="4014"/>
                </a:lnTo>
                <a:lnTo>
                  <a:pt x="21168" y="4014"/>
                </a:lnTo>
                <a:cubicBezTo>
                  <a:pt x="21168" y="4014"/>
                  <a:pt x="21168" y="4014"/>
                  <a:pt x="21168" y="4014"/>
                </a:cubicBezTo>
                <a:lnTo>
                  <a:pt x="21141" y="3927"/>
                </a:lnTo>
                <a:lnTo>
                  <a:pt x="21141" y="3927"/>
                </a:lnTo>
                <a:cubicBezTo>
                  <a:pt x="21086" y="3841"/>
                  <a:pt x="21059" y="3754"/>
                  <a:pt x="21005" y="3667"/>
                </a:cubicBezTo>
                <a:lnTo>
                  <a:pt x="20978" y="3610"/>
                </a:lnTo>
                <a:lnTo>
                  <a:pt x="20978" y="3610"/>
                </a:lnTo>
                <a:cubicBezTo>
                  <a:pt x="20978" y="3581"/>
                  <a:pt x="20951" y="3581"/>
                  <a:pt x="20951" y="3552"/>
                </a:cubicBezTo>
                <a:lnTo>
                  <a:pt x="20924" y="3494"/>
                </a:lnTo>
                <a:lnTo>
                  <a:pt x="20924" y="3494"/>
                </a:lnTo>
                <a:cubicBezTo>
                  <a:pt x="20789" y="3234"/>
                  <a:pt x="20627" y="2974"/>
                  <a:pt x="20438" y="2743"/>
                </a:cubicBezTo>
                <a:lnTo>
                  <a:pt x="20438" y="2743"/>
                </a:lnTo>
                <a:cubicBezTo>
                  <a:pt x="20411" y="2714"/>
                  <a:pt x="20384" y="2685"/>
                  <a:pt x="20357" y="2657"/>
                </a:cubicBezTo>
                <a:lnTo>
                  <a:pt x="20357" y="2657"/>
                </a:lnTo>
                <a:cubicBezTo>
                  <a:pt x="20302" y="2570"/>
                  <a:pt x="20248" y="2512"/>
                  <a:pt x="20194" y="2454"/>
                </a:cubicBezTo>
                <a:lnTo>
                  <a:pt x="20194" y="2454"/>
                </a:lnTo>
                <a:cubicBezTo>
                  <a:pt x="20167" y="2426"/>
                  <a:pt x="20140" y="2397"/>
                  <a:pt x="20113" y="2339"/>
                </a:cubicBezTo>
                <a:cubicBezTo>
                  <a:pt x="20113" y="2339"/>
                  <a:pt x="20086" y="2310"/>
                  <a:pt x="20086" y="2310"/>
                </a:cubicBezTo>
                <a:lnTo>
                  <a:pt x="20086" y="2310"/>
                </a:lnTo>
                <a:lnTo>
                  <a:pt x="20086" y="2310"/>
                </a:lnTo>
                <a:cubicBezTo>
                  <a:pt x="19735" y="2195"/>
                  <a:pt x="19735" y="2166"/>
                  <a:pt x="19708" y="2166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1FFA4C3-1428-48AA-8C46-4C87F2A79571}"/>
              </a:ext>
            </a:extLst>
          </p:cNvPr>
          <p:cNvSpPr/>
          <p:nvPr/>
        </p:nvSpPr>
        <p:spPr>
          <a:xfrm>
            <a:off x="6039693" y="1541882"/>
            <a:ext cx="1702600" cy="16025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5" h="21383" extrusionOk="0">
                <a:moveTo>
                  <a:pt x="19862" y="2127"/>
                </a:moveTo>
                <a:cubicBezTo>
                  <a:pt x="19271" y="1378"/>
                  <a:pt x="18595" y="809"/>
                  <a:pt x="17919" y="449"/>
                </a:cubicBezTo>
                <a:lnTo>
                  <a:pt x="17835" y="509"/>
                </a:lnTo>
                <a:cubicBezTo>
                  <a:pt x="17384" y="839"/>
                  <a:pt x="16708" y="659"/>
                  <a:pt x="16230" y="120"/>
                </a:cubicBezTo>
                <a:lnTo>
                  <a:pt x="16117" y="0"/>
                </a:lnTo>
                <a:cubicBezTo>
                  <a:pt x="15159" y="30"/>
                  <a:pt x="14174" y="449"/>
                  <a:pt x="13160" y="1378"/>
                </a:cubicBezTo>
                <a:cubicBezTo>
                  <a:pt x="12766" y="1738"/>
                  <a:pt x="12428" y="2037"/>
                  <a:pt x="12174" y="2427"/>
                </a:cubicBezTo>
                <a:cubicBezTo>
                  <a:pt x="11921" y="2816"/>
                  <a:pt x="11611" y="3176"/>
                  <a:pt x="11273" y="3475"/>
                </a:cubicBezTo>
                <a:lnTo>
                  <a:pt x="9893" y="4763"/>
                </a:lnTo>
                <a:lnTo>
                  <a:pt x="9161" y="4344"/>
                </a:lnTo>
                <a:cubicBezTo>
                  <a:pt x="9133" y="4344"/>
                  <a:pt x="9133" y="4314"/>
                  <a:pt x="9105" y="4314"/>
                </a:cubicBezTo>
                <a:cubicBezTo>
                  <a:pt x="9105" y="4314"/>
                  <a:pt x="9105" y="4314"/>
                  <a:pt x="9105" y="4314"/>
                </a:cubicBezTo>
                <a:cubicBezTo>
                  <a:pt x="9048" y="4314"/>
                  <a:pt x="9020" y="4314"/>
                  <a:pt x="8964" y="4344"/>
                </a:cubicBezTo>
                <a:cubicBezTo>
                  <a:pt x="8936" y="4344"/>
                  <a:pt x="8936" y="4344"/>
                  <a:pt x="8908" y="4374"/>
                </a:cubicBezTo>
                <a:cubicBezTo>
                  <a:pt x="8908" y="4374"/>
                  <a:pt x="8879" y="4374"/>
                  <a:pt x="8879" y="4374"/>
                </a:cubicBezTo>
                <a:cubicBezTo>
                  <a:pt x="8879" y="4374"/>
                  <a:pt x="8851" y="4374"/>
                  <a:pt x="8851" y="4374"/>
                </a:cubicBezTo>
                <a:cubicBezTo>
                  <a:pt x="8823" y="4374"/>
                  <a:pt x="8823" y="4404"/>
                  <a:pt x="8795" y="4404"/>
                </a:cubicBezTo>
                <a:lnTo>
                  <a:pt x="8795" y="4404"/>
                </a:lnTo>
                <a:cubicBezTo>
                  <a:pt x="8767" y="4434"/>
                  <a:pt x="8710" y="4494"/>
                  <a:pt x="8682" y="4524"/>
                </a:cubicBezTo>
                <a:lnTo>
                  <a:pt x="8654" y="4614"/>
                </a:lnTo>
                <a:lnTo>
                  <a:pt x="9386" y="5183"/>
                </a:lnTo>
                <a:lnTo>
                  <a:pt x="7077" y="7340"/>
                </a:lnTo>
                <a:cubicBezTo>
                  <a:pt x="5641" y="8688"/>
                  <a:pt x="3810" y="9976"/>
                  <a:pt x="2599" y="11174"/>
                </a:cubicBezTo>
                <a:cubicBezTo>
                  <a:pt x="1388" y="12373"/>
                  <a:pt x="234" y="14350"/>
                  <a:pt x="234" y="14350"/>
                </a:cubicBezTo>
                <a:lnTo>
                  <a:pt x="37" y="14650"/>
                </a:lnTo>
                <a:cubicBezTo>
                  <a:pt x="-245" y="15099"/>
                  <a:pt x="1135" y="17016"/>
                  <a:pt x="2261" y="18394"/>
                </a:cubicBezTo>
                <a:cubicBezTo>
                  <a:pt x="2290" y="18424"/>
                  <a:pt x="2290" y="18424"/>
                  <a:pt x="2318" y="18454"/>
                </a:cubicBezTo>
                <a:cubicBezTo>
                  <a:pt x="2346" y="18484"/>
                  <a:pt x="2346" y="18514"/>
                  <a:pt x="2374" y="18514"/>
                </a:cubicBezTo>
                <a:cubicBezTo>
                  <a:pt x="3500" y="19892"/>
                  <a:pt x="5106" y="21600"/>
                  <a:pt x="5556" y="21360"/>
                </a:cubicBezTo>
                <a:lnTo>
                  <a:pt x="5866" y="21211"/>
                </a:lnTo>
                <a:cubicBezTo>
                  <a:pt x="5866" y="21211"/>
                  <a:pt x="7866" y="20252"/>
                  <a:pt x="9133" y="19143"/>
                </a:cubicBezTo>
                <a:cubicBezTo>
                  <a:pt x="10400" y="18035"/>
                  <a:pt x="11864" y="16267"/>
                  <a:pt x="13301" y="14949"/>
                </a:cubicBezTo>
                <a:lnTo>
                  <a:pt x="15610" y="12792"/>
                </a:lnTo>
                <a:lnTo>
                  <a:pt x="16032" y="13661"/>
                </a:lnTo>
                <a:lnTo>
                  <a:pt x="16117" y="13631"/>
                </a:lnTo>
                <a:cubicBezTo>
                  <a:pt x="16173" y="13601"/>
                  <a:pt x="16230" y="13571"/>
                  <a:pt x="16258" y="13541"/>
                </a:cubicBezTo>
                <a:cubicBezTo>
                  <a:pt x="16286" y="13541"/>
                  <a:pt x="16286" y="13511"/>
                  <a:pt x="16314" y="13481"/>
                </a:cubicBezTo>
                <a:cubicBezTo>
                  <a:pt x="16314" y="13481"/>
                  <a:pt x="16314" y="13481"/>
                  <a:pt x="16314" y="13451"/>
                </a:cubicBezTo>
                <a:cubicBezTo>
                  <a:pt x="16314" y="13451"/>
                  <a:pt x="16314" y="13451"/>
                  <a:pt x="16314" y="13421"/>
                </a:cubicBezTo>
                <a:cubicBezTo>
                  <a:pt x="16314" y="13421"/>
                  <a:pt x="16342" y="13391"/>
                  <a:pt x="16342" y="13361"/>
                </a:cubicBezTo>
                <a:cubicBezTo>
                  <a:pt x="16370" y="13302"/>
                  <a:pt x="16370" y="13272"/>
                  <a:pt x="16370" y="13212"/>
                </a:cubicBezTo>
                <a:cubicBezTo>
                  <a:pt x="16370" y="13212"/>
                  <a:pt x="16370" y="13212"/>
                  <a:pt x="16370" y="13212"/>
                </a:cubicBezTo>
                <a:cubicBezTo>
                  <a:pt x="16370" y="13182"/>
                  <a:pt x="16370" y="13152"/>
                  <a:pt x="16370" y="13152"/>
                </a:cubicBezTo>
                <a:lnTo>
                  <a:pt x="16089" y="12313"/>
                </a:lnTo>
                <a:lnTo>
                  <a:pt x="17469" y="11055"/>
                </a:lnTo>
                <a:cubicBezTo>
                  <a:pt x="17807" y="10755"/>
                  <a:pt x="18173" y="10455"/>
                  <a:pt x="18567" y="10246"/>
                </a:cubicBezTo>
                <a:cubicBezTo>
                  <a:pt x="18961" y="10036"/>
                  <a:pt x="19271" y="9736"/>
                  <a:pt x="19665" y="9347"/>
                </a:cubicBezTo>
                <a:cubicBezTo>
                  <a:pt x="20679" y="8418"/>
                  <a:pt x="21214" y="7400"/>
                  <a:pt x="21355" y="6411"/>
                </a:cubicBezTo>
                <a:lnTo>
                  <a:pt x="21271" y="6291"/>
                </a:lnTo>
                <a:cubicBezTo>
                  <a:pt x="20848" y="5692"/>
                  <a:pt x="20764" y="4943"/>
                  <a:pt x="21130" y="4524"/>
                </a:cubicBezTo>
                <a:lnTo>
                  <a:pt x="21214" y="4434"/>
                </a:lnTo>
                <a:cubicBezTo>
                  <a:pt x="20961" y="3655"/>
                  <a:pt x="20510" y="2876"/>
                  <a:pt x="19919" y="2157"/>
                </a:cubicBezTo>
                <a:cubicBezTo>
                  <a:pt x="19919" y="2127"/>
                  <a:pt x="19891" y="2127"/>
                  <a:pt x="19891" y="2097"/>
                </a:cubicBezTo>
                <a:cubicBezTo>
                  <a:pt x="19891" y="2157"/>
                  <a:pt x="19862" y="2157"/>
                  <a:pt x="19862" y="2127"/>
                </a:cubicBezTo>
                <a:close/>
                <a:moveTo>
                  <a:pt x="8006" y="7400"/>
                </a:moveTo>
                <a:cubicBezTo>
                  <a:pt x="8907" y="6531"/>
                  <a:pt x="9640" y="5812"/>
                  <a:pt x="10231" y="5243"/>
                </a:cubicBezTo>
                <a:cubicBezTo>
                  <a:pt x="9724" y="6531"/>
                  <a:pt x="8372" y="8328"/>
                  <a:pt x="6542" y="10006"/>
                </a:cubicBezTo>
                <a:lnTo>
                  <a:pt x="6542" y="10006"/>
                </a:lnTo>
                <a:cubicBezTo>
                  <a:pt x="5922" y="10575"/>
                  <a:pt x="5303" y="11085"/>
                  <a:pt x="4711" y="11534"/>
                </a:cubicBezTo>
                <a:cubicBezTo>
                  <a:pt x="4373" y="10186"/>
                  <a:pt x="6007" y="9287"/>
                  <a:pt x="8006" y="7400"/>
                </a:cubicBezTo>
                <a:close/>
                <a:moveTo>
                  <a:pt x="8006" y="16477"/>
                </a:moveTo>
                <a:cubicBezTo>
                  <a:pt x="8232" y="16747"/>
                  <a:pt x="8203" y="17136"/>
                  <a:pt x="7950" y="17376"/>
                </a:cubicBezTo>
                <a:lnTo>
                  <a:pt x="6317" y="18484"/>
                </a:lnTo>
                <a:cubicBezTo>
                  <a:pt x="5753" y="18874"/>
                  <a:pt x="4627" y="18364"/>
                  <a:pt x="3669" y="17286"/>
                </a:cubicBezTo>
                <a:cubicBezTo>
                  <a:pt x="2796" y="16148"/>
                  <a:pt x="2487" y="14889"/>
                  <a:pt x="2909" y="14320"/>
                </a:cubicBezTo>
                <a:lnTo>
                  <a:pt x="4148" y="12732"/>
                </a:lnTo>
                <a:lnTo>
                  <a:pt x="4148" y="12732"/>
                </a:lnTo>
                <a:cubicBezTo>
                  <a:pt x="4402" y="12493"/>
                  <a:pt x="4768" y="12523"/>
                  <a:pt x="4993" y="12792"/>
                </a:cubicBezTo>
                <a:lnTo>
                  <a:pt x="8006" y="16477"/>
                </a:lnTo>
                <a:close/>
                <a:moveTo>
                  <a:pt x="13413" y="14021"/>
                </a:moveTo>
                <a:cubicBezTo>
                  <a:pt x="11386" y="15848"/>
                  <a:pt x="10344" y="17466"/>
                  <a:pt x="9076" y="16956"/>
                </a:cubicBezTo>
                <a:cubicBezTo>
                  <a:pt x="9583" y="16387"/>
                  <a:pt x="10147" y="15788"/>
                  <a:pt x="10766" y="15219"/>
                </a:cubicBezTo>
                <a:lnTo>
                  <a:pt x="10766" y="15219"/>
                </a:lnTo>
                <a:cubicBezTo>
                  <a:pt x="12597" y="13511"/>
                  <a:pt x="14455" y="12343"/>
                  <a:pt x="15723" y="11983"/>
                </a:cubicBezTo>
                <a:cubicBezTo>
                  <a:pt x="15103" y="12523"/>
                  <a:pt x="14343" y="13182"/>
                  <a:pt x="13413" y="14021"/>
                </a:cubicBezTo>
                <a:close/>
                <a:moveTo>
                  <a:pt x="16511" y="10575"/>
                </a:moveTo>
                <a:cubicBezTo>
                  <a:pt x="16455" y="10635"/>
                  <a:pt x="16398" y="10665"/>
                  <a:pt x="16342" y="10695"/>
                </a:cubicBezTo>
                <a:cubicBezTo>
                  <a:pt x="16342" y="10695"/>
                  <a:pt x="16342" y="10695"/>
                  <a:pt x="16342" y="10695"/>
                </a:cubicBezTo>
                <a:lnTo>
                  <a:pt x="14962" y="11564"/>
                </a:lnTo>
                <a:cubicBezTo>
                  <a:pt x="14540" y="11744"/>
                  <a:pt x="14146" y="11834"/>
                  <a:pt x="13836" y="11474"/>
                </a:cubicBezTo>
                <a:lnTo>
                  <a:pt x="10400" y="7280"/>
                </a:lnTo>
                <a:cubicBezTo>
                  <a:pt x="10118" y="6920"/>
                  <a:pt x="10259" y="6531"/>
                  <a:pt x="10485" y="6082"/>
                </a:cubicBezTo>
                <a:lnTo>
                  <a:pt x="11470" y="4733"/>
                </a:lnTo>
                <a:cubicBezTo>
                  <a:pt x="11470" y="4733"/>
                  <a:pt x="11470" y="4733"/>
                  <a:pt x="11470" y="4733"/>
                </a:cubicBezTo>
                <a:cubicBezTo>
                  <a:pt x="11527" y="4674"/>
                  <a:pt x="11555" y="4614"/>
                  <a:pt x="11611" y="4554"/>
                </a:cubicBezTo>
                <a:lnTo>
                  <a:pt x="11611" y="4554"/>
                </a:lnTo>
                <a:cubicBezTo>
                  <a:pt x="12456" y="3775"/>
                  <a:pt x="14061" y="4284"/>
                  <a:pt x="15610" y="6141"/>
                </a:cubicBezTo>
                <a:cubicBezTo>
                  <a:pt x="17131" y="8029"/>
                  <a:pt x="17356" y="9796"/>
                  <a:pt x="16511" y="1057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7D13C49-FF59-44A0-931D-67463B1C08A0}"/>
              </a:ext>
            </a:extLst>
          </p:cNvPr>
          <p:cNvSpPr/>
          <p:nvPr/>
        </p:nvSpPr>
        <p:spPr>
          <a:xfrm>
            <a:off x="6129502" y="3697311"/>
            <a:ext cx="1798440" cy="16637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25" y="19006"/>
                </a:moveTo>
                <a:cubicBezTo>
                  <a:pt x="20252" y="18977"/>
                  <a:pt x="20279" y="18948"/>
                  <a:pt x="20306" y="18889"/>
                </a:cubicBezTo>
                <a:lnTo>
                  <a:pt x="20306" y="18889"/>
                </a:lnTo>
                <a:cubicBezTo>
                  <a:pt x="20360" y="18831"/>
                  <a:pt x="20414" y="18743"/>
                  <a:pt x="20468" y="18685"/>
                </a:cubicBezTo>
                <a:lnTo>
                  <a:pt x="20468" y="18685"/>
                </a:lnTo>
                <a:cubicBezTo>
                  <a:pt x="20494" y="18656"/>
                  <a:pt x="20521" y="18627"/>
                  <a:pt x="20548" y="18598"/>
                </a:cubicBezTo>
                <a:lnTo>
                  <a:pt x="20548" y="18598"/>
                </a:lnTo>
                <a:cubicBezTo>
                  <a:pt x="20710" y="18335"/>
                  <a:pt x="20872" y="18073"/>
                  <a:pt x="21007" y="17840"/>
                </a:cubicBezTo>
                <a:lnTo>
                  <a:pt x="21034" y="17782"/>
                </a:lnTo>
                <a:cubicBezTo>
                  <a:pt x="21034" y="17752"/>
                  <a:pt x="21061" y="17752"/>
                  <a:pt x="21061" y="17723"/>
                </a:cubicBezTo>
                <a:lnTo>
                  <a:pt x="21088" y="17665"/>
                </a:lnTo>
                <a:cubicBezTo>
                  <a:pt x="21142" y="17577"/>
                  <a:pt x="21169" y="17490"/>
                  <a:pt x="21223" y="17403"/>
                </a:cubicBezTo>
                <a:lnTo>
                  <a:pt x="21223" y="17403"/>
                </a:lnTo>
                <a:lnTo>
                  <a:pt x="21250" y="17315"/>
                </a:lnTo>
                <a:cubicBezTo>
                  <a:pt x="21250" y="17315"/>
                  <a:pt x="21250" y="17315"/>
                  <a:pt x="21250" y="17286"/>
                </a:cubicBezTo>
                <a:lnTo>
                  <a:pt x="21250" y="17286"/>
                </a:lnTo>
                <a:lnTo>
                  <a:pt x="21276" y="17199"/>
                </a:lnTo>
                <a:cubicBezTo>
                  <a:pt x="21276" y="17199"/>
                  <a:pt x="21276" y="17199"/>
                  <a:pt x="21276" y="17199"/>
                </a:cubicBezTo>
                <a:lnTo>
                  <a:pt x="21276" y="17199"/>
                </a:lnTo>
                <a:lnTo>
                  <a:pt x="21303" y="17082"/>
                </a:lnTo>
                <a:cubicBezTo>
                  <a:pt x="21330" y="17053"/>
                  <a:pt x="21330" y="16994"/>
                  <a:pt x="21357" y="16965"/>
                </a:cubicBezTo>
                <a:cubicBezTo>
                  <a:pt x="21357" y="16936"/>
                  <a:pt x="21384" y="16907"/>
                  <a:pt x="21384" y="16849"/>
                </a:cubicBezTo>
                <a:lnTo>
                  <a:pt x="21384" y="16849"/>
                </a:lnTo>
                <a:lnTo>
                  <a:pt x="21411" y="16703"/>
                </a:lnTo>
                <a:cubicBezTo>
                  <a:pt x="21438" y="16645"/>
                  <a:pt x="21438" y="16586"/>
                  <a:pt x="21465" y="16499"/>
                </a:cubicBezTo>
                <a:lnTo>
                  <a:pt x="21465" y="16499"/>
                </a:lnTo>
                <a:lnTo>
                  <a:pt x="21492" y="16382"/>
                </a:lnTo>
                <a:lnTo>
                  <a:pt x="21492" y="16382"/>
                </a:lnTo>
                <a:lnTo>
                  <a:pt x="21519" y="16207"/>
                </a:lnTo>
                <a:cubicBezTo>
                  <a:pt x="21519" y="16149"/>
                  <a:pt x="21546" y="16091"/>
                  <a:pt x="21546" y="16033"/>
                </a:cubicBezTo>
                <a:lnTo>
                  <a:pt x="21546" y="16033"/>
                </a:lnTo>
                <a:lnTo>
                  <a:pt x="21573" y="15916"/>
                </a:lnTo>
                <a:lnTo>
                  <a:pt x="21573" y="15916"/>
                </a:lnTo>
                <a:lnTo>
                  <a:pt x="21600" y="15712"/>
                </a:lnTo>
                <a:cubicBezTo>
                  <a:pt x="21600" y="15683"/>
                  <a:pt x="21600" y="15624"/>
                  <a:pt x="21600" y="15566"/>
                </a:cubicBezTo>
                <a:lnTo>
                  <a:pt x="21600" y="15566"/>
                </a:lnTo>
                <a:lnTo>
                  <a:pt x="21600" y="15450"/>
                </a:lnTo>
                <a:lnTo>
                  <a:pt x="21600" y="15450"/>
                </a:lnTo>
                <a:lnTo>
                  <a:pt x="21600" y="15216"/>
                </a:lnTo>
                <a:cubicBezTo>
                  <a:pt x="21600" y="15187"/>
                  <a:pt x="21600" y="15158"/>
                  <a:pt x="21600" y="15129"/>
                </a:cubicBezTo>
                <a:lnTo>
                  <a:pt x="21600" y="15100"/>
                </a:lnTo>
                <a:cubicBezTo>
                  <a:pt x="21600" y="14925"/>
                  <a:pt x="21573" y="14750"/>
                  <a:pt x="21546" y="14604"/>
                </a:cubicBezTo>
                <a:cubicBezTo>
                  <a:pt x="21519" y="14400"/>
                  <a:pt x="21465" y="14167"/>
                  <a:pt x="21411" y="13963"/>
                </a:cubicBezTo>
                <a:cubicBezTo>
                  <a:pt x="21411" y="13934"/>
                  <a:pt x="21384" y="13875"/>
                  <a:pt x="21384" y="13846"/>
                </a:cubicBezTo>
                <a:cubicBezTo>
                  <a:pt x="21357" y="13759"/>
                  <a:pt x="21330" y="13671"/>
                  <a:pt x="21303" y="13584"/>
                </a:cubicBezTo>
                <a:cubicBezTo>
                  <a:pt x="21276" y="13555"/>
                  <a:pt x="21276" y="13496"/>
                  <a:pt x="21249" y="13467"/>
                </a:cubicBezTo>
                <a:cubicBezTo>
                  <a:pt x="21222" y="13380"/>
                  <a:pt x="21169" y="13292"/>
                  <a:pt x="21142" y="13234"/>
                </a:cubicBezTo>
                <a:cubicBezTo>
                  <a:pt x="21115" y="13205"/>
                  <a:pt x="21115" y="13147"/>
                  <a:pt x="21088" y="13117"/>
                </a:cubicBezTo>
                <a:lnTo>
                  <a:pt x="21088" y="13117"/>
                </a:lnTo>
                <a:cubicBezTo>
                  <a:pt x="21034" y="13001"/>
                  <a:pt x="20953" y="12884"/>
                  <a:pt x="20872" y="12768"/>
                </a:cubicBezTo>
                <a:cubicBezTo>
                  <a:pt x="20845" y="12739"/>
                  <a:pt x="20818" y="12680"/>
                  <a:pt x="20791" y="12651"/>
                </a:cubicBezTo>
                <a:cubicBezTo>
                  <a:pt x="20683" y="12476"/>
                  <a:pt x="20575" y="12330"/>
                  <a:pt x="20440" y="12185"/>
                </a:cubicBezTo>
                <a:cubicBezTo>
                  <a:pt x="20387" y="12097"/>
                  <a:pt x="20306" y="12039"/>
                  <a:pt x="20252" y="11951"/>
                </a:cubicBezTo>
                <a:cubicBezTo>
                  <a:pt x="20090" y="11777"/>
                  <a:pt x="19901" y="11573"/>
                  <a:pt x="19685" y="11398"/>
                </a:cubicBezTo>
                <a:cubicBezTo>
                  <a:pt x="19631" y="11368"/>
                  <a:pt x="19604" y="11310"/>
                  <a:pt x="19551" y="11281"/>
                </a:cubicBezTo>
                <a:cubicBezTo>
                  <a:pt x="19470" y="11194"/>
                  <a:pt x="19389" y="11135"/>
                  <a:pt x="19308" y="11077"/>
                </a:cubicBezTo>
                <a:cubicBezTo>
                  <a:pt x="19227" y="11019"/>
                  <a:pt x="19173" y="10960"/>
                  <a:pt x="19119" y="10931"/>
                </a:cubicBezTo>
                <a:cubicBezTo>
                  <a:pt x="19092" y="10902"/>
                  <a:pt x="19065" y="10873"/>
                  <a:pt x="19011" y="10844"/>
                </a:cubicBezTo>
                <a:cubicBezTo>
                  <a:pt x="18930" y="10785"/>
                  <a:pt x="18876" y="10727"/>
                  <a:pt x="18822" y="10698"/>
                </a:cubicBezTo>
                <a:cubicBezTo>
                  <a:pt x="18688" y="10611"/>
                  <a:pt x="18553" y="10523"/>
                  <a:pt x="18445" y="10465"/>
                </a:cubicBezTo>
                <a:cubicBezTo>
                  <a:pt x="18391" y="10436"/>
                  <a:pt x="18364" y="10436"/>
                  <a:pt x="18310" y="10407"/>
                </a:cubicBezTo>
                <a:lnTo>
                  <a:pt x="18310" y="10407"/>
                </a:lnTo>
                <a:cubicBezTo>
                  <a:pt x="18148" y="10348"/>
                  <a:pt x="18014" y="10261"/>
                  <a:pt x="17879" y="10144"/>
                </a:cubicBezTo>
                <a:lnTo>
                  <a:pt x="16422" y="8832"/>
                </a:lnTo>
                <a:lnTo>
                  <a:pt x="16584" y="8366"/>
                </a:lnTo>
                <a:lnTo>
                  <a:pt x="16584" y="8337"/>
                </a:lnTo>
                <a:cubicBezTo>
                  <a:pt x="16611" y="8249"/>
                  <a:pt x="16611" y="8191"/>
                  <a:pt x="16611" y="8104"/>
                </a:cubicBezTo>
                <a:lnTo>
                  <a:pt x="16611" y="8075"/>
                </a:lnTo>
                <a:lnTo>
                  <a:pt x="16611" y="8075"/>
                </a:lnTo>
                <a:lnTo>
                  <a:pt x="16611" y="8075"/>
                </a:lnTo>
                <a:cubicBezTo>
                  <a:pt x="16611" y="7987"/>
                  <a:pt x="16584" y="7900"/>
                  <a:pt x="16530" y="7812"/>
                </a:cubicBezTo>
                <a:lnTo>
                  <a:pt x="16395" y="7579"/>
                </a:lnTo>
                <a:cubicBezTo>
                  <a:pt x="16315" y="7433"/>
                  <a:pt x="16207" y="7346"/>
                  <a:pt x="16072" y="7287"/>
                </a:cubicBezTo>
                <a:cubicBezTo>
                  <a:pt x="16072" y="7287"/>
                  <a:pt x="16045" y="7287"/>
                  <a:pt x="16045" y="7287"/>
                </a:cubicBezTo>
                <a:lnTo>
                  <a:pt x="15560" y="7113"/>
                </a:lnTo>
                <a:lnTo>
                  <a:pt x="15263" y="7754"/>
                </a:lnTo>
                <a:lnTo>
                  <a:pt x="13456" y="6121"/>
                </a:lnTo>
                <a:cubicBezTo>
                  <a:pt x="13429" y="6092"/>
                  <a:pt x="13375" y="6063"/>
                  <a:pt x="13348" y="6005"/>
                </a:cubicBezTo>
                <a:lnTo>
                  <a:pt x="13348" y="6005"/>
                </a:lnTo>
                <a:cubicBezTo>
                  <a:pt x="13267" y="5917"/>
                  <a:pt x="13160" y="5830"/>
                  <a:pt x="13079" y="5772"/>
                </a:cubicBezTo>
                <a:cubicBezTo>
                  <a:pt x="12944" y="5655"/>
                  <a:pt x="12836" y="5538"/>
                  <a:pt x="12701" y="5393"/>
                </a:cubicBezTo>
                <a:lnTo>
                  <a:pt x="12701" y="5393"/>
                </a:lnTo>
                <a:cubicBezTo>
                  <a:pt x="12701" y="5393"/>
                  <a:pt x="12701" y="5393"/>
                  <a:pt x="12674" y="5364"/>
                </a:cubicBezTo>
                <a:cubicBezTo>
                  <a:pt x="12458" y="5130"/>
                  <a:pt x="12216" y="4897"/>
                  <a:pt x="11892" y="4577"/>
                </a:cubicBezTo>
                <a:cubicBezTo>
                  <a:pt x="11757" y="4431"/>
                  <a:pt x="11596" y="4285"/>
                  <a:pt x="11461" y="4139"/>
                </a:cubicBezTo>
                <a:cubicBezTo>
                  <a:pt x="11272" y="3935"/>
                  <a:pt x="11056" y="3731"/>
                  <a:pt x="10840" y="3527"/>
                </a:cubicBezTo>
                <a:cubicBezTo>
                  <a:pt x="10571" y="3236"/>
                  <a:pt x="10301" y="3002"/>
                  <a:pt x="10085" y="2798"/>
                </a:cubicBezTo>
                <a:cubicBezTo>
                  <a:pt x="9897" y="2624"/>
                  <a:pt x="9735" y="2478"/>
                  <a:pt x="9573" y="2332"/>
                </a:cubicBezTo>
                <a:cubicBezTo>
                  <a:pt x="9492" y="2245"/>
                  <a:pt x="9411" y="2186"/>
                  <a:pt x="9330" y="2128"/>
                </a:cubicBezTo>
                <a:cubicBezTo>
                  <a:pt x="9249" y="2070"/>
                  <a:pt x="9169" y="1982"/>
                  <a:pt x="9088" y="1924"/>
                </a:cubicBezTo>
                <a:cubicBezTo>
                  <a:pt x="9034" y="1895"/>
                  <a:pt x="9007" y="1866"/>
                  <a:pt x="8953" y="1836"/>
                </a:cubicBezTo>
                <a:cubicBezTo>
                  <a:pt x="8818" y="1749"/>
                  <a:pt x="8710" y="1662"/>
                  <a:pt x="8548" y="1545"/>
                </a:cubicBezTo>
                <a:lnTo>
                  <a:pt x="8548" y="1545"/>
                </a:lnTo>
                <a:cubicBezTo>
                  <a:pt x="8467" y="1487"/>
                  <a:pt x="8387" y="1428"/>
                  <a:pt x="8279" y="1370"/>
                </a:cubicBezTo>
                <a:cubicBezTo>
                  <a:pt x="8171" y="1312"/>
                  <a:pt x="8090" y="1253"/>
                  <a:pt x="8009" y="1195"/>
                </a:cubicBezTo>
                <a:cubicBezTo>
                  <a:pt x="7928" y="1137"/>
                  <a:pt x="7847" y="1108"/>
                  <a:pt x="7793" y="1079"/>
                </a:cubicBezTo>
                <a:lnTo>
                  <a:pt x="7793" y="1079"/>
                </a:lnTo>
                <a:lnTo>
                  <a:pt x="7739" y="1049"/>
                </a:lnTo>
                <a:cubicBezTo>
                  <a:pt x="7685" y="1020"/>
                  <a:pt x="7658" y="991"/>
                  <a:pt x="7604" y="962"/>
                </a:cubicBezTo>
                <a:cubicBezTo>
                  <a:pt x="7470" y="904"/>
                  <a:pt x="7362" y="816"/>
                  <a:pt x="7227" y="758"/>
                </a:cubicBezTo>
                <a:lnTo>
                  <a:pt x="7227" y="758"/>
                </a:lnTo>
                <a:cubicBezTo>
                  <a:pt x="7146" y="700"/>
                  <a:pt x="7065" y="670"/>
                  <a:pt x="6984" y="641"/>
                </a:cubicBezTo>
                <a:cubicBezTo>
                  <a:pt x="6849" y="554"/>
                  <a:pt x="6715" y="496"/>
                  <a:pt x="6580" y="437"/>
                </a:cubicBezTo>
                <a:cubicBezTo>
                  <a:pt x="6418" y="350"/>
                  <a:pt x="6256" y="291"/>
                  <a:pt x="6175" y="233"/>
                </a:cubicBezTo>
                <a:cubicBezTo>
                  <a:pt x="6121" y="204"/>
                  <a:pt x="6094" y="204"/>
                  <a:pt x="6094" y="204"/>
                </a:cubicBezTo>
                <a:lnTo>
                  <a:pt x="5798" y="58"/>
                </a:lnTo>
                <a:cubicBezTo>
                  <a:pt x="5717" y="29"/>
                  <a:pt x="5636" y="0"/>
                  <a:pt x="5555" y="0"/>
                </a:cubicBezTo>
                <a:cubicBezTo>
                  <a:pt x="5528" y="0"/>
                  <a:pt x="5501" y="0"/>
                  <a:pt x="5474" y="0"/>
                </a:cubicBezTo>
                <a:cubicBezTo>
                  <a:pt x="5393" y="0"/>
                  <a:pt x="5312" y="29"/>
                  <a:pt x="5231" y="29"/>
                </a:cubicBezTo>
                <a:lnTo>
                  <a:pt x="5043" y="87"/>
                </a:lnTo>
                <a:lnTo>
                  <a:pt x="5016" y="117"/>
                </a:lnTo>
                <a:lnTo>
                  <a:pt x="4962" y="146"/>
                </a:lnTo>
                <a:lnTo>
                  <a:pt x="4962" y="175"/>
                </a:lnTo>
                <a:lnTo>
                  <a:pt x="4881" y="204"/>
                </a:lnTo>
                <a:lnTo>
                  <a:pt x="4881" y="204"/>
                </a:lnTo>
                <a:cubicBezTo>
                  <a:pt x="4692" y="321"/>
                  <a:pt x="4449" y="525"/>
                  <a:pt x="4207" y="758"/>
                </a:cubicBezTo>
                <a:lnTo>
                  <a:pt x="4153" y="787"/>
                </a:lnTo>
                <a:lnTo>
                  <a:pt x="4153" y="787"/>
                </a:lnTo>
                <a:cubicBezTo>
                  <a:pt x="4099" y="845"/>
                  <a:pt x="4045" y="904"/>
                  <a:pt x="3991" y="962"/>
                </a:cubicBezTo>
                <a:lnTo>
                  <a:pt x="3991" y="962"/>
                </a:lnTo>
                <a:cubicBezTo>
                  <a:pt x="3937" y="1020"/>
                  <a:pt x="3856" y="1108"/>
                  <a:pt x="3775" y="1195"/>
                </a:cubicBezTo>
                <a:lnTo>
                  <a:pt x="3748" y="1224"/>
                </a:lnTo>
                <a:lnTo>
                  <a:pt x="3748" y="1224"/>
                </a:lnTo>
                <a:cubicBezTo>
                  <a:pt x="3721" y="1253"/>
                  <a:pt x="3694" y="1283"/>
                  <a:pt x="3667" y="1312"/>
                </a:cubicBezTo>
                <a:lnTo>
                  <a:pt x="3640" y="1341"/>
                </a:lnTo>
                <a:lnTo>
                  <a:pt x="3640" y="1341"/>
                </a:lnTo>
                <a:cubicBezTo>
                  <a:pt x="3613" y="1370"/>
                  <a:pt x="3586" y="1399"/>
                  <a:pt x="3560" y="1428"/>
                </a:cubicBezTo>
                <a:lnTo>
                  <a:pt x="3533" y="1457"/>
                </a:lnTo>
                <a:lnTo>
                  <a:pt x="3533" y="1457"/>
                </a:lnTo>
                <a:cubicBezTo>
                  <a:pt x="3479" y="1516"/>
                  <a:pt x="3398" y="1603"/>
                  <a:pt x="3317" y="1691"/>
                </a:cubicBezTo>
                <a:lnTo>
                  <a:pt x="3317" y="1691"/>
                </a:lnTo>
                <a:cubicBezTo>
                  <a:pt x="3101" y="1953"/>
                  <a:pt x="2858" y="2215"/>
                  <a:pt x="2643" y="2478"/>
                </a:cubicBezTo>
                <a:lnTo>
                  <a:pt x="2643" y="2478"/>
                </a:lnTo>
                <a:cubicBezTo>
                  <a:pt x="2508" y="2653"/>
                  <a:pt x="2373" y="2827"/>
                  <a:pt x="2238" y="3002"/>
                </a:cubicBezTo>
                <a:cubicBezTo>
                  <a:pt x="2238" y="3002"/>
                  <a:pt x="2211" y="3032"/>
                  <a:pt x="2211" y="3032"/>
                </a:cubicBezTo>
                <a:cubicBezTo>
                  <a:pt x="2211" y="3032"/>
                  <a:pt x="2211" y="3032"/>
                  <a:pt x="2184" y="3061"/>
                </a:cubicBezTo>
                <a:cubicBezTo>
                  <a:pt x="2184" y="3061"/>
                  <a:pt x="2184" y="3061"/>
                  <a:pt x="2157" y="3090"/>
                </a:cubicBezTo>
                <a:cubicBezTo>
                  <a:pt x="2157" y="3090"/>
                  <a:pt x="2130" y="3119"/>
                  <a:pt x="2130" y="3119"/>
                </a:cubicBezTo>
                <a:cubicBezTo>
                  <a:pt x="1995" y="3294"/>
                  <a:pt x="1861" y="3469"/>
                  <a:pt x="1726" y="3644"/>
                </a:cubicBezTo>
                <a:lnTo>
                  <a:pt x="1726" y="3644"/>
                </a:lnTo>
                <a:lnTo>
                  <a:pt x="1726" y="3644"/>
                </a:lnTo>
                <a:cubicBezTo>
                  <a:pt x="1510" y="3935"/>
                  <a:pt x="1321" y="4198"/>
                  <a:pt x="1133" y="4489"/>
                </a:cubicBezTo>
                <a:lnTo>
                  <a:pt x="1133" y="4489"/>
                </a:lnTo>
                <a:lnTo>
                  <a:pt x="1133" y="4518"/>
                </a:lnTo>
                <a:cubicBezTo>
                  <a:pt x="1079" y="4606"/>
                  <a:pt x="1025" y="4693"/>
                  <a:pt x="971" y="4781"/>
                </a:cubicBezTo>
                <a:lnTo>
                  <a:pt x="971" y="4781"/>
                </a:lnTo>
                <a:lnTo>
                  <a:pt x="944" y="4810"/>
                </a:lnTo>
                <a:cubicBezTo>
                  <a:pt x="917" y="4839"/>
                  <a:pt x="890" y="4868"/>
                  <a:pt x="863" y="4926"/>
                </a:cubicBezTo>
                <a:lnTo>
                  <a:pt x="863" y="4926"/>
                </a:lnTo>
                <a:lnTo>
                  <a:pt x="836" y="4955"/>
                </a:lnTo>
                <a:cubicBezTo>
                  <a:pt x="809" y="4985"/>
                  <a:pt x="782" y="5014"/>
                  <a:pt x="755" y="5072"/>
                </a:cubicBezTo>
                <a:lnTo>
                  <a:pt x="755" y="5072"/>
                </a:lnTo>
                <a:lnTo>
                  <a:pt x="728" y="5101"/>
                </a:lnTo>
                <a:cubicBezTo>
                  <a:pt x="647" y="5218"/>
                  <a:pt x="593" y="5305"/>
                  <a:pt x="566" y="5364"/>
                </a:cubicBezTo>
                <a:lnTo>
                  <a:pt x="566" y="5393"/>
                </a:lnTo>
                <a:cubicBezTo>
                  <a:pt x="539" y="5451"/>
                  <a:pt x="485" y="5538"/>
                  <a:pt x="458" y="5597"/>
                </a:cubicBezTo>
                <a:lnTo>
                  <a:pt x="458" y="5597"/>
                </a:lnTo>
                <a:lnTo>
                  <a:pt x="431" y="5655"/>
                </a:lnTo>
                <a:cubicBezTo>
                  <a:pt x="243" y="5976"/>
                  <a:pt x="135" y="6238"/>
                  <a:pt x="54" y="6471"/>
                </a:cubicBezTo>
                <a:lnTo>
                  <a:pt x="54" y="6471"/>
                </a:lnTo>
                <a:lnTo>
                  <a:pt x="27" y="6617"/>
                </a:lnTo>
                <a:cubicBezTo>
                  <a:pt x="27" y="6617"/>
                  <a:pt x="27" y="6617"/>
                  <a:pt x="27" y="6646"/>
                </a:cubicBezTo>
                <a:lnTo>
                  <a:pt x="27" y="6646"/>
                </a:lnTo>
                <a:lnTo>
                  <a:pt x="27" y="6734"/>
                </a:lnTo>
                <a:lnTo>
                  <a:pt x="27" y="6763"/>
                </a:lnTo>
                <a:cubicBezTo>
                  <a:pt x="27" y="6792"/>
                  <a:pt x="27" y="6821"/>
                  <a:pt x="0" y="6850"/>
                </a:cubicBezTo>
                <a:lnTo>
                  <a:pt x="0" y="6879"/>
                </a:lnTo>
                <a:cubicBezTo>
                  <a:pt x="0" y="6967"/>
                  <a:pt x="0" y="7054"/>
                  <a:pt x="0" y="7142"/>
                </a:cubicBezTo>
                <a:cubicBezTo>
                  <a:pt x="0" y="7171"/>
                  <a:pt x="0" y="7200"/>
                  <a:pt x="27" y="7229"/>
                </a:cubicBezTo>
                <a:cubicBezTo>
                  <a:pt x="54" y="7317"/>
                  <a:pt x="81" y="7404"/>
                  <a:pt x="135" y="7462"/>
                </a:cubicBezTo>
                <a:lnTo>
                  <a:pt x="324" y="7754"/>
                </a:lnTo>
                <a:cubicBezTo>
                  <a:pt x="324" y="7754"/>
                  <a:pt x="351" y="7783"/>
                  <a:pt x="378" y="7841"/>
                </a:cubicBezTo>
                <a:cubicBezTo>
                  <a:pt x="431" y="7929"/>
                  <a:pt x="512" y="8074"/>
                  <a:pt x="647" y="8249"/>
                </a:cubicBezTo>
                <a:cubicBezTo>
                  <a:pt x="728" y="8395"/>
                  <a:pt x="836" y="8512"/>
                  <a:pt x="917" y="8657"/>
                </a:cubicBezTo>
                <a:cubicBezTo>
                  <a:pt x="971" y="8716"/>
                  <a:pt x="1025" y="8803"/>
                  <a:pt x="1079" y="8891"/>
                </a:cubicBezTo>
                <a:lnTo>
                  <a:pt x="1079" y="8891"/>
                </a:lnTo>
                <a:cubicBezTo>
                  <a:pt x="1160" y="9007"/>
                  <a:pt x="1240" y="9124"/>
                  <a:pt x="1348" y="9240"/>
                </a:cubicBezTo>
                <a:cubicBezTo>
                  <a:pt x="1375" y="9270"/>
                  <a:pt x="1402" y="9328"/>
                  <a:pt x="1429" y="9357"/>
                </a:cubicBezTo>
                <a:lnTo>
                  <a:pt x="1483" y="9415"/>
                </a:lnTo>
                <a:lnTo>
                  <a:pt x="1483" y="9415"/>
                </a:lnTo>
                <a:cubicBezTo>
                  <a:pt x="1537" y="9503"/>
                  <a:pt x="1591" y="9561"/>
                  <a:pt x="1645" y="9619"/>
                </a:cubicBezTo>
                <a:cubicBezTo>
                  <a:pt x="1699" y="9707"/>
                  <a:pt x="1780" y="9794"/>
                  <a:pt x="1861" y="9882"/>
                </a:cubicBezTo>
                <a:cubicBezTo>
                  <a:pt x="1942" y="9969"/>
                  <a:pt x="2022" y="10057"/>
                  <a:pt x="2076" y="10144"/>
                </a:cubicBezTo>
                <a:lnTo>
                  <a:pt x="2076" y="10144"/>
                </a:lnTo>
                <a:cubicBezTo>
                  <a:pt x="2184" y="10290"/>
                  <a:pt x="2292" y="10406"/>
                  <a:pt x="2400" y="10523"/>
                </a:cubicBezTo>
                <a:cubicBezTo>
                  <a:pt x="2427" y="10552"/>
                  <a:pt x="2481" y="10611"/>
                  <a:pt x="2508" y="10640"/>
                </a:cubicBezTo>
                <a:cubicBezTo>
                  <a:pt x="2589" y="10727"/>
                  <a:pt x="2670" y="10815"/>
                  <a:pt x="2751" y="10873"/>
                </a:cubicBezTo>
                <a:cubicBezTo>
                  <a:pt x="2831" y="10931"/>
                  <a:pt x="2912" y="11019"/>
                  <a:pt x="2993" y="11106"/>
                </a:cubicBezTo>
                <a:cubicBezTo>
                  <a:pt x="3155" y="11252"/>
                  <a:pt x="3317" y="11398"/>
                  <a:pt x="3506" y="11543"/>
                </a:cubicBezTo>
                <a:cubicBezTo>
                  <a:pt x="3748" y="11747"/>
                  <a:pt x="3991" y="11951"/>
                  <a:pt x="4315" y="12214"/>
                </a:cubicBezTo>
                <a:cubicBezTo>
                  <a:pt x="4530" y="12389"/>
                  <a:pt x="4773" y="12564"/>
                  <a:pt x="4989" y="12738"/>
                </a:cubicBezTo>
                <a:cubicBezTo>
                  <a:pt x="5151" y="12855"/>
                  <a:pt x="5312" y="12972"/>
                  <a:pt x="5447" y="13117"/>
                </a:cubicBezTo>
                <a:cubicBezTo>
                  <a:pt x="5771" y="13380"/>
                  <a:pt x="6040" y="13613"/>
                  <a:pt x="6283" y="13788"/>
                </a:cubicBezTo>
                <a:cubicBezTo>
                  <a:pt x="6283" y="13788"/>
                  <a:pt x="6283" y="13788"/>
                  <a:pt x="6310" y="13788"/>
                </a:cubicBezTo>
                <a:lnTo>
                  <a:pt x="6310" y="13788"/>
                </a:lnTo>
                <a:cubicBezTo>
                  <a:pt x="6445" y="13904"/>
                  <a:pt x="6580" y="14021"/>
                  <a:pt x="6715" y="14138"/>
                </a:cubicBezTo>
                <a:cubicBezTo>
                  <a:pt x="6795" y="14225"/>
                  <a:pt x="6903" y="14283"/>
                  <a:pt x="6984" y="14371"/>
                </a:cubicBezTo>
                <a:lnTo>
                  <a:pt x="7011" y="14371"/>
                </a:lnTo>
                <a:cubicBezTo>
                  <a:pt x="7038" y="14400"/>
                  <a:pt x="7092" y="14429"/>
                  <a:pt x="7119" y="14487"/>
                </a:cubicBezTo>
                <a:lnTo>
                  <a:pt x="8926" y="16120"/>
                </a:lnTo>
                <a:lnTo>
                  <a:pt x="8386" y="16557"/>
                </a:lnTo>
                <a:lnTo>
                  <a:pt x="8602" y="17024"/>
                </a:lnTo>
                <a:lnTo>
                  <a:pt x="8602" y="17053"/>
                </a:lnTo>
                <a:cubicBezTo>
                  <a:pt x="8683" y="17169"/>
                  <a:pt x="8791" y="17286"/>
                  <a:pt x="8818" y="17315"/>
                </a:cubicBezTo>
                <a:cubicBezTo>
                  <a:pt x="8818" y="17315"/>
                  <a:pt x="8818" y="17315"/>
                  <a:pt x="8818" y="17315"/>
                </a:cubicBezTo>
                <a:cubicBezTo>
                  <a:pt x="8845" y="17344"/>
                  <a:pt x="8899" y="17373"/>
                  <a:pt x="8953" y="17402"/>
                </a:cubicBezTo>
                <a:cubicBezTo>
                  <a:pt x="8953" y="17402"/>
                  <a:pt x="8980" y="17432"/>
                  <a:pt x="9007" y="17432"/>
                </a:cubicBezTo>
                <a:lnTo>
                  <a:pt x="9007" y="17432"/>
                </a:lnTo>
                <a:cubicBezTo>
                  <a:pt x="9034" y="17432"/>
                  <a:pt x="9034" y="17461"/>
                  <a:pt x="9061" y="17461"/>
                </a:cubicBezTo>
                <a:cubicBezTo>
                  <a:pt x="9088" y="17461"/>
                  <a:pt x="9115" y="17490"/>
                  <a:pt x="9142" y="17490"/>
                </a:cubicBezTo>
                <a:cubicBezTo>
                  <a:pt x="9249" y="17519"/>
                  <a:pt x="9357" y="17548"/>
                  <a:pt x="9465" y="17519"/>
                </a:cubicBezTo>
                <a:lnTo>
                  <a:pt x="9492" y="17519"/>
                </a:lnTo>
                <a:cubicBezTo>
                  <a:pt x="9573" y="17519"/>
                  <a:pt x="9627" y="17490"/>
                  <a:pt x="9708" y="17461"/>
                </a:cubicBezTo>
                <a:lnTo>
                  <a:pt x="10139" y="17198"/>
                </a:lnTo>
                <a:lnTo>
                  <a:pt x="11568" y="18510"/>
                </a:lnTo>
                <a:cubicBezTo>
                  <a:pt x="11703" y="18627"/>
                  <a:pt x="11811" y="18772"/>
                  <a:pt x="11892" y="18918"/>
                </a:cubicBezTo>
                <a:lnTo>
                  <a:pt x="11892" y="18918"/>
                </a:lnTo>
                <a:cubicBezTo>
                  <a:pt x="11919" y="18947"/>
                  <a:pt x="11946" y="19006"/>
                  <a:pt x="11973" y="19035"/>
                </a:cubicBezTo>
                <a:cubicBezTo>
                  <a:pt x="12054" y="19151"/>
                  <a:pt x="12135" y="19297"/>
                  <a:pt x="12243" y="19414"/>
                </a:cubicBezTo>
                <a:cubicBezTo>
                  <a:pt x="12297" y="19472"/>
                  <a:pt x="12351" y="19530"/>
                  <a:pt x="12404" y="19589"/>
                </a:cubicBezTo>
                <a:cubicBezTo>
                  <a:pt x="12431" y="19618"/>
                  <a:pt x="12458" y="19647"/>
                  <a:pt x="12485" y="19676"/>
                </a:cubicBezTo>
                <a:cubicBezTo>
                  <a:pt x="12539" y="19734"/>
                  <a:pt x="12593" y="19793"/>
                  <a:pt x="12674" y="19851"/>
                </a:cubicBezTo>
                <a:cubicBezTo>
                  <a:pt x="12755" y="19909"/>
                  <a:pt x="12836" y="19997"/>
                  <a:pt x="12917" y="20055"/>
                </a:cubicBezTo>
                <a:cubicBezTo>
                  <a:pt x="12971" y="20084"/>
                  <a:pt x="12998" y="20143"/>
                  <a:pt x="13052" y="20172"/>
                </a:cubicBezTo>
                <a:cubicBezTo>
                  <a:pt x="13240" y="20347"/>
                  <a:pt x="13456" y="20521"/>
                  <a:pt x="13645" y="20667"/>
                </a:cubicBezTo>
                <a:cubicBezTo>
                  <a:pt x="13726" y="20726"/>
                  <a:pt x="13807" y="20784"/>
                  <a:pt x="13888" y="20842"/>
                </a:cubicBezTo>
                <a:cubicBezTo>
                  <a:pt x="14049" y="20959"/>
                  <a:pt x="14211" y="21046"/>
                  <a:pt x="14373" y="21134"/>
                </a:cubicBezTo>
                <a:cubicBezTo>
                  <a:pt x="14427" y="21163"/>
                  <a:pt x="14454" y="21163"/>
                  <a:pt x="14508" y="21192"/>
                </a:cubicBezTo>
                <a:cubicBezTo>
                  <a:pt x="14616" y="21250"/>
                  <a:pt x="14751" y="21309"/>
                  <a:pt x="14885" y="21338"/>
                </a:cubicBezTo>
                <a:lnTo>
                  <a:pt x="14912" y="21338"/>
                </a:lnTo>
                <a:cubicBezTo>
                  <a:pt x="14939" y="21338"/>
                  <a:pt x="14993" y="21367"/>
                  <a:pt x="15020" y="21367"/>
                </a:cubicBezTo>
                <a:cubicBezTo>
                  <a:pt x="15101" y="21396"/>
                  <a:pt x="15182" y="21425"/>
                  <a:pt x="15263" y="21454"/>
                </a:cubicBezTo>
                <a:cubicBezTo>
                  <a:pt x="15317" y="21454"/>
                  <a:pt x="15344" y="21483"/>
                  <a:pt x="15398" y="21483"/>
                </a:cubicBezTo>
                <a:cubicBezTo>
                  <a:pt x="15479" y="21513"/>
                  <a:pt x="15560" y="21513"/>
                  <a:pt x="15640" y="21542"/>
                </a:cubicBezTo>
                <a:cubicBezTo>
                  <a:pt x="15694" y="21542"/>
                  <a:pt x="15721" y="21542"/>
                  <a:pt x="15748" y="21571"/>
                </a:cubicBezTo>
                <a:cubicBezTo>
                  <a:pt x="15937" y="21600"/>
                  <a:pt x="16153" y="21600"/>
                  <a:pt x="16342" y="21600"/>
                </a:cubicBezTo>
                <a:cubicBezTo>
                  <a:pt x="16503" y="21600"/>
                  <a:pt x="16665" y="21571"/>
                  <a:pt x="16800" y="21542"/>
                </a:cubicBezTo>
                <a:lnTo>
                  <a:pt x="16827" y="21542"/>
                </a:lnTo>
                <a:cubicBezTo>
                  <a:pt x="16854" y="21542"/>
                  <a:pt x="16881" y="21542"/>
                  <a:pt x="16908" y="21513"/>
                </a:cubicBezTo>
                <a:lnTo>
                  <a:pt x="17124" y="21483"/>
                </a:lnTo>
                <a:lnTo>
                  <a:pt x="17124" y="21483"/>
                </a:lnTo>
                <a:lnTo>
                  <a:pt x="17231" y="21454"/>
                </a:lnTo>
                <a:lnTo>
                  <a:pt x="17231" y="21425"/>
                </a:lnTo>
                <a:cubicBezTo>
                  <a:pt x="17285" y="21425"/>
                  <a:pt x="17312" y="21396"/>
                  <a:pt x="17366" y="21396"/>
                </a:cubicBezTo>
                <a:lnTo>
                  <a:pt x="17393" y="21396"/>
                </a:lnTo>
                <a:cubicBezTo>
                  <a:pt x="17420" y="21396"/>
                  <a:pt x="17447" y="21367"/>
                  <a:pt x="17474" y="21367"/>
                </a:cubicBezTo>
                <a:lnTo>
                  <a:pt x="17663" y="21309"/>
                </a:lnTo>
                <a:lnTo>
                  <a:pt x="17663" y="21309"/>
                </a:lnTo>
                <a:cubicBezTo>
                  <a:pt x="17717" y="21279"/>
                  <a:pt x="17771" y="21279"/>
                  <a:pt x="17825" y="21250"/>
                </a:cubicBezTo>
                <a:lnTo>
                  <a:pt x="17960" y="21192"/>
                </a:lnTo>
                <a:lnTo>
                  <a:pt x="17960" y="21192"/>
                </a:lnTo>
                <a:lnTo>
                  <a:pt x="18067" y="21134"/>
                </a:lnTo>
                <a:lnTo>
                  <a:pt x="18067" y="21134"/>
                </a:lnTo>
                <a:lnTo>
                  <a:pt x="18175" y="21075"/>
                </a:lnTo>
                <a:lnTo>
                  <a:pt x="18175" y="21075"/>
                </a:lnTo>
                <a:cubicBezTo>
                  <a:pt x="18202" y="21075"/>
                  <a:pt x="18229" y="21046"/>
                  <a:pt x="18256" y="21046"/>
                </a:cubicBezTo>
                <a:lnTo>
                  <a:pt x="18364" y="20988"/>
                </a:lnTo>
                <a:lnTo>
                  <a:pt x="18364" y="20959"/>
                </a:lnTo>
                <a:cubicBezTo>
                  <a:pt x="18391" y="20930"/>
                  <a:pt x="18418" y="20930"/>
                  <a:pt x="18445" y="20900"/>
                </a:cubicBezTo>
                <a:cubicBezTo>
                  <a:pt x="18472" y="20871"/>
                  <a:pt x="18499" y="20842"/>
                  <a:pt x="18553" y="20842"/>
                </a:cubicBezTo>
                <a:lnTo>
                  <a:pt x="18634" y="20784"/>
                </a:lnTo>
                <a:lnTo>
                  <a:pt x="18634" y="20784"/>
                </a:lnTo>
                <a:cubicBezTo>
                  <a:pt x="18634" y="20784"/>
                  <a:pt x="18634" y="20784"/>
                  <a:pt x="18634" y="20784"/>
                </a:cubicBezTo>
                <a:lnTo>
                  <a:pt x="18715" y="20726"/>
                </a:lnTo>
                <a:lnTo>
                  <a:pt x="18715" y="20726"/>
                </a:lnTo>
                <a:cubicBezTo>
                  <a:pt x="18715" y="20726"/>
                  <a:pt x="18715" y="20726"/>
                  <a:pt x="18715" y="20726"/>
                </a:cubicBezTo>
                <a:lnTo>
                  <a:pt x="18796" y="20667"/>
                </a:lnTo>
                <a:lnTo>
                  <a:pt x="18796" y="20667"/>
                </a:lnTo>
                <a:cubicBezTo>
                  <a:pt x="18876" y="20609"/>
                  <a:pt x="18930" y="20551"/>
                  <a:pt x="19011" y="20492"/>
                </a:cubicBezTo>
                <a:lnTo>
                  <a:pt x="19038" y="20463"/>
                </a:lnTo>
                <a:lnTo>
                  <a:pt x="19038" y="20463"/>
                </a:lnTo>
                <a:cubicBezTo>
                  <a:pt x="19065" y="20463"/>
                  <a:pt x="19065" y="20434"/>
                  <a:pt x="19092" y="20434"/>
                </a:cubicBezTo>
                <a:lnTo>
                  <a:pt x="19146" y="20376"/>
                </a:lnTo>
                <a:lnTo>
                  <a:pt x="19146" y="20376"/>
                </a:lnTo>
                <a:cubicBezTo>
                  <a:pt x="19362" y="20172"/>
                  <a:pt x="19578" y="19968"/>
                  <a:pt x="19766" y="19734"/>
                </a:cubicBezTo>
                <a:lnTo>
                  <a:pt x="19766" y="19734"/>
                </a:lnTo>
                <a:cubicBezTo>
                  <a:pt x="19793" y="19705"/>
                  <a:pt x="19820" y="19676"/>
                  <a:pt x="19847" y="19647"/>
                </a:cubicBezTo>
                <a:lnTo>
                  <a:pt x="19847" y="19647"/>
                </a:lnTo>
                <a:cubicBezTo>
                  <a:pt x="19901" y="19560"/>
                  <a:pt x="19955" y="19501"/>
                  <a:pt x="20009" y="19443"/>
                </a:cubicBezTo>
                <a:lnTo>
                  <a:pt x="20009" y="19443"/>
                </a:lnTo>
                <a:cubicBezTo>
                  <a:pt x="20036" y="19414"/>
                  <a:pt x="20063" y="19385"/>
                  <a:pt x="20090" y="19326"/>
                </a:cubicBezTo>
                <a:cubicBezTo>
                  <a:pt x="20090" y="19326"/>
                  <a:pt x="20117" y="19297"/>
                  <a:pt x="20117" y="19297"/>
                </a:cubicBezTo>
                <a:lnTo>
                  <a:pt x="20117" y="19297"/>
                </a:lnTo>
                <a:lnTo>
                  <a:pt x="20117" y="19297"/>
                </a:lnTo>
                <a:cubicBezTo>
                  <a:pt x="20198" y="19035"/>
                  <a:pt x="20225" y="19035"/>
                  <a:pt x="20225" y="19006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2971E8D-73DB-4E42-863E-8F6226B8C707}"/>
              </a:ext>
            </a:extLst>
          </p:cNvPr>
          <p:cNvSpPr/>
          <p:nvPr/>
        </p:nvSpPr>
        <p:spPr>
          <a:xfrm>
            <a:off x="6174407" y="3719765"/>
            <a:ext cx="1720664" cy="1579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9" h="21405" extrusionOk="0">
                <a:moveTo>
                  <a:pt x="19993" y="19245"/>
                </a:moveTo>
                <a:cubicBezTo>
                  <a:pt x="20579" y="18484"/>
                  <a:pt x="20997" y="17693"/>
                  <a:pt x="21248" y="16902"/>
                </a:cubicBezTo>
                <a:lnTo>
                  <a:pt x="21164" y="16811"/>
                </a:lnTo>
                <a:cubicBezTo>
                  <a:pt x="20802" y="16385"/>
                  <a:pt x="20857" y="15625"/>
                  <a:pt x="21275" y="15016"/>
                </a:cubicBezTo>
                <a:lnTo>
                  <a:pt x="21359" y="14864"/>
                </a:lnTo>
                <a:cubicBezTo>
                  <a:pt x="21192" y="13860"/>
                  <a:pt x="20634" y="12856"/>
                  <a:pt x="19631" y="11913"/>
                </a:cubicBezTo>
                <a:cubicBezTo>
                  <a:pt x="19241" y="11548"/>
                  <a:pt x="18934" y="11244"/>
                  <a:pt x="18516" y="11031"/>
                </a:cubicBezTo>
                <a:cubicBezTo>
                  <a:pt x="18126" y="10818"/>
                  <a:pt x="17736" y="10575"/>
                  <a:pt x="17401" y="10240"/>
                </a:cubicBezTo>
                <a:lnTo>
                  <a:pt x="16008" y="8993"/>
                </a:lnTo>
                <a:lnTo>
                  <a:pt x="16259" y="8141"/>
                </a:lnTo>
                <a:cubicBezTo>
                  <a:pt x="16259" y="8110"/>
                  <a:pt x="16259" y="8080"/>
                  <a:pt x="16259" y="8080"/>
                </a:cubicBezTo>
                <a:cubicBezTo>
                  <a:pt x="16259" y="8080"/>
                  <a:pt x="16259" y="8080"/>
                  <a:pt x="16259" y="8080"/>
                </a:cubicBezTo>
                <a:cubicBezTo>
                  <a:pt x="16259" y="8019"/>
                  <a:pt x="16231" y="7989"/>
                  <a:pt x="16231" y="7928"/>
                </a:cubicBezTo>
                <a:cubicBezTo>
                  <a:pt x="16231" y="7897"/>
                  <a:pt x="16203" y="7897"/>
                  <a:pt x="16203" y="7867"/>
                </a:cubicBezTo>
                <a:cubicBezTo>
                  <a:pt x="16203" y="7867"/>
                  <a:pt x="16203" y="7867"/>
                  <a:pt x="16203" y="7837"/>
                </a:cubicBezTo>
                <a:cubicBezTo>
                  <a:pt x="16203" y="7837"/>
                  <a:pt x="16203" y="7837"/>
                  <a:pt x="16175" y="7806"/>
                </a:cubicBezTo>
                <a:cubicBezTo>
                  <a:pt x="16147" y="7776"/>
                  <a:pt x="16147" y="7776"/>
                  <a:pt x="16119" y="7745"/>
                </a:cubicBezTo>
                <a:lnTo>
                  <a:pt x="16119" y="7745"/>
                </a:lnTo>
                <a:cubicBezTo>
                  <a:pt x="16091" y="7715"/>
                  <a:pt x="16036" y="7684"/>
                  <a:pt x="15980" y="7654"/>
                </a:cubicBezTo>
                <a:lnTo>
                  <a:pt x="15896" y="7624"/>
                </a:lnTo>
                <a:lnTo>
                  <a:pt x="15506" y="8506"/>
                </a:lnTo>
                <a:lnTo>
                  <a:pt x="13165" y="6376"/>
                </a:lnTo>
                <a:cubicBezTo>
                  <a:pt x="11716" y="5038"/>
                  <a:pt x="10238" y="3304"/>
                  <a:pt x="8956" y="2208"/>
                </a:cubicBezTo>
                <a:cubicBezTo>
                  <a:pt x="7674" y="1113"/>
                  <a:pt x="5668" y="170"/>
                  <a:pt x="5668" y="170"/>
                </a:cubicBezTo>
                <a:lnTo>
                  <a:pt x="5361" y="18"/>
                </a:lnTo>
                <a:cubicBezTo>
                  <a:pt x="4915" y="-195"/>
                  <a:pt x="3354" y="1570"/>
                  <a:pt x="2267" y="2999"/>
                </a:cubicBezTo>
                <a:cubicBezTo>
                  <a:pt x="2239" y="3030"/>
                  <a:pt x="2239" y="3060"/>
                  <a:pt x="2212" y="3060"/>
                </a:cubicBezTo>
                <a:cubicBezTo>
                  <a:pt x="2184" y="3091"/>
                  <a:pt x="2184" y="3121"/>
                  <a:pt x="2156" y="3121"/>
                </a:cubicBezTo>
                <a:cubicBezTo>
                  <a:pt x="1069" y="4551"/>
                  <a:pt x="-241" y="6528"/>
                  <a:pt x="38" y="6954"/>
                </a:cubicBezTo>
                <a:lnTo>
                  <a:pt x="233" y="7259"/>
                </a:lnTo>
                <a:cubicBezTo>
                  <a:pt x="233" y="7259"/>
                  <a:pt x="1431" y="9266"/>
                  <a:pt x="2630" y="10422"/>
                </a:cubicBezTo>
                <a:cubicBezTo>
                  <a:pt x="3828" y="11609"/>
                  <a:pt x="5696" y="12856"/>
                  <a:pt x="7145" y="14195"/>
                </a:cubicBezTo>
                <a:lnTo>
                  <a:pt x="9486" y="16324"/>
                </a:lnTo>
                <a:lnTo>
                  <a:pt x="8761" y="16902"/>
                </a:lnTo>
                <a:lnTo>
                  <a:pt x="8817" y="16994"/>
                </a:lnTo>
                <a:cubicBezTo>
                  <a:pt x="8845" y="17024"/>
                  <a:pt x="8901" y="17085"/>
                  <a:pt x="8929" y="17115"/>
                </a:cubicBezTo>
                <a:cubicBezTo>
                  <a:pt x="8956" y="17115"/>
                  <a:pt x="8956" y="17146"/>
                  <a:pt x="8984" y="17146"/>
                </a:cubicBezTo>
                <a:cubicBezTo>
                  <a:pt x="8984" y="17146"/>
                  <a:pt x="8984" y="17146"/>
                  <a:pt x="9012" y="17146"/>
                </a:cubicBezTo>
                <a:cubicBezTo>
                  <a:pt x="9012" y="17146"/>
                  <a:pt x="9040" y="17146"/>
                  <a:pt x="9040" y="17146"/>
                </a:cubicBezTo>
                <a:cubicBezTo>
                  <a:pt x="9068" y="17146"/>
                  <a:pt x="9068" y="17146"/>
                  <a:pt x="9096" y="17176"/>
                </a:cubicBezTo>
                <a:cubicBezTo>
                  <a:pt x="9151" y="17176"/>
                  <a:pt x="9179" y="17207"/>
                  <a:pt x="9235" y="17176"/>
                </a:cubicBezTo>
                <a:cubicBezTo>
                  <a:pt x="9235" y="17176"/>
                  <a:pt x="9235" y="17176"/>
                  <a:pt x="9235" y="17176"/>
                </a:cubicBezTo>
                <a:cubicBezTo>
                  <a:pt x="9263" y="17176"/>
                  <a:pt x="9291" y="17176"/>
                  <a:pt x="9291" y="17146"/>
                </a:cubicBezTo>
                <a:lnTo>
                  <a:pt x="10015" y="16720"/>
                </a:lnTo>
                <a:lnTo>
                  <a:pt x="11381" y="17967"/>
                </a:lnTo>
                <a:cubicBezTo>
                  <a:pt x="11716" y="18271"/>
                  <a:pt x="12022" y="18637"/>
                  <a:pt x="12273" y="19032"/>
                </a:cubicBezTo>
                <a:cubicBezTo>
                  <a:pt x="12524" y="19428"/>
                  <a:pt x="12858" y="19701"/>
                  <a:pt x="13248" y="20066"/>
                </a:cubicBezTo>
                <a:cubicBezTo>
                  <a:pt x="14280" y="21009"/>
                  <a:pt x="15255" y="21405"/>
                  <a:pt x="16203" y="21405"/>
                </a:cubicBezTo>
                <a:lnTo>
                  <a:pt x="16314" y="21283"/>
                </a:lnTo>
                <a:cubicBezTo>
                  <a:pt x="16788" y="20736"/>
                  <a:pt x="17457" y="20523"/>
                  <a:pt x="17903" y="20827"/>
                </a:cubicBezTo>
                <a:lnTo>
                  <a:pt x="17987" y="20888"/>
                </a:lnTo>
                <a:cubicBezTo>
                  <a:pt x="18683" y="20492"/>
                  <a:pt x="19297" y="19884"/>
                  <a:pt x="19882" y="19123"/>
                </a:cubicBezTo>
                <a:cubicBezTo>
                  <a:pt x="19882" y="19093"/>
                  <a:pt x="19910" y="19093"/>
                  <a:pt x="19910" y="19062"/>
                </a:cubicBezTo>
                <a:cubicBezTo>
                  <a:pt x="19965" y="19275"/>
                  <a:pt x="19965" y="19245"/>
                  <a:pt x="19993" y="19245"/>
                </a:cubicBezTo>
                <a:close/>
                <a:moveTo>
                  <a:pt x="13304" y="7411"/>
                </a:moveTo>
                <a:cubicBezTo>
                  <a:pt x="14252" y="8232"/>
                  <a:pt x="15004" y="8901"/>
                  <a:pt x="15618" y="9449"/>
                </a:cubicBezTo>
                <a:cubicBezTo>
                  <a:pt x="14363" y="9114"/>
                  <a:pt x="12496" y="7958"/>
                  <a:pt x="10657" y="6285"/>
                </a:cubicBezTo>
                <a:lnTo>
                  <a:pt x="10657" y="6285"/>
                </a:lnTo>
                <a:cubicBezTo>
                  <a:pt x="10043" y="5707"/>
                  <a:pt x="9458" y="5129"/>
                  <a:pt x="8956" y="4551"/>
                </a:cubicBezTo>
                <a:cubicBezTo>
                  <a:pt x="10183" y="4003"/>
                  <a:pt x="11270" y="5616"/>
                  <a:pt x="13304" y="7411"/>
                </a:cubicBezTo>
                <a:close/>
                <a:moveTo>
                  <a:pt x="4971" y="8871"/>
                </a:moveTo>
                <a:cubicBezTo>
                  <a:pt x="4776" y="9145"/>
                  <a:pt x="4386" y="9175"/>
                  <a:pt x="4135" y="8962"/>
                </a:cubicBezTo>
                <a:lnTo>
                  <a:pt x="2880" y="7380"/>
                </a:lnTo>
                <a:cubicBezTo>
                  <a:pt x="2435" y="6833"/>
                  <a:pt x="2713" y="5555"/>
                  <a:pt x="3577" y="4368"/>
                </a:cubicBezTo>
                <a:cubicBezTo>
                  <a:pt x="4497" y="3243"/>
                  <a:pt x="5584" y="2726"/>
                  <a:pt x="6169" y="3091"/>
                </a:cubicBezTo>
                <a:lnTo>
                  <a:pt x="7814" y="4155"/>
                </a:lnTo>
                <a:lnTo>
                  <a:pt x="7814" y="4155"/>
                </a:lnTo>
                <a:cubicBezTo>
                  <a:pt x="8065" y="4368"/>
                  <a:pt x="8092" y="4794"/>
                  <a:pt x="7897" y="5068"/>
                </a:cubicBezTo>
                <a:lnTo>
                  <a:pt x="4971" y="8871"/>
                </a:lnTo>
                <a:close/>
                <a:moveTo>
                  <a:pt x="8064" y="14256"/>
                </a:moveTo>
                <a:cubicBezTo>
                  <a:pt x="6058" y="12400"/>
                  <a:pt x="4413" y="11548"/>
                  <a:pt x="4720" y="10088"/>
                </a:cubicBezTo>
                <a:cubicBezTo>
                  <a:pt x="5333" y="10514"/>
                  <a:pt x="5946" y="11031"/>
                  <a:pt x="6587" y="11609"/>
                </a:cubicBezTo>
                <a:lnTo>
                  <a:pt x="6587" y="11609"/>
                </a:lnTo>
                <a:cubicBezTo>
                  <a:pt x="8427" y="13282"/>
                  <a:pt x="9820" y="15077"/>
                  <a:pt x="10322" y="16385"/>
                </a:cubicBezTo>
                <a:cubicBezTo>
                  <a:pt x="9709" y="15807"/>
                  <a:pt x="8984" y="15108"/>
                  <a:pt x="8064" y="14256"/>
                </a:cubicBezTo>
                <a:close/>
                <a:moveTo>
                  <a:pt x="11688" y="17024"/>
                </a:moveTo>
                <a:cubicBezTo>
                  <a:pt x="11632" y="16963"/>
                  <a:pt x="11576" y="16902"/>
                  <a:pt x="11548" y="16842"/>
                </a:cubicBezTo>
                <a:cubicBezTo>
                  <a:pt x="11548" y="16842"/>
                  <a:pt x="11548" y="16842"/>
                  <a:pt x="11548" y="16842"/>
                </a:cubicBezTo>
                <a:lnTo>
                  <a:pt x="10545" y="15503"/>
                </a:lnTo>
                <a:cubicBezTo>
                  <a:pt x="10322" y="15077"/>
                  <a:pt x="10183" y="14651"/>
                  <a:pt x="10434" y="14317"/>
                </a:cubicBezTo>
                <a:lnTo>
                  <a:pt x="13750" y="9966"/>
                </a:lnTo>
                <a:cubicBezTo>
                  <a:pt x="14029" y="9601"/>
                  <a:pt x="14419" y="9692"/>
                  <a:pt x="14837" y="9844"/>
                </a:cubicBezTo>
                <a:lnTo>
                  <a:pt x="16231" y="10696"/>
                </a:lnTo>
                <a:cubicBezTo>
                  <a:pt x="16231" y="10696"/>
                  <a:pt x="16231" y="10696"/>
                  <a:pt x="16231" y="10696"/>
                </a:cubicBezTo>
                <a:cubicBezTo>
                  <a:pt x="16286" y="10727"/>
                  <a:pt x="16342" y="10787"/>
                  <a:pt x="16398" y="10818"/>
                </a:cubicBezTo>
                <a:lnTo>
                  <a:pt x="16398" y="10818"/>
                </a:lnTo>
                <a:cubicBezTo>
                  <a:pt x="17234" y="11578"/>
                  <a:pt x="17039" y="13404"/>
                  <a:pt x="15562" y="15320"/>
                </a:cubicBezTo>
                <a:cubicBezTo>
                  <a:pt x="14140" y="17237"/>
                  <a:pt x="12552" y="17785"/>
                  <a:pt x="11688" y="1702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Racing Cars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DB9A8E1-9E99-4DCB-8E70-0D7617D3769E}"/>
              </a:ext>
            </a:extLst>
          </p:cNvPr>
          <p:cNvGrpSpPr/>
          <p:nvPr/>
        </p:nvGrpSpPr>
        <p:grpSpPr>
          <a:xfrm>
            <a:off x="8427720" y="4299036"/>
            <a:ext cx="2926080" cy="1290153"/>
            <a:chOff x="8921977" y="407338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647798-5EE0-4B1B-9B26-6AD70CACCF5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012B7CE-3849-4430-AA83-85E26774920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D5AEB10-477E-42D9-BDA0-D3EAF7D0AB3B}"/>
              </a:ext>
            </a:extLst>
          </p:cNvPr>
          <p:cNvGrpSpPr/>
          <p:nvPr/>
        </p:nvGrpSpPr>
        <p:grpSpPr>
          <a:xfrm>
            <a:off x="8427720" y="1242150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0763CAD-2B28-4F95-B1D8-43BBC8455DB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F58B25E-5159-4811-A67C-6E276E05DBC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">
            <a:extLst>
              <a:ext uri="{FF2B5EF4-FFF2-40B4-BE49-F238E27FC236}">
                <a16:creationId xmlns:a16="http://schemas.microsoft.com/office/drawing/2014/main" id="{DB4E293E-DC42-4D18-B03E-31336F964480}"/>
              </a:ext>
            </a:extLst>
          </p:cNvPr>
          <p:cNvSpPr/>
          <p:nvPr/>
        </p:nvSpPr>
        <p:spPr>
          <a:xfrm>
            <a:off x="0" y="2103193"/>
            <a:ext cx="6991670" cy="2195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45" y="0"/>
                </a:moveTo>
                <a:cubicBezTo>
                  <a:pt x="20192" y="530"/>
                  <a:pt x="20032" y="1060"/>
                  <a:pt x="19866" y="1590"/>
                </a:cubicBezTo>
                <a:cubicBezTo>
                  <a:pt x="17251" y="9917"/>
                  <a:pt x="13776" y="14510"/>
                  <a:pt x="10079" y="14510"/>
                </a:cubicBezTo>
                <a:cubicBezTo>
                  <a:pt x="6381" y="14510"/>
                  <a:pt x="2906" y="9917"/>
                  <a:pt x="291" y="1590"/>
                </a:cubicBezTo>
                <a:cubicBezTo>
                  <a:pt x="194" y="1281"/>
                  <a:pt x="97" y="950"/>
                  <a:pt x="0" y="618"/>
                </a:cubicBezTo>
                <a:lnTo>
                  <a:pt x="0" y="10292"/>
                </a:lnTo>
                <a:cubicBezTo>
                  <a:pt x="1158" y="13274"/>
                  <a:pt x="2442" y="15725"/>
                  <a:pt x="3822" y="17580"/>
                </a:cubicBezTo>
                <a:cubicBezTo>
                  <a:pt x="5806" y="20253"/>
                  <a:pt x="7908" y="21600"/>
                  <a:pt x="10079" y="21600"/>
                </a:cubicBezTo>
                <a:cubicBezTo>
                  <a:pt x="12250" y="21600"/>
                  <a:pt x="14351" y="20253"/>
                  <a:pt x="16335" y="17580"/>
                </a:cubicBezTo>
                <a:cubicBezTo>
                  <a:pt x="18250" y="14996"/>
                  <a:pt x="19970" y="11308"/>
                  <a:pt x="21447" y="6604"/>
                </a:cubicBezTo>
                <a:cubicBezTo>
                  <a:pt x="21496" y="6449"/>
                  <a:pt x="21545" y="6272"/>
                  <a:pt x="21600" y="6118"/>
                </a:cubicBezTo>
                <a:lnTo>
                  <a:pt x="20345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1512000" rIns="2880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b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AE48AE9-AB5F-4A27-9D89-E6AD1AB89FA0}"/>
              </a:ext>
            </a:extLst>
          </p:cNvPr>
          <p:cNvSpPr/>
          <p:nvPr/>
        </p:nvSpPr>
        <p:spPr>
          <a:xfrm>
            <a:off x="472907" y="3087863"/>
            <a:ext cx="5581366" cy="796240"/>
          </a:xfrm>
          <a:custGeom>
            <a:avLst/>
            <a:gdLst>
              <a:gd name="connsiteX0" fmla="*/ 750561 w 5581366"/>
              <a:gd name="connsiteY0" fmla="*/ 81 h 796240"/>
              <a:gd name="connsiteX1" fmla="*/ 874826 w 5581366"/>
              <a:gd name="connsiteY1" fmla="*/ 62739 h 796240"/>
              <a:gd name="connsiteX2" fmla="*/ 1694801 w 5581366"/>
              <a:gd name="connsiteY2" fmla="*/ 356280 h 796240"/>
              <a:gd name="connsiteX3" fmla="*/ 1881339 w 5581366"/>
              <a:gd name="connsiteY3" fmla="*/ 398120 h 796240"/>
              <a:gd name="connsiteX4" fmla="*/ 1694801 w 5581366"/>
              <a:gd name="connsiteY4" fmla="*/ 439961 h 796240"/>
              <a:gd name="connsiteX5" fmla="*/ 874826 w 5581366"/>
              <a:gd name="connsiteY5" fmla="*/ 733501 h 796240"/>
              <a:gd name="connsiteX6" fmla="*/ 750561 w 5581366"/>
              <a:gd name="connsiteY6" fmla="*/ 796159 h 796240"/>
              <a:gd name="connsiteX7" fmla="*/ 435191 w 5581366"/>
              <a:gd name="connsiteY7" fmla="*/ 649812 h 796240"/>
              <a:gd name="connsiteX8" fmla="*/ 118715 w 5581366"/>
              <a:gd name="connsiteY8" fmla="*/ 475019 h 796240"/>
              <a:gd name="connsiteX9" fmla="*/ 0 w 5581366"/>
              <a:gd name="connsiteY9" fmla="*/ 398120 h 796240"/>
              <a:gd name="connsiteX10" fmla="*/ 118715 w 5581366"/>
              <a:gd name="connsiteY10" fmla="*/ 321221 h 796240"/>
              <a:gd name="connsiteX11" fmla="*/ 435191 w 5581366"/>
              <a:gd name="connsiteY11" fmla="*/ 146429 h 796240"/>
              <a:gd name="connsiteX12" fmla="*/ 4828394 w 5581366"/>
              <a:gd name="connsiteY12" fmla="*/ 0 h 796240"/>
              <a:gd name="connsiteX13" fmla="*/ 5044003 w 5581366"/>
              <a:gd name="connsiteY13" fmla="*/ 97489 h 796240"/>
              <a:gd name="connsiteX14" fmla="*/ 5484442 w 5581366"/>
              <a:gd name="connsiteY14" fmla="*/ 336138 h 796240"/>
              <a:gd name="connsiteX15" fmla="*/ 5581366 w 5581366"/>
              <a:gd name="connsiteY15" fmla="*/ 398120 h 796240"/>
              <a:gd name="connsiteX16" fmla="*/ 5484442 w 5581366"/>
              <a:gd name="connsiteY16" fmla="*/ 460102 h 796240"/>
              <a:gd name="connsiteX17" fmla="*/ 5044003 w 5581366"/>
              <a:gd name="connsiteY17" fmla="*/ 698751 h 796240"/>
              <a:gd name="connsiteX18" fmla="*/ 4828394 w 5581366"/>
              <a:gd name="connsiteY18" fmla="*/ 796240 h 796240"/>
              <a:gd name="connsiteX19" fmla="*/ 4703975 w 5581366"/>
              <a:gd name="connsiteY19" fmla="*/ 733501 h 796240"/>
              <a:gd name="connsiteX20" fmla="*/ 3884078 w 5581366"/>
              <a:gd name="connsiteY20" fmla="*/ 439961 h 796240"/>
              <a:gd name="connsiteX21" fmla="*/ 3697568 w 5581366"/>
              <a:gd name="connsiteY21" fmla="*/ 398120 h 796240"/>
              <a:gd name="connsiteX22" fmla="*/ 3884078 w 5581366"/>
              <a:gd name="connsiteY22" fmla="*/ 356280 h 796240"/>
              <a:gd name="connsiteX23" fmla="*/ 4703975 w 5581366"/>
              <a:gd name="connsiteY23" fmla="*/ 62739 h 79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581366" h="796240">
                <a:moveTo>
                  <a:pt x="750561" y="81"/>
                </a:moveTo>
                <a:lnTo>
                  <a:pt x="874826" y="62739"/>
                </a:lnTo>
                <a:cubicBezTo>
                  <a:pt x="1137465" y="187154"/>
                  <a:pt x="1411864" y="285455"/>
                  <a:pt x="1694801" y="356280"/>
                </a:cubicBezTo>
                <a:lnTo>
                  <a:pt x="1881339" y="398120"/>
                </a:lnTo>
                <a:lnTo>
                  <a:pt x="1694801" y="439961"/>
                </a:lnTo>
                <a:cubicBezTo>
                  <a:pt x="1411864" y="510785"/>
                  <a:pt x="1137465" y="609087"/>
                  <a:pt x="874826" y="733501"/>
                </a:cubicBezTo>
                <a:lnTo>
                  <a:pt x="750561" y="796159"/>
                </a:lnTo>
                <a:lnTo>
                  <a:pt x="435191" y="649812"/>
                </a:lnTo>
                <a:cubicBezTo>
                  <a:pt x="327554" y="595197"/>
                  <a:pt x="222012" y="536898"/>
                  <a:pt x="118715" y="475019"/>
                </a:cubicBezTo>
                <a:lnTo>
                  <a:pt x="0" y="398120"/>
                </a:lnTo>
                <a:lnTo>
                  <a:pt x="118715" y="321221"/>
                </a:lnTo>
                <a:cubicBezTo>
                  <a:pt x="222012" y="259342"/>
                  <a:pt x="327554" y="201044"/>
                  <a:pt x="435191" y="146429"/>
                </a:cubicBezTo>
                <a:close/>
                <a:moveTo>
                  <a:pt x="4828394" y="0"/>
                </a:moveTo>
                <a:lnTo>
                  <a:pt x="5044003" y="97489"/>
                </a:lnTo>
                <a:cubicBezTo>
                  <a:pt x="5194964" y="170141"/>
                  <a:pt x="5341858" y="249737"/>
                  <a:pt x="5484442" y="336138"/>
                </a:cubicBezTo>
                <a:lnTo>
                  <a:pt x="5581366" y="398120"/>
                </a:lnTo>
                <a:lnTo>
                  <a:pt x="5484442" y="460102"/>
                </a:lnTo>
                <a:cubicBezTo>
                  <a:pt x="5341858" y="546503"/>
                  <a:pt x="5194964" y="626100"/>
                  <a:pt x="5044003" y="698751"/>
                </a:cubicBezTo>
                <a:lnTo>
                  <a:pt x="4828394" y="796240"/>
                </a:lnTo>
                <a:lnTo>
                  <a:pt x="4703975" y="733501"/>
                </a:lnTo>
                <a:cubicBezTo>
                  <a:pt x="4441352" y="609087"/>
                  <a:pt x="4166977" y="510785"/>
                  <a:pt x="3884078" y="439961"/>
                </a:cubicBezTo>
                <a:lnTo>
                  <a:pt x="3697568" y="398120"/>
                </a:lnTo>
                <a:lnTo>
                  <a:pt x="3884078" y="356280"/>
                </a:lnTo>
                <a:cubicBezTo>
                  <a:pt x="4166977" y="285455"/>
                  <a:pt x="4441352" y="187154"/>
                  <a:pt x="4703975" y="62739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38100" tIns="1512000" rIns="288000" bIns="38100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 dirty="0">
              <a:solidFill>
                <a:schemeClr val="bg1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EEA5380-9AF8-4915-8FB4-44BD70FB89BF}"/>
              </a:ext>
            </a:extLst>
          </p:cNvPr>
          <p:cNvSpPr/>
          <p:nvPr/>
        </p:nvSpPr>
        <p:spPr>
          <a:xfrm>
            <a:off x="0" y="2484884"/>
            <a:ext cx="6991670" cy="2195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45" y="21600"/>
                </a:moveTo>
                <a:cubicBezTo>
                  <a:pt x="20192" y="21070"/>
                  <a:pt x="20032" y="20540"/>
                  <a:pt x="19866" y="20010"/>
                </a:cubicBezTo>
                <a:cubicBezTo>
                  <a:pt x="17251" y="11683"/>
                  <a:pt x="13776" y="7090"/>
                  <a:pt x="10079" y="7090"/>
                </a:cubicBezTo>
                <a:cubicBezTo>
                  <a:pt x="6381" y="7090"/>
                  <a:pt x="2906" y="11683"/>
                  <a:pt x="291" y="20010"/>
                </a:cubicBezTo>
                <a:cubicBezTo>
                  <a:pt x="194" y="20319"/>
                  <a:pt x="97" y="20650"/>
                  <a:pt x="0" y="20982"/>
                </a:cubicBezTo>
                <a:lnTo>
                  <a:pt x="0" y="11308"/>
                </a:lnTo>
                <a:cubicBezTo>
                  <a:pt x="1158" y="8326"/>
                  <a:pt x="2442" y="5875"/>
                  <a:pt x="3822" y="4020"/>
                </a:cubicBezTo>
                <a:cubicBezTo>
                  <a:pt x="5806" y="1347"/>
                  <a:pt x="7908" y="0"/>
                  <a:pt x="10079" y="0"/>
                </a:cubicBezTo>
                <a:cubicBezTo>
                  <a:pt x="12250" y="0"/>
                  <a:pt x="14351" y="1347"/>
                  <a:pt x="16335" y="4020"/>
                </a:cubicBezTo>
                <a:cubicBezTo>
                  <a:pt x="18250" y="6604"/>
                  <a:pt x="19970" y="10292"/>
                  <a:pt x="21447" y="14996"/>
                </a:cubicBezTo>
                <a:cubicBezTo>
                  <a:pt x="21496" y="15151"/>
                  <a:pt x="21545" y="15328"/>
                  <a:pt x="21600" y="15482"/>
                </a:cubicBezTo>
                <a:lnTo>
                  <a:pt x="20345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288000" bIns="1475999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AA9BA79-B20E-4812-BC78-EC828A8D566B}"/>
              </a:ext>
            </a:extLst>
          </p:cNvPr>
          <p:cNvSpPr/>
          <p:nvPr/>
        </p:nvSpPr>
        <p:spPr>
          <a:xfrm>
            <a:off x="6017238" y="1496977"/>
            <a:ext cx="1793942" cy="16794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08" y="2166"/>
                </a:moveTo>
                <a:cubicBezTo>
                  <a:pt x="19681" y="2137"/>
                  <a:pt x="19654" y="2108"/>
                  <a:pt x="19627" y="2050"/>
                </a:cubicBezTo>
                <a:lnTo>
                  <a:pt x="19627" y="2050"/>
                </a:lnTo>
                <a:cubicBezTo>
                  <a:pt x="19573" y="1992"/>
                  <a:pt x="19519" y="1935"/>
                  <a:pt x="19465" y="1848"/>
                </a:cubicBezTo>
                <a:lnTo>
                  <a:pt x="19465" y="1848"/>
                </a:lnTo>
                <a:cubicBezTo>
                  <a:pt x="19438" y="1819"/>
                  <a:pt x="19411" y="1790"/>
                  <a:pt x="19383" y="1761"/>
                </a:cubicBezTo>
                <a:lnTo>
                  <a:pt x="19383" y="1761"/>
                </a:lnTo>
                <a:cubicBezTo>
                  <a:pt x="19167" y="1530"/>
                  <a:pt x="18978" y="1328"/>
                  <a:pt x="18762" y="1155"/>
                </a:cubicBezTo>
                <a:lnTo>
                  <a:pt x="18708" y="1097"/>
                </a:lnTo>
                <a:cubicBezTo>
                  <a:pt x="18681" y="1097"/>
                  <a:pt x="18681" y="1068"/>
                  <a:pt x="18654" y="1068"/>
                </a:cubicBezTo>
                <a:lnTo>
                  <a:pt x="18627" y="1040"/>
                </a:lnTo>
                <a:cubicBezTo>
                  <a:pt x="18545" y="982"/>
                  <a:pt x="18491" y="924"/>
                  <a:pt x="18410" y="866"/>
                </a:cubicBezTo>
                <a:lnTo>
                  <a:pt x="18410" y="866"/>
                </a:lnTo>
                <a:lnTo>
                  <a:pt x="18329" y="809"/>
                </a:lnTo>
                <a:cubicBezTo>
                  <a:pt x="18329" y="809"/>
                  <a:pt x="18329" y="809"/>
                  <a:pt x="18329" y="809"/>
                </a:cubicBezTo>
                <a:lnTo>
                  <a:pt x="18329" y="809"/>
                </a:lnTo>
                <a:lnTo>
                  <a:pt x="18248" y="751"/>
                </a:lnTo>
                <a:cubicBezTo>
                  <a:pt x="18248" y="751"/>
                  <a:pt x="18248" y="751"/>
                  <a:pt x="18248" y="751"/>
                </a:cubicBezTo>
                <a:lnTo>
                  <a:pt x="18248" y="751"/>
                </a:lnTo>
                <a:lnTo>
                  <a:pt x="18167" y="693"/>
                </a:lnTo>
                <a:cubicBezTo>
                  <a:pt x="18140" y="664"/>
                  <a:pt x="18113" y="664"/>
                  <a:pt x="18059" y="635"/>
                </a:cubicBezTo>
                <a:cubicBezTo>
                  <a:pt x="18032" y="606"/>
                  <a:pt x="18005" y="606"/>
                  <a:pt x="17978" y="577"/>
                </a:cubicBezTo>
                <a:lnTo>
                  <a:pt x="17978" y="549"/>
                </a:lnTo>
                <a:lnTo>
                  <a:pt x="17842" y="491"/>
                </a:lnTo>
                <a:cubicBezTo>
                  <a:pt x="17788" y="462"/>
                  <a:pt x="17734" y="433"/>
                  <a:pt x="17680" y="404"/>
                </a:cubicBezTo>
                <a:lnTo>
                  <a:pt x="17680" y="404"/>
                </a:lnTo>
                <a:lnTo>
                  <a:pt x="17572" y="375"/>
                </a:lnTo>
                <a:lnTo>
                  <a:pt x="17572" y="375"/>
                </a:lnTo>
                <a:lnTo>
                  <a:pt x="17437" y="318"/>
                </a:lnTo>
                <a:cubicBezTo>
                  <a:pt x="17383" y="289"/>
                  <a:pt x="17329" y="289"/>
                  <a:pt x="17275" y="260"/>
                </a:cubicBezTo>
                <a:lnTo>
                  <a:pt x="17275" y="260"/>
                </a:lnTo>
                <a:lnTo>
                  <a:pt x="17167" y="231"/>
                </a:lnTo>
                <a:lnTo>
                  <a:pt x="17167" y="202"/>
                </a:lnTo>
                <a:lnTo>
                  <a:pt x="16977" y="144"/>
                </a:lnTo>
                <a:cubicBezTo>
                  <a:pt x="16950" y="144"/>
                  <a:pt x="16896" y="115"/>
                  <a:pt x="16869" y="115"/>
                </a:cubicBezTo>
                <a:lnTo>
                  <a:pt x="16869" y="87"/>
                </a:lnTo>
                <a:lnTo>
                  <a:pt x="16761" y="58"/>
                </a:lnTo>
                <a:lnTo>
                  <a:pt x="16761" y="58"/>
                </a:lnTo>
                <a:lnTo>
                  <a:pt x="16545" y="29"/>
                </a:lnTo>
                <a:cubicBezTo>
                  <a:pt x="16518" y="29"/>
                  <a:pt x="16491" y="29"/>
                  <a:pt x="16464" y="29"/>
                </a:cubicBezTo>
                <a:lnTo>
                  <a:pt x="16437" y="29"/>
                </a:lnTo>
                <a:cubicBezTo>
                  <a:pt x="16274" y="0"/>
                  <a:pt x="16112" y="0"/>
                  <a:pt x="15950" y="0"/>
                </a:cubicBezTo>
                <a:cubicBezTo>
                  <a:pt x="15761" y="0"/>
                  <a:pt x="15545" y="0"/>
                  <a:pt x="15355" y="58"/>
                </a:cubicBezTo>
                <a:cubicBezTo>
                  <a:pt x="15328" y="58"/>
                  <a:pt x="15274" y="58"/>
                  <a:pt x="15247" y="87"/>
                </a:cubicBezTo>
                <a:cubicBezTo>
                  <a:pt x="15166" y="115"/>
                  <a:pt x="15085" y="115"/>
                  <a:pt x="15004" y="144"/>
                </a:cubicBezTo>
                <a:cubicBezTo>
                  <a:pt x="14977" y="144"/>
                  <a:pt x="14923" y="173"/>
                  <a:pt x="14869" y="173"/>
                </a:cubicBezTo>
                <a:cubicBezTo>
                  <a:pt x="14788" y="202"/>
                  <a:pt x="14707" y="231"/>
                  <a:pt x="14625" y="260"/>
                </a:cubicBezTo>
                <a:cubicBezTo>
                  <a:pt x="14598" y="260"/>
                  <a:pt x="14544" y="289"/>
                  <a:pt x="14517" y="289"/>
                </a:cubicBezTo>
                <a:lnTo>
                  <a:pt x="14517" y="289"/>
                </a:lnTo>
                <a:cubicBezTo>
                  <a:pt x="14382" y="347"/>
                  <a:pt x="14274" y="404"/>
                  <a:pt x="14166" y="462"/>
                </a:cubicBezTo>
                <a:cubicBezTo>
                  <a:pt x="14139" y="491"/>
                  <a:pt x="14085" y="491"/>
                  <a:pt x="14058" y="520"/>
                </a:cubicBezTo>
                <a:cubicBezTo>
                  <a:pt x="13895" y="606"/>
                  <a:pt x="13733" y="693"/>
                  <a:pt x="13571" y="809"/>
                </a:cubicBezTo>
                <a:cubicBezTo>
                  <a:pt x="13490" y="866"/>
                  <a:pt x="13409" y="924"/>
                  <a:pt x="13328" y="982"/>
                </a:cubicBezTo>
                <a:cubicBezTo>
                  <a:pt x="13139" y="1126"/>
                  <a:pt x="12922" y="1299"/>
                  <a:pt x="12733" y="1473"/>
                </a:cubicBezTo>
                <a:cubicBezTo>
                  <a:pt x="12679" y="1502"/>
                  <a:pt x="12652" y="1559"/>
                  <a:pt x="12598" y="1588"/>
                </a:cubicBezTo>
                <a:cubicBezTo>
                  <a:pt x="12517" y="1675"/>
                  <a:pt x="12436" y="1733"/>
                  <a:pt x="12355" y="1819"/>
                </a:cubicBezTo>
                <a:cubicBezTo>
                  <a:pt x="12300" y="1877"/>
                  <a:pt x="12219" y="1935"/>
                  <a:pt x="12192" y="1992"/>
                </a:cubicBezTo>
                <a:cubicBezTo>
                  <a:pt x="12165" y="2021"/>
                  <a:pt x="12138" y="2050"/>
                  <a:pt x="12111" y="2079"/>
                </a:cubicBezTo>
                <a:cubicBezTo>
                  <a:pt x="12057" y="2137"/>
                  <a:pt x="12003" y="2195"/>
                  <a:pt x="11949" y="2281"/>
                </a:cubicBezTo>
                <a:cubicBezTo>
                  <a:pt x="11841" y="2397"/>
                  <a:pt x="11760" y="2541"/>
                  <a:pt x="11679" y="2657"/>
                </a:cubicBezTo>
                <a:cubicBezTo>
                  <a:pt x="11652" y="2686"/>
                  <a:pt x="11625" y="2743"/>
                  <a:pt x="11598" y="2772"/>
                </a:cubicBezTo>
                <a:lnTo>
                  <a:pt x="11598" y="2772"/>
                </a:lnTo>
                <a:cubicBezTo>
                  <a:pt x="11516" y="2917"/>
                  <a:pt x="11408" y="3061"/>
                  <a:pt x="11273" y="3176"/>
                </a:cubicBezTo>
                <a:lnTo>
                  <a:pt x="9867" y="4505"/>
                </a:lnTo>
                <a:lnTo>
                  <a:pt x="9462" y="4274"/>
                </a:lnTo>
                <a:lnTo>
                  <a:pt x="9435" y="4274"/>
                </a:lnTo>
                <a:cubicBezTo>
                  <a:pt x="9381" y="4245"/>
                  <a:pt x="9300" y="4216"/>
                  <a:pt x="9219" y="4216"/>
                </a:cubicBezTo>
                <a:lnTo>
                  <a:pt x="9192" y="4216"/>
                </a:lnTo>
                <a:lnTo>
                  <a:pt x="9192" y="4216"/>
                </a:lnTo>
                <a:lnTo>
                  <a:pt x="9192" y="4216"/>
                </a:lnTo>
                <a:cubicBezTo>
                  <a:pt x="9110" y="4216"/>
                  <a:pt x="9029" y="4216"/>
                  <a:pt x="8948" y="4274"/>
                </a:cubicBezTo>
                <a:lnTo>
                  <a:pt x="8705" y="4389"/>
                </a:lnTo>
                <a:cubicBezTo>
                  <a:pt x="8570" y="4447"/>
                  <a:pt x="8462" y="4563"/>
                  <a:pt x="8381" y="4678"/>
                </a:cubicBezTo>
                <a:cubicBezTo>
                  <a:pt x="8381" y="4678"/>
                  <a:pt x="8381" y="4707"/>
                  <a:pt x="8381" y="4707"/>
                </a:cubicBezTo>
                <a:lnTo>
                  <a:pt x="8164" y="5198"/>
                </a:lnTo>
                <a:lnTo>
                  <a:pt x="8705" y="5602"/>
                </a:lnTo>
                <a:lnTo>
                  <a:pt x="6948" y="7248"/>
                </a:lnTo>
                <a:cubicBezTo>
                  <a:pt x="6921" y="7277"/>
                  <a:pt x="6867" y="7335"/>
                  <a:pt x="6840" y="7364"/>
                </a:cubicBezTo>
                <a:lnTo>
                  <a:pt x="6840" y="7364"/>
                </a:lnTo>
                <a:cubicBezTo>
                  <a:pt x="6758" y="7450"/>
                  <a:pt x="6650" y="7537"/>
                  <a:pt x="6569" y="7595"/>
                </a:cubicBezTo>
                <a:cubicBezTo>
                  <a:pt x="6434" y="7710"/>
                  <a:pt x="6299" y="7826"/>
                  <a:pt x="6164" y="7941"/>
                </a:cubicBezTo>
                <a:lnTo>
                  <a:pt x="6164" y="7941"/>
                </a:lnTo>
                <a:cubicBezTo>
                  <a:pt x="6164" y="7941"/>
                  <a:pt x="6164" y="7941"/>
                  <a:pt x="6137" y="7941"/>
                </a:cubicBezTo>
                <a:cubicBezTo>
                  <a:pt x="5893" y="8143"/>
                  <a:pt x="5623" y="8374"/>
                  <a:pt x="5299" y="8634"/>
                </a:cubicBezTo>
                <a:cubicBezTo>
                  <a:pt x="5136" y="8750"/>
                  <a:pt x="4974" y="8894"/>
                  <a:pt x="4839" y="9010"/>
                </a:cubicBezTo>
                <a:cubicBezTo>
                  <a:pt x="4623" y="9183"/>
                  <a:pt x="4380" y="9385"/>
                  <a:pt x="4163" y="9558"/>
                </a:cubicBezTo>
                <a:cubicBezTo>
                  <a:pt x="3866" y="9818"/>
                  <a:pt x="3596" y="10020"/>
                  <a:pt x="3379" y="10223"/>
                </a:cubicBezTo>
                <a:cubicBezTo>
                  <a:pt x="3190" y="10396"/>
                  <a:pt x="3028" y="10540"/>
                  <a:pt x="2866" y="10685"/>
                </a:cubicBezTo>
                <a:cubicBezTo>
                  <a:pt x="2785" y="10771"/>
                  <a:pt x="2703" y="10829"/>
                  <a:pt x="2622" y="10916"/>
                </a:cubicBezTo>
                <a:cubicBezTo>
                  <a:pt x="2541" y="10973"/>
                  <a:pt x="2487" y="11060"/>
                  <a:pt x="2406" y="11147"/>
                </a:cubicBezTo>
                <a:cubicBezTo>
                  <a:pt x="2379" y="11175"/>
                  <a:pt x="2325" y="11233"/>
                  <a:pt x="2298" y="11262"/>
                </a:cubicBezTo>
                <a:cubicBezTo>
                  <a:pt x="2190" y="11378"/>
                  <a:pt x="2082" y="11493"/>
                  <a:pt x="1973" y="11637"/>
                </a:cubicBezTo>
                <a:lnTo>
                  <a:pt x="1973" y="11637"/>
                </a:lnTo>
                <a:cubicBezTo>
                  <a:pt x="1919" y="11724"/>
                  <a:pt x="1838" y="11811"/>
                  <a:pt x="1757" y="11897"/>
                </a:cubicBezTo>
                <a:cubicBezTo>
                  <a:pt x="1676" y="11984"/>
                  <a:pt x="1622" y="12071"/>
                  <a:pt x="1541" y="12157"/>
                </a:cubicBezTo>
                <a:cubicBezTo>
                  <a:pt x="1487" y="12244"/>
                  <a:pt x="1433" y="12302"/>
                  <a:pt x="1379" y="12359"/>
                </a:cubicBezTo>
                <a:lnTo>
                  <a:pt x="1379" y="12359"/>
                </a:lnTo>
                <a:lnTo>
                  <a:pt x="1325" y="12417"/>
                </a:lnTo>
                <a:cubicBezTo>
                  <a:pt x="1298" y="12446"/>
                  <a:pt x="1271" y="12504"/>
                  <a:pt x="1244" y="12533"/>
                </a:cubicBezTo>
                <a:cubicBezTo>
                  <a:pt x="1162" y="12648"/>
                  <a:pt x="1081" y="12764"/>
                  <a:pt x="1000" y="12879"/>
                </a:cubicBezTo>
                <a:lnTo>
                  <a:pt x="1000" y="12879"/>
                </a:lnTo>
                <a:cubicBezTo>
                  <a:pt x="946" y="12966"/>
                  <a:pt x="892" y="13052"/>
                  <a:pt x="838" y="13110"/>
                </a:cubicBezTo>
                <a:cubicBezTo>
                  <a:pt x="757" y="13255"/>
                  <a:pt x="649" y="13370"/>
                  <a:pt x="568" y="13515"/>
                </a:cubicBezTo>
                <a:cubicBezTo>
                  <a:pt x="460" y="13688"/>
                  <a:pt x="378" y="13832"/>
                  <a:pt x="324" y="13919"/>
                </a:cubicBezTo>
                <a:cubicBezTo>
                  <a:pt x="297" y="13948"/>
                  <a:pt x="270" y="13977"/>
                  <a:pt x="270" y="14005"/>
                </a:cubicBezTo>
                <a:lnTo>
                  <a:pt x="81" y="14294"/>
                </a:lnTo>
                <a:cubicBezTo>
                  <a:pt x="27" y="14352"/>
                  <a:pt x="0" y="14439"/>
                  <a:pt x="0" y="14525"/>
                </a:cubicBezTo>
                <a:cubicBezTo>
                  <a:pt x="0" y="14554"/>
                  <a:pt x="0" y="14583"/>
                  <a:pt x="0" y="14612"/>
                </a:cubicBezTo>
                <a:cubicBezTo>
                  <a:pt x="0" y="14698"/>
                  <a:pt x="0" y="14785"/>
                  <a:pt x="0" y="14872"/>
                </a:cubicBezTo>
                <a:lnTo>
                  <a:pt x="27" y="15074"/>
                </a:lnTo>
                <a:lnTo>
                  <a:pt x="54" y="15103"/>
                </a:lnTo>
                <a:lnTo>
                  <a:pt x="81" y="15189"/>
                </a:lnTo>
                <a:lnTo>
                  <a:pt x="108" y="15218"/>
                </a:lnTo>
                <a:lnTo>
                  <a:pt x="135" y="15305"/>
                </a:lnTo>
                <a:lnTo>
                  <a:pt x="135" y="15305"/>
                </a:lnTo>
                <a:cubicBezTo>
                  <a:pt x="216" y="15536"/>
                  <a:pt x="351" y="15796"/>
                  <a:pt x="541" y="16113"/>
                </a:cubicBezTo>
                <a:lnTo>
                  <a:pt x="568" y="16171"/>
                </a:lnTo>
                <a:lnTo>
                  <a:pt x="568" y="16171"/>
                </a:lnTo>
                <a:cubicBezTo>
                  <a:pt x="622" y="16229"/>
                  <a:pt x="649" y="16316"/>
                  <a:pt x="703" y="16373"/>
                </a:cubicBezTo>
                <a:lnTo>
                  <a:pt x="703" y="16402"/>
                </a:lnTo>
                <a:cubicBezTo>
                  <a:pt x="757" y="16489"/>
                  <a:pt x="811" y="16575"/>
                  <a:pt x="892" y="16662"/>
                </a:cubicBezTo>
                <a:lnTo>
                  <a:pt x="919" y="16691"/>
                </a:lnTo>
                <a:lnTo>
                  <a:pt x="919" y="16691"/>
                </a:lnTo>
                <a:cubicBezTo>
                  <a:pt x="946" y="16720"/>
                  <a:pt x="973" y="16749"/>
                  <a:pt x="1000" y="16806"/>
                </a:cubicBezTo>
                <a:lnTo>
                  <a:pt x="1027" y="16835"/>
                </a:lnTo>
                <a:lnTo>
                  <a:pt x="1027" y="16835"/>
                </a:lnTo>
                <a:cubicBezTo>
                  <a:pt x="1054" y="16864"/>
                  <a:pt x="1081" y="16893"/>
                  <a:pt x="1108" y="16951"/>
                </a:cubicBezTo>
                <a:lnTo>
                  <a:pt x="1135" y="16980"/>
                </a:lnTo>
                <a:lnTo>
                  <a:pt x="1135" y="16980"/>
                </a:lnTo>
                <a:cubicBezTo>
                  <a:pt x="1189" y="17066"/>
                  <a:pt x="1244" y="17153"/>
                  <a:pt x="1325" y="17240"/>
                </a:cubicBezTo>
                <a:lnTo>
                  <a:pt x="1325" y="17240"/>
                </a:lnTo>
                <a:cubicBezTo>
                  <a:pt x="1514" y="17500"/>
                  <a:pt x="1730" y="17788"/>
                  <a:pt x="1946" y="18077"/>
                </a:cubicBezTo>
                <a:lnTo>
                  <a:pt x="1946" y="18077"/>
                </a:lnTo>
                <a:cubicBezTo>
                  <a:pt x="2082" y="18250"/>
                  <a:pt x="2217" y="18424"/>
                  <a:pt x="2352" y="18597"/>
                </a:cubicBezTo>
                <a:cubicBezTo>
                  <a:pt x="2352" y="18597"/>
                  <a:pt x="2379" y="18626"/>
                  <a:pt x="2379" y="18626"/>
                </a:cubicBezTo>
                <a:cubicBezTo>
                  <a:pt x="2379" y="18626"/>
                  <a:pt x="2379" y="18626"/>
                  <a:pt x="2406" y="18655"/>
                </a:cubicBezTo>
                <a:cubicBezTo>
                  <a:pt x="2406" y="18655"/>
                  <a:pt x="2406" y="18655"/>
                  <a:pt x="2433" y="18683"/>
                </a:cubicBezTo>
                <a:cubicBezTo>
                  <a:pt x="2433" y="18683"/>
                  <a:pt x="2460" y="18712"/>
                  <a:pt x="2460" y="18712"/>
                </a:cubicBezTo>
                <a:cubicBezTo>
                  <a:pt x="2595" y="18886"/>
                  <a:pt x="2730" y="19059"/>
                  <a:pt x="2893" y="19232"/>
                </a:cubicBezTo>
                <a:lnTo>
                  <a:pt x="2893" y="19232"/>
                </a:lnTo>
                <a:lnTo>
                  <a:pt x="2893" y="19232"/>
                </a:lnTo>
                <a:cubicBezTo>
                  <a:pt x="3109" y="19492"/>
                  <a:pt x="3352" y="19752"/>
                  <a:pt x="3568" y="19983"/>
                </a:cubicBezTo>
                <a:lnTo>
                  <a:pt x="3568" y="19983"/>
                </a:lnTo>
                <a:lnTo>
                  <a:pt x="3595" y="20012"/>
                </a:lnTo>
                <a:cubicBezTo>
                  <a:pt x="3677" y="20098"/>
                  <a:pt x="3731" y="20156"/>
                  <a:pt x="3812" y="20243"/>
                </a:cubicBezTo>
                <a:lnTo>
                  <a:pt x="3812" y="20243"/>
                </a:lnTo>
                <a:lnTo>
                  <a:pt x="3839" y="20272"/>
                </a:lnTo>
                <a:cubicBezTo>
                  <a:pt x="3866" y="20301"/>
                  <a:pt x="3893" y="20329"/>
                  <a:pt x="3920" y="20358"/>
                </a:cubicBezTo>
                <a:lnTo>
                  <a:pt x="3920" y="20358"/>
                </a:lnTo>
                <a:lnTo>
                  <a:pt x="3947" y="20387"/>
                </a:lnTo>
                <a:cubicBezTo>
                  <a:pt x="3974" y="20416"/>
                  <a:pt x="4001" y="20445"/>
                  <a:pt x="4028" y="20474"/>
                </a:cubicBezTo>
                <a:lnTo>
                  <a:pt x="4028" y="20474"/>
                </a:lnTo>
                <a:lnTo>
                  <a:pt x="4055" y="20503"/>
                </a:lnTo>
                <a:cubicBezTo>
                  <a:pt x="4136" y="20589"/>
                  <a:pt x="4217" y="20676"/>
                  <a:pt x="4271" y="20734"/>
                </a:cubicBezTo>
                <a:lnTo>
                  <a:pt x="4271" y="20734"/>
                </a:lnTo>
                <a:cubicBezTo>
                  <a:pt x="4325" y="20791"/>
                  <a:pt x="4379" y="20849"/>
                  <a:pt x="4434" y="20878"/>
                </a:cubicBezTo>
                <a:lnTo>
                  <a:pt x="4434" y="20878"/>
                </a:lnTo>
                <a:lnTo>
                  <a:pt x="4461" y="20907"/>
                </a:lnTo>
                <a:cubicBezTo>
                  <a:pt x="4731" y="21138"/>
                  <a:pt x="4947" y="21311"/>
                  <a:pt x="5163" y="21456"/>
                </a:cubicBezTo>
                <a:lnTo>
                  <a:pt x="5163" y="21456"/>
                </a:lnTo>
                <a:lnTo>
                  <a:pt x="5299" y="21513"/>
                </a:lnTo>
                <a:cubicBezTo>
                  <a:pt x="5299" y="21513"/>
                  <a:pt x="5299" y="21513"/>
                  <a:pt x="5326" y="21513"/>
                </a:cubicBezTo>
                <a:lnTo>
                  <a:pt x="5326" y="21513"/>
                </a:lnTo>
                <a:lnTo>
                  <a:pt x="5380" y="21542"/>
                </a:lnTo>
                <a:lnTo>
                  <a:pt x="5407" y="21542"/>
                </a:lnTo>
                <a:cubicBezTo>
                  <a:pt x="5434" y="21542"/>
                  <a:pt x="5461" y="21571"/>
                  <a:pt x="5488" y="21571"/>
                </a:cubicBezTo>
                <a:lnTo>
                  <a:pt x="5515" y="21571"/>
                </a:lnTo>
                <a:cubicBezTo>
                  <a:pt x="5596" y="21600"/>
                  <a:pt x="5677" y="21600"/>
                  <a:pt x="5758" y="21600"/>
                </a:cubicBezTo>
                <a:cubicBezTo>
                  <a:pt x="5785" y="21600"/>
                  <a:pt x="5812" y="21600"/>
                  <a:pt x="5839" y="21600"/>
                </a:cubicBezTo>
                <a:cubicBezTo>
                  <a:pt x="5920" y="21600"/>
                  <a:pt x="6001" y="21571"/>
                  <a:pt x="6083" y="21542"/>
                </a:cubicBezTo>
                <a:lnTo>
                  <a:pt x="6380" y="21398"/>
                </a:lnTo>
                <a:cubicBezTo>
                  <a:pt x="6380" y="21398"/>
                  <a:pt x="6434" y="21369"/>
                  <a:pt x="6461" y="21369"/>
                </a:cubicBezTo>
                <a:cubicBezTo>
                  <a:pt x="6569" y="21311"/>
                  <a:pt x="6704" y="21253"/>
                  <a:pt x="6867" y="21167"/>
                </a:cubicBezTo>
                <a:cubicBezTo>
                  <a:pt x="7002" y="21080"/>
                  <a:pt x="7137" y="21022"/>
                  <a:pt x="7272" y="20936"/>
                </a:cubicBezTo>
                <a:cubicBezTo>
                  <a:pt x="7353" y="20907"/>
                  <a:pt x="7407" y="20849"/>
                  <a:pt x="7515" y="20791"/>
                </a:cubicBezTo>
                <a:lnTo>
                  <a:pt x="7515" y="20791"/>
                </a:lnTo>
                <a:cubicBezTo>
                  <a:pt x="7651" y="20734"/>
                  <a:pt x="7759" y="20647"/>
                  <a:pt x="7894" y="20560"/>
                </a:cubicBezTo>
                <a:cubicBezTo>
                  <a:pt x="7948" y="20532"/>
                  <a:pt x="7975" y="20503"/>
                  <a:pt x="8029" y="20474"/>
                </a:cubicBezTo>
                <a:lnTo>
                  <a:pt x="8083" y="20445"/>
                </a:lnTo>
                <a:lnTo>
                  <a:pt x="8083" y="20445"/>
                </a:lnTo>
                <a:cubicBezTo>
                  <a:pt x="8164" y="20387"/>
                  <a:pt x="8218" y="20358"/>
                  <a:pt x="8299" y="20329"/>
                </a:cubicBezTo>
                <a:cubicBezTo>
                  <a:pt x="8380" y="20272"/>
                  <a:pt x="8489" y="20214"/>
                  <a:pt x="8570" y="20156"/>
                </a:cubicBezTo>
                <a:cubicBezTo>
                  <a:pt x="8678" y="20098"/>
                  <a:pt x="8759" y="20041"/>
                  <a:pt x="8840" y="19983"/>
                </a:cubicBezTo>
                <a:lnTo>
                  <a:pt x="8840" y="19983"/>
                </a:lnTo>
                <a:cubicBezTo>
                  <a:pt x="8975" y="19896"/>
                  <a:pt x="9110" y="19781"/>
                  <a:pt x="9219" y="19694"/>
                </a:cubicBezTo>
                <a:cubicBezTo>
                  <a:pt x="9273" y="19665"/>
                  <a:pt x="9300" y="19636"/>
                  <a:pt x="9354" y="19579"/>
                </a:cubicBezTo>
                <a:cubicBezTo>
                  <a:pt x="9435" y="19492"/>
                  <a:pt x="9516" y="19434"/>
                  <a:pt x="9597" y="19376"/>
                </a:cubicBezTo>
                <a:cubicBezTo>
                  <a:pt x="9678" y="19319"/>
                  <a:pt x="9759" y="19232"/>
                  <a:pt x="9840" y="19174"/>
                </a:cubicBezTo>
                <a:cubicBezTo>
                  <a:pt x="9975" y="19030"/>
                  <a:pt x="10138" y="18886"/>
                  <a:pt x="10327" y="18712"/>
                </a:cubicBezTo>
                <a:cubicBezTo>
                  <a:pt x="10543" y="18510"/>
                  <a:pt x="10787" y="18250"/>
                  <a:pt x="11057" y="17962"/>
                </a:cubicBezTo>
                <a:cubicBezTo>
                  <a:pt x="11246" y="17759"/>
                  <a:pt x="11462" y="17528"/>
                  <a:pt x="11652" y="17326"/>
                </a:cubicBezTo>
                <a:cubicBezTo>
                  <a:pt x="11787" y="17182"/>
                  <a:pt x="11922" y="17037"/>
                  <a:pt x="12057" y="16893"/>
                </a:cubicBezTo>
                <a:cubicBezTo>
                  <a:pt x="12354" y="16575"/>
                  <a:pt x="12598" y="16344"/>
                  <a:pt x="12814" y="16113"/>
                </a:cubicBezTo>
                <a:cubicBezTo>
                  <a:pt x="12814" y="16113"/>
                  <a:pt x="12814" y="16113"/>
                  <a:pt x="12841" y="16084"/>
                </a:cubicBezTo>
                <a:lnTo>
                  <a:pt x="12841" y="16084"/>
                </a:lnTo>
                <a:cubicBezTo>
                  <a:pt x="12976" y="15940"/>
                  <a:pt x="13084" y="15825"/>
                  <a:pt x="13220" y="15709"/>
                </a:cubicBezTo>
                <a:cubicBezTo>
                  <a:pt x="13301" y="15622"/>
                  <a:pt x="13382" y="15536"/>
                  <a:pt x="13463" y="15449"/>
                </a:cubicBezTo>
                <a:lnTo>
                  <a:pt x="13490" y="15449"/>
                </a:lnTo>
                <a:cubicBezTo>
                  <a:pt x="13517" y="15420"/>
                  <a:pt x="13571" y="15391"/>
                  <a:pt x="13598" y="15334"/>
                </a:cubicBezTo>
                <a:lnTo>
                  <a:pt x="15382" y="13688"/>
                </a:lnTo>
                <a:lnTo>
                  <a:pt x="15707" y="14323"/>
                </a:lnTo>
                <a:lnTo>
                  <a:pt x="16166" y="14150"/>
                </a:lnTo>
                <a:lnTo>
                  <a:pt x="16193" y="14150"/>
                </a:lnTo>
                <a:cubicBezTo>
                  <a:pt x="16328" y="14092"/>
                  <a:pt x="16437" y="14005"/>
                  <a:pt x="16464" y="13976"/>
                </a:cubicBezTo>
                <a:cubicBezTo>
                  <a:pt x="16464" y="13976"/>
                  <a:pt x="16464" y="13976"/>
                  <a:pt x="16464" y="13976"/>
                </a:cubicBezTo>
                <a:cubicBezTo>
                  <a:pt x="16491" y="13948"/>
                  <a:pt x="16545" y="13890"/>
                  <a:pt x="16572" y="13861"/>
                </a:cubicBezTo>
                <a:cubicBezTo>
                  <a:pt x="16572" y="13861"/>
                  <a:pt x="16599" y="13832"/>
                  <a:pt x="16599" y="13832"/>
                </a:cubicBezTo>
                <a:lnTo>
                  <a:pt x="16599" y="13832"/>
                </a:lnTo>
                <a:cubicBezTo>
                  <a:pt x="16599" y="13832"/>
                  <a:pt x="16626" y="13803"/>
                  <a:pt x="16626" y="13774"/>
                </a:cubicBezTo>
                <a:cubicBezTo>
                  <a:pt x="16653" y="13745"/>
                  <a:pt x="16653" y="13717"/>
                  <a:pt x="16680" y="13688"/>
                </a:cubicBezTo>
                <a:cubicBezTo>
                  <a:pt x="16734" y="13572"/>
                  <a:pt x="16761" y="13457"/>
                  <a:pt x="16761" y="13370"/>
                </a:cubicBezTo>
                <a:lnTo>
                  <a:pt x="16761" y="13341"/>
                </a:lnTo>
                <a:cubicBezTo>
                  <a:pt x="16761" y="13255"/>
                  <a:pt x="16761" y="13197"/>
                  <a:pt x="16734" y="13110"/>
                </a:cubicBezTo>
                <a:lnTo>
                  <a:pt x="16572" y="12619"/>
                </a:lnTo>
                <a:lnTo>
                  <a:pt x="18005" y="11291"/>
                </a:lnTo>
                <a:cubicBezTo>
                  <a:pt x="18140" y="11175"/>
                  <a:pt x="18275" y="11089"/>
                  <a:pt x="18437" y="11002"/>
                </a:cubicBezTo>
                <a:lnTo>
                  <a:pt x="18437" y="11002"/>
                </a:lnTo>
                <a:cubicBezTo>
                  <a:pt x="18464" y="10973"/>
                  <a:pt x="18518" y="10973"/>
                  <a:pt x="18572" y="10944"/>
                </a:cubicBezTo>
                <a:cubicBezTo>
                  <a:pt x="18707" y="10887"/>
                  <a:pt x="18843" y="10800"/>
                  <a:pt x="18951" y="10713"/>
                </a:cubicBezTo>
                <a:cubicBezTo>
                  <a:pt x="19005" y="10656"/>
                  <a:pt x="19086" y="10627"/>
                  <a:pt x="19140" y="10569"/>
                </a:cubicBezTo>
                <a:cubicBezTo>
                  <a:pt x="19167" y="10540"/>
                  <a:pt x="19194" y="10511"/>
                  <a:pt x="19221" y="10482"/>
                </a:cubicBezTo>
                <a:cubicBezTo>
                  <a:pt x="19275" y="10425"/>
                  <a:pt x="19329" y="10396"/>
                  <a:pt x="19410" y="10309"/>
                </a:cubicBezTo>
                <a:cubicBezTo>
                  <a:pt x="19491" y="10251"/>
                  <a:pt x="19572" y="10165"/>
                  <a:pt x="19654" y="10078"/>
                </a:cubicBezTo>
                <a:cubicBezTo>
                  <a:pt x="19681" y="10049"/>
                  <a:pt x="19735" y="9991"/>
                  <a:pt x="19789" y="9963"/>
                </a:cubicBezTo>
                <a:cubicBezTo>
                  <a:pt x="19978" y="9789"/>
                  <a:pt x="20167" y="9587"/>
                  <a:pt x="20329" y="9414"/>
                </a:cubicBezTo>
                <a:cubicBezTo>
                  <a:pt x="20384" y="9327"/>
                  <a:pt x="20465" y="9270"/>
                  <a:pt x="20519" y="9183"/>
                </a:cubicBezTo>
                <a:cubicBezTo>
                  <a:pt x="20627" y="9039"/>
                  <a:pt x="20762" y="8865"/>
                  <a:pt x="20843" y="8721"/>
                </a:cubicBezTo>
                <a:cubicBezTo>
                  <a:pt x="20870" y="8692"/>
                  <a:pt x="20897" y="8634"/>
                  <a:pt x="20924" y="8605"/>
                </a:cubicBezTo>
                <a:cubicBezTo>
                  <a:pt x="21005" y="8490"/>
                  <a:pt x="21059" y="8374"/>
                  <a:pt x="21113" y="8230"/>
                </a:cubicBezTo>
                <a:lnTo>
                  <a:pt x="21113" y="8230"/>
                </a:lnTo>
                <a:cubicBezTo>
                  <a:pt x="21140" y="8201"/>
                  <a:pt x="21140" y="8172"/>
                  <a:pt x="21167" y="8114"/>
                </a:cubicBezTo>
                <a:cubicBezTo>
                  <a:pt x="21194" y="8028"/>
                  <a:pt x="21249" y="7941"/>
                  <a:pt x="21276" y="7855"/>
                </a:cubicBezTo>
                <a:cubicBezTo>
                  <a:pt x="21303" y="7797"/>
                  <a:pt x="21303" y="7768"/>
                  <a:pt x="21330" y="7739"/>
                </a:cubicBezTo>
                <a:cubicBezTo>
                  <a:pt x="21357" y="7652"/>
                  <a:pt x="21384" y="7566"/>
                  <a:pt x="21411" y="7479"/>
                </a:cubicBezTo>
                <a:cubicBezTo>
                  <a:pt x="21411" y="7450"/>
                  <a:pt x="21438" y="7392"/>
                  <a:pt x="21438" y="7364"/>
                </a:cubicBezTo>
                <a:cubicBezTo>
                  <a:pt x="21492" y="7161"/>
                  <a:pt x="21546" y="6930"/>
                  <a:pt x="21573" y="6728"/>
                </a:cubicBezTo>
                <a:cubicBezTo>
                  <a:pt x="21600" y="6555"/>
                  <a:pt x="21600" y="6382"/>
                  <a:pt x="21600" y="6209"/>
                </a:cubicBezTo>
                <a:lnTo>
                  <a:pt x="21600" y="6180"/>
                </a:lnTo>
                <a:cubicBezTo>
                  <a:pt x="21600" y="6151"/>
                  <a:pt x="21600" y="6122"/>
                  <a:pt x="21600" y="6064"/>
                </a:cubicBezTo>
                <a:lnTo>
                  <a:pt x="21600" y="5833"/>
                </a:lnTo>
                <a:lnTo>
                  <a:pt x="21600" y="5833"/>
                </a:lnTo>
                <a:lnTo>
                  <a:pt x="21600" y="5718"/>
                </a:lnTo>
                <a:lnTo>
                  <a:pt x="21600" y="5718"/>
                </a:lnTo>
                <a:cubicBezTo>
                  <a:pt x="21600" y="5660"/>
                  <a:pt x="21600" y="5631"/>
                  <a:pt x="21573" y="5573"/>
                </a:cubicBezTo>
                <a:lnTo>
                  <a:pt x="21573" y="5544"/>
                </a:lnTo>
                <a:cubicBezTo>
                  <a:pt x="21573" y="5515"/>
                  <a:pt x="21573" y="5487"/>
                  <a:pt x="21546" y="5458"/>
                </a:cubicBezTo>
                <a:lnTo>
                  <a:pt x="21519" y="5256"/>
                </a:lnTo>
                <a:lnTo>
                  <a:pt x="21519" y="5256"/>
                </a:lnTo>
                <a:cubicBezTo>
                  <a:pt x="21519" y="5198"/>
                  <a:pt x="21492" y="5140"/>
                  <a:pt x="21492" y="5082"/>
                </a:cubicBezTo>
                <a:lnTo>
                  <a:pt x="21465" y="4909"/>
                </a:lnTo>
                <a:lnTo>
                  <a:pt x="21465" y="4909"/>
                </a:lnTo>
                <a:lnTo>
                  <a:pt x="21438" y="4794"/>
                </a:lnTo>
                <a:lnTo>
                  <a:pt x="21438" y="4794"/>
                </a:lnTo>
                <a:lnTo>
                  <a:pt x="21411" y="4678"/>
                </a:lnTo>
                <a:lnTo>
                  <a:pt x="21411" y="4678"/>
                </a:lnTo>
                <a:cubicBezTo>
                  <a:pt x="21411" y="4649"/>
                  <a:pt x="21384" y="4620"/>
                  <a:pt x="21384" y="4591"/>
                </a:cubicBezTo>
                <a:lnTo>
                  <a:pt x="21357" y="4447"/>
                </a:lnTo>
                <a:lnTo>
                  <a:pt x="21357" y="4447"/>
                </a:lnTo>
                <a:cubicBezTo>
                  <a:pt x="21357" y="4418"/>
                  <a:pt x="21330" y="4389"/>
                  <a:pt x="21330" y="4332"/>
                </a:cubicBezTo>
                <a:cubicBezTo>
                  <a:pt x="21303" y="4303"/>
                  <a:pt x="21303" y="4245"/>
                  <a:pt x="21276" y="4216"/>
                </a:cubicBezTo>
                <a:lnTo>
                  <a:pt x="21222" y="4100"/>
                </a:lnTo>
                <a:lnTo>
                  <a:pt x="21222" y="4100"/>
                </a:lnTo>
                <a:cubicBezTo>
                  <a:pt x="21222" y="4100"/>
                  <a:pt x="21222" y="4100"/>
                  <a:pt x="21222" y="4100"/>
                </a:cubicBezTo>
                <a:lnTo>
                  <a:pt x="21168" y="4014"/>
                </a:lnTo>
                <a:lnTo>
                  <a:pt x="21168" y="4014"/>
                </a:lnTo>
                <a:cubicBezTo>
                  <a:pt x="21168" y="4014"/>
                  <a:pt x="21168" y="4014"/>
                  <a:pt x="21168" y="4014"/>
                </a:cubicBezTo>
                <a:lnTo>
                  <a:pt x="21141" y="3927"/>
                </a:lnTo>
                <a:lnTo>
                  <a:pt x="21141" y="3927"/>
                </a:lnTo>
                <a:cubicBezTo>
                  <a:pt x="21086" y="3841"/>
                  <a:pt x="21059" y="3754"/>
                  <a:pt x="21005" y="3667"/>
                </a:cubicBezTo>
                <a:lnTo>
                  <a:pt x="20978" y="3610"/>
                </a:lnTo>
                <a:lnTo>
                  <a:pt x="20978" y="3610"/>
                </a:lnTo>
                <a:cubicBezTo>
                  <a:pt x="20978" y="3581"/>
                  <a:pt x="20951" y="3581"/>
                  <a:pt x="20951" y="3552"/>
                </a:cubicBezTo>
                <a:lnTo>
                  <a:pt x="20924" y="3494"/>
                </a:lnTo>
                <a:lnTo>
                  <a:pt x="20924" y="3494"/>
                </a:lnTo>
                <a:cubicBezTo>
                  <a:pt x="20789" y="3234"/>
                  <a:pt x="20627" y="2974"/>
                  <a:pt x="20438" y="2743"/>
                </a:cubicBezTo>
                <a:lnTo>
                  <a:pt x="20438" y="2743"/>
                </a:lnTo>
                <a:cubicBezTo>
                  <a:pt x="20411" y="2714"/>
                  <a:pt x="20384" y="2685"/>
                  <a:pt x="20357" y="2657"/>
                </a:cubicBezTo>
                <a:lnTo>
                  <a:pt x="20357" y="2657"/>
                </a:lnTo>
                <a:cubicBezTo>
                  <a:pt x="20302" y="2570"/>
                  <a:pt x="20248" y="2512"/>
                  <a:pt x="20194" y="2454"/>
                </a:cubicBezTo>
                <a:lnTo>
                  <a:pt x="20194" y="2454"/>
                </a:lnTo>
                <a:cubicBezTo>
                  <a:pt x="20167" y="2426"/>
                  <a:pt x="20140" y="2397"/>
                  <a:pt x="20113" y="2339"/>
                </a:cubicBezTo>
                <a:cubicBezTo>
                  <a:pt x="20113" y="2339"/>
                  <a:pt x="20086" y="2310"/>
                  <a:pt x="20086" y="2310"/>
                </a:cubicBezTo>
                <a:lnTo>
                  <a:pt x="20086" y="2310"/>
                </a:lnTo>
                <a:lnTo>
                  <a:pt x="20086" y="2310"/>
                </a:lnTo>
                <a:cubicBezTo>
                  <a:pt x="19735" y="2195"/>
                  <a:pt x="19735" y="2166"/>
                  <a:pt x="19708" y="216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1FFA4C3-1428-48AA-8C46-4C87F2A79571}"/>
              </a:ext>
            </a:extLst>
          </p:cNvPr>
          <p:cNvSpPr/>
          <p:nvPr/>
        </p:nvSpPr>
        <p:spPr>
          <a:xfrm>
            <a:off x="6039693" y="1541882"/>
            <a:ext cx="1702600" cy="16025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5" h="21383" extrusionOk="0">
                <a:moveTo>
                  <a:pt x="19862" y="2127"/>
                </a:moveTo>
                <a:cubicBezTo>
                  <a:pt x="19271" y="1378"/>
                  <a:pt x="18595" y="809"/>
                  <a:pt x="17919" y="449"/>
                </a:cubicBezTo>
                <a:lnTo>
                  <a:pt x="17835" y="509"/>
                </a:lnTo>
                <a:cubicBezTo>
                  <a:pt x="17384" y="839"/>
                  <a:pt x="16708" y="659"/>
                  <a:pt x="16230" y="120"/>
                </a:cubicBezTo>
                <a:lnTo>
                  <a:pt x="16117" y="0"/>
                </a:lnTo>
                <a:cubicBezTo>
                  <a:pt x="15159" y="30"/>
                  <a:pt x="14174" y="449"/>
                  <a:pt x="13160" y="1378"/>
                </a:cubicBezTo>
                <a:cubicBezTo>
                  <a:pt x="12766" y="1738"/>
                  <a:pt x="12428" y="2037"/>
                  <a:pt x="12174" y="2427"/>
                </a:cubicBezTo>
                <a:cubicBezTo>
                  <a:pt x="11921" y="2816"/>
                  <a:pt x="11611" y="3176"/>
                  <a:pt x="11273" y="3475"/>
                </a:cubicBezTo>
                <a:lnTo>
                  <a:pt x="9893" y="4763"/>
                </a:lnTo>
                <a:lnTo>
                  <a:pt x="9161" y="4344"/>
                </a:lnTo>
                <a:cubicBezTo>
                  <a:pt x="9133" y="4344"/>
                  <a:pt x="9133" y="4314"/>
                  <a:pt x="9105" y="4314"/>
                </a:cubicBezTo>
                <a:cubicBezTo>
                  <a:pt x="9105" y="4314"/>
                  <a:pt x="9105" y="4314"/>
                  <a:pt x="9105" y="4314"/>
                </a:cubicBezTo>
                <a:cubicBezTo>
                  <a:pt x="9048" y="4314"/>
                  <a:pt x="9020" y="4314"/>
                  <a:pt x="8964" y="4344"/>
                </a:cubicBezTo>
                <a:cubicBezTo>
                  <a:pt x="8936" y="4344"/>
                  <a:pt x="8936" y="4344"/>
                  <a:pt x="8908" y="4374"/>
                </a:cubicBezTo>
                <a:cubicBezTo>
                  <a:pt x="8908" y="4374"/>
                  <a:pt x="8879" y="4374"/>
                  <a:pt x="8879" y="4374"/>
                </a:cubicBezTo>
                <a:cubicBezTo>
                  <a:pt x="8879" y="4374"/>
                  <a:pt x="8851" y="4374"/>
                  <a:pt x="8851" y="4374"/>
                </a:cubicBezTo>
                <a:cubicBezTo>
                  <a:pt x="8823" y="4374"/>
                  <a:pt x="8823" y="4404"/>
                  <a:pt x="8795" y="4404"/>
                </a:cubicBezTo>
                <a:lnTo>
                  <a:pt x="8795" y="4404"/>
                </a:lnTo>
                <a:cubicBezTo>
                  <a:pt x="8767" y="4434"/>
                  <a:pt x="8710" y="4494"/>
                  <a:pt x="8682" y="4524"/>
                </a:cubicBezTo>
                <a:lnTo>
                  <a:pt x="8654" y="4614"/>
                </a:lnTo>
                <a:lnTo>
                  <a:pt x="9386" y="5183"/>
                </a:lnTo>
                <a:lnTo>
                  <a:pt x="7077" y="7340"/>
                </a:lnTo>
                <a:cubicBezTo>
                  <a:pt x="5641" y="8688"/>
                  <a:pt x="3810" y="9976"/>
                  <a:pt x="2599" y="11174"/>
                </a:cubicBezTo>
                <a:cubicBezTo>
                  <a:pt x="1388" y="12373"/>
                  <a:pt x="234" y="14350"/>
                  <a:pt x="234" y="14350"/>
                </a:cubicBezTo>
                <a:lnTo>
                  <a:pt x="37" y="14650"/>
                </a:lnTo>
                <a:cubicBezTo>
                  <a:pt x="-245" y="15099"/>
                  <a:pt x="1135" y="17016"/>
                  <a:pt x="2261" y="18394"/>
                </a:cubicBezTo>
                <a:cubicBezTo>
                  <a:pt x="2290" y="18424"/>
                  <a:pt x="2290" y="18424"/>
                  <a:pt x="2318" y="18454"/>
                </a:cubicBezTo>
                <a:cubicBezTo>
                  <a:pt x="2346" y="18484"/>
                  <a:pt x="2346" y="18514"/>
                  <a:pt x="2374" y="18514"/>
                </a:cubicBezTo>
                <a:cubicBezTo>
                  <a:pt x="3500" y="19892"/>
                  <a:pt x="5106" y="21600"/>
                  <a:pt x="5556" y="21360"/>
                </a:cubicBezTo>
                <a:lnTo>
                  <a:pt x="5866" y="21211"/>
                </a:lnTo>
                <a:cubicBezTo>
                  <a:pt x="5866" y="21211"/>
                  <a:pt x="7866" y="20252"/>
                  <a:pt x="9133" y="19143"/>
                </a:cubicBezTo>
                <a:cubicBezTo>
                  <a:pt x="10400" y="18035"/>
                  <a:pt x="11864" y="16267"/>
                  <a:pt x="13301" y="14949"/>
                </a:cubicBezTo>
                <a:lnTo>
                  <a:pt x="15610" y="12792"/>
                </a:lnTo>
                <a:lnTo>
                  <a:pt x="16032" y="13661"/>
                </a:lnTo>
                <a:lnTo>
                  <a:pt x="16117" y="13631"/>
                </a:lnTo>
                <a:cubicBezTo>
                  <a:pt x="16173" y="13601"/>
                  <a:pt x="16230" y="13571"/>
                  <a:pt x="16258" y="13541"/>
                </a:cubicBezTo>
                <a:cubicBezTo>
                  <a:pt x="16286" y="13541"/>
                  <a:pt x="16286" y="13511"/>
                  <a:pt x="16314" y="13481"/>
                </a:cubicBezTo>
                <a:cubicBezTo>
                  <a:pt x="16314" y="13481"/>
                  <a:pt x="16314" y="13481"/>
                  <a:pt x="16314" y="13451"/>
                </a:cubicBezTo>
                <a:cubicBezTo>
                  <a:pt x="16314" y="13451"/>
                  <a:pt x="16314" y="13451"/>
                  <a:pt x="16314" y="13421"/>
                </a:cubicBezTo>
                <a:cubicBezTo>
                  <a:pt x="16314" y="13421"/>
                  <a:pt x="16342" y="13391"/>
                  <a:pt x="16342" y="13361"/>
                </a:cubicBezTo>
                <a:cubicBezTo>
                  <a:pt x="16370" y="13302"/>
                  <a:pt x="16370" y="13272"/>
                  <a:pt x="16370" y="13212"/>
                </a:cubicBezTo>
                <a:cubicBezTo>
                  <a:pt x="16370" y="13212"/>
                  <a:pt x="16370" y="13212"/>
                  <a:pt x="16370" y="13212"/>
                </a:cubicBezTo>
                <a:cubicBezTo>
                  <a:pt x="16370" y="13182"/>
                  <a:pt x="16370" y="13152"/>
                  <a:pt x="16370" y="13152"/>
                </a:cubicBezTo>
                <a:lnTo>
                  <a:pt x="16089" y="12313"/>
                </a:lnTo>
                <a:lnTo>
                  <a:pt x="17469" y="11055"/>
                </a:lnTo>
                <a:cubicBezTo>
                  <a:pt x="17807" y="10755"/>
                  <a:pt x="18173" y="10455"/>
                  <a:pt x="18567" y="10246"/>
                </a:cubicBezTo>
                <a:cubicBezTo>
                  <a:pt x="18961" y="10036"/>
                  <a:pt x="19271" y="9736"/>
                  <a:pt x="19665" y="9347"/>
                </a:cubicBezTo>
                <a:cubicBezTo>
                  <a:pt x="20679" y="8418"/>
                  <a:pt x="21214" y="7400"/>
                  <a:pt x="21355" y="6411"/>
                </a:cubicBezTo>
                <a:lnTo>
                  <a:pt x="21271" y="6291"/>
                </a:lnTo>
                <a:cubicBezTo>
                  <a:pt x="20848" y="5692"/>
                  <a:pt x="20764" y="4943"/>
                  <a:pt x="21130" y="4524"/>
                </a:cubicBezTo>
                <a:lnTo>
                  <a:pt x="21214" y="4434"/>
                </a:lnTo>
                <a:cubicBezTo>
                  <a:pt x="20961" y="3655"/>
                  <a:pt x="20510" y="2876"/>
                  <a:pt x="19919" y="2157"/>
                </a:cubicBezTo>
                <a:cubicBezTo>
                  <a:pt x="19919" y="2127"/>
                  <a:pt x="19891" y="2127"/>
                  <a:pt x="19891" y="2097"/>
                </a:cubicBezTo>
                <a:cubicBezTo>
                  <a:pt x="19891" y="2157"/>
                  <a:pt x="19862" y="2157"/>
                  <a:pt x="19862" y="2127"/>
                </a:cubicBezTo>
                <a:close/>
                <a:moveTo>
                  <a:pt x="8006" y="7400"/>
                </a:moveTo>
                <a:cubicBezTo>
                  <a:pt x="8907" y="6531"/>
                  <a:pt x="9640" y="5812"/>
                  <a:pt x="10231" y="5243"/>
                </a:cubicBezTo>
                <a:cubicBezTo>
                  <a:pt x="9724" y="6531"/>
                  <a:pt x="8372" y="8328"/>
                  <a:pt x="6542" y="10006"/>
                </a:cubicBezTo>
                <a:lnTo>
                  <a:pt x="6542" y="10006"/>
                </a:lnTo>
                <a:cubicBezTo>
                  <a:pt x="5922" y="10575"/>
                  <a:pt x="5303" y="11085"/>
                  <a:pt x="4711" y="11534"/>
                </a:cubicBezTo>
                <a:cubicBezTo>
                  <a:pt x="4373" y="10186"/>
                  <a:pt x="6007" y="9287"/>
                  <a:pt x="8006" y="7400"/>
                </a:cubicBezTo>
                <a:close/>
                <a:moveTo>
                  <a:pt x="8006" y="16477"/>
                </a:moveTo>
                <a:cubicBezTo>
                  <a:pt x="8232" y="16747"/>
                  <a:pt x="8203" y="17136"/>
                  <a:pt x="7950" y="17376"/>
                </a:cubicBezTo>
                <a:lnTo>
                  <a:pt x="6317" y="18484"/>
                </a:lnTo>
                <a:cubicBezTo>
                  <a:pt x="5753" y="18874"/>
                  <a:pt x="4627" y="18364"/>
                  <a:pt x="3669" y="17286"/>
                </a:cubicBezTo>
                <a:cubicBezTo>
                  <a:pt x="2796" y="16148"/>
                  <a:pt x="2487" y="14889"/>
                  <a:pt x="2909" y="14320"/>
                </a:cubicBezTo>
                <a:lnTo>
                  <a:pt x="4148" y="12732"/>
                </a:lnTo>
                <a:lnTo>
                  <a:pt x="4148" y="12732"/>
                </a:lnTo>
                <a:cubicBezTo>
                  <a:pt x="4402" y="12493"/>
                  <a:pt x="4768" y="12523"/>
                  <a:pt x="4993" y="12792"/>
                </a:cubicBezTo>
                <a:lnTo>
                  <a:pt x="8006" y="16477"/>
                </a:lnTo>
                <a:close/>
                <a:moveTo>
                  <a:pt x="13413" y="14021"/>
                </a:moveTo>
                <a:cubicBezTo>
                  <a:pt x="11386" y="15848"/>
                  <a:pt x="10344" y="17466"/>
                  <a:pt x="9076" y="16956"/>
                </a:cubicBezTo>
                <a:cubicBezTo>
                  <a:pt x="9583" y="16387"/>
                  <a:pt x="10147" y="15788"/>
                  <a:pt x="10766" y="15219"/>
                </a:cubicBezTo>
                <a:lnTo>
                  <a:pt x="10766" y="15219"/>
                </a:lnTo>
                <a:cubicBezTo>
                  <a:pt x="12597" y="13511"/>
                  <a:pt x="14455" y="12343"/>
                  <a:pt x="15723" y="11983"/>
                </a:cubicBezTo>
                <a:cubicBezTo>
                  <a:pt x="15103" y="12523"/>
                  <a:pt x="14343" y="13182"/>
                  <a:pt x="13413" y="14021"/>
                </a:cubicBezTo>
                <a:close/>
                <a:moveTo>
                  <a:pt x="16511" y="10575"/>
                </a:moveTo>
                <a:cubicBezTo>
                  <a:pt x="16455" y="10635"/>
                  <a:pt x="16398" y="10665"/>
                  <a:pt x="16342" y="10695"/>
                </a:cubicBezTo>
                <a:cubicBezTo>
                  <a:pt x="16342" y="10695"/>
                  <a:pt x="16342" y="10695"/>
                  <a:pt x="16342" y="10695"/>
                </a:cubicBezTo>
                <a:lnTo>
                  <a:pt x="14962" y="11564"/>
                </a:lnTo>
                <a:cubicBezTo>
                  <a:pt x="14540" y="11744"/>
                  <a:pt x="14146" y="11834"/>
                  <a:pt x="13836" y="11474"/>
                </a:cubicBezTo>
                <a:lnTo>
                  <a:pt x="10400" y="7280"/>
                </a:lnTo>
                <a:cubicBezTo>
                  <a:pt x="10118" y="6920"/>
                  <a:pt x="10259" y="6531"/>
                  <a:pt x="10485" y="6082"/>
                </a:cubicBezTo>
                <a:lnTo>
                  <a:pt x="11470" y="4733"/>
                </a:lnTo>
                <a:cubicBezTo>
                  <a:pt x="11470" y="4733"/>
                  <a:pt x="11470" y="4733"/>
                  <a:pt x="11470" y="4733"/>
                </a:cubicBezTo>
                <a:cubicBezTo>
                  <a:pt x="11527" y="4674"/>
                  <a:pt x="11555" y="4614"/>
                  <a:pt x="11611" y="4554"/>
                </a:cubicBezTo>
                <a:lnTo>
                  <a:pt x="11611" y="4554"/>
                </a:lnTo>
                <a:cubicBezTo>
                  <a:pt x="12456" y="3775"/>
                  <a:pt x="14061" y="4284"/>
                  <a:pt x="15610" y="6141"/>
                </a:cubicBezTo>
                <a:cubicBezTo>
                  <a:pt x="17131" y="8029"/>
                  <a:pt x="17356" y="9796"/>
                  <a:pt x="16511" y="1057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7D13C49-FF59-44A0-931D-67463B1C08A0}"/>
              </a:ext>
            </a:extLst>
          </p:cNvPr>
          <p:cNvSpPr/>
          <p:nvPr/>
        </p:nvSpPr>
        <p:spPr>
          <a:xfrm>
            <a:off x="6129502" y="3697311"/>
            <a:ext cx="1798440" cy="16637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25" y="19006"/>
                </a:moveTo>
                <a:cubicBezTo>
                  <a:pt x="20252" y="18977"/>
                  <a:pt x="20279" y="18948"/>
                  <a:pt x="20306" y="18889"/>
                </a:cubicBezTo>
                <a:lnTo>
                  <a:pt x="20306" y="18889"/>
                </a:lnTo>
                <a:cubicBezTo>
                  <a:pt x="20360" y="18831"/>
                  <a:pt x="20414" y="18743"/>
                  <a:pt x="20468" y="18685"/>
                </a:cubicBezTo>
                <a:lnTo>
                  <a:pt x="20468" y="18685"/>
                </a:lnTo>
                <a:cubicBezTo>
                  <a:pt x="20494" y="18656"/>
                  <a:pt x="20521" y="18627"/>
                  <a:pt x="20548" y="18598"/>
                </a:cubicBezTo>
                <a:lnTo>
                  <a:pt x="20548" y="18598"/>
                </a:lnTo>
                <a:cubicBezTo>
                  <a:pt x="20710" y="18335"/>
                  <a:pt x="20872" y="18073"/>
                  <a:pt x="21007" y="17840"/>
                </a:cubicBezTo>
                <a:lnTo>
                  <a:pt x="21034" y="17782"/>
                </a:lnTo>
                <a:cubicBezTo>
                  <a:pt x="21034" y="17752"/>
                  <a:pt x="21061" y="17752"/>
                  <a:pt x="21061" y="17723"/>
                </a:cubicBezTo>
                <a:lnTo>
                  <a:pt x="21088" y="17665"/>
                </a:lnTo>
                <a:cubicBezTo>
                  <a:pt x="21142" y="17577"/>
                  <a:pt x="21169" y="17490"/>
                  <a:pt x="21223" y="17403"/>
                </a:cubicBezTo>
                <a:lnTo>
                  <a:pt x="21223" y="17403"/>
                </a:lnTo>
                <a:lnTo>
                  <a:pt x="21250" y="17315"/>
                </a:lnTo>
                <a:cubicBezTo>
                  <a:pt x="21250" y="17315"/>
                  <a:pt x="21250" y="17315"/>
                  <a:pt x="21250" y="17286"/>
                </a:cubicBezTo>
                <a:lnTo>
                  <a:pt x="21250" y="17286"/>
                </a:lnTo>
                <a:lnTo>
                  <a:pt x="21276" y="17199"/>
                </a:lnTo>
                <a:cubicBezTo>
                  <a:pt x="21276" y="17199"/>
                  <a:pt x="21276" y="17199"/>
                  <a:pt x="21276" y="17199"/>
                </a:cubicBezTo>
                <a:lnTo>
                  <a:pt x="21276" y="17199"/>
                </a:lnTo>
                <a:lnTo>
                  <a:pt x="21303" y="17082"/>
                </a:lnTo>
                <a:cubicBezTo>
                  <a:pt x="21330" y="17053"/>
                  <a:pt x="21330" y="16994"/>
                  <a:pt x="21357" y="16965"/>
                </a:cubicBezTo>
                <a:cubicBezTo>
                  <a:pt x="21357" y="16936"/>
                  <a:pt x="21384" y="16907"/>
                  <a:pt x="21384" y="16849"/>
                </a:cubicBezTo>
                <a:lnTo>
                  <a:pt x="21384" y="16849"/>
                </a:lnTo>
                <a:lnTo>
                  <a:pt x="21411" y="16703"/>
                </a:lnTo>
                <a:cubicBezTo>
                  <a:pt x="21438" y="16645"/>
                  <a:pt x="21438" y="16586"/>
                  <a:pt x="21465" y="16499"/>
                </a:cubicBezTo>
                <a:lnTo>
                  <a:pt x="21465" y="16499"/>
                </a:lnTo>
                <a:lnTo>
                  <a:pt x="21492" y="16382"/>
                </a:lnTo>
                <a:lnTo>
                  <a:pt x="21492" y="16382"/>
                </a:lnTo>
                <a:lnTo>
                  <a:pt x="21519" y="16207"/>
                </a:lnTo>
                <a:cubicBezTo>
                  <a:pt x="21519" y="16149"/>
                  <a:pt x="21546" y="16091"/>
                  <a:pt x="21546" y="16033"/>
                </a:cubicBezTo>
                <a:lnTo>
                  <a:pt x="21546" y="16033"/>
                </a:lnTo>
                <a:lnTo>
                  <a:pt x="21573" y="15916"/>
                </a:lnTo>
                <a:lnTo>
                  <a:pt x="21573" y="15916"/>
                </a:lnTo>
                <a:lnTo>
                  <a:pt x="21600" y="15712"/>
                </a:lnTo>
                <a:cubicBezTo>
                  <a:pt x="21600" y="15683"/>
                  <a:pt x="21600" y="15624"/>
                  <a:pt x="21600" y="15566"/>
                </a:cubicBezTo>
                <a:lnTo>
                  <a:pt x="21600" y="15566"/>
                </a:lnTo>
                <a:lnTo>
                  <a:pt x="21600" y="15450"/>
                </a:lnTo>
                <a:lnTo>
                  <a:pt x="21600" y="15450"/>
                </a:lnTo>
                <a:lnTo>
                  <a:pt x="21600" y="15216"/>
                </a:lnTo>
                <a:cubicBezTo>
                  <a:pt x="21600" y="15187"/>
                  <a:pt x="21600" y="15158"/>
                  <a:pt x="21600" y="15129"/>
                </a:cubicBezTo>
                <a:lnTo>
                  <a:pt x="21600" y="15100"/>
                </a:lnTo>
                <a:cubicBezTo>
                  <a:pt x="21600" y="14925"/>
                  <a:pt x="21573" y="14750"/>
                  <a:pt x="21546" y="14604"/>
                </a:cubicBezTo>
                <a:cubicBezTo>
                  <a:pt x="21519" y="14400"/>
                  <a:pt x="21465" y="14167"/>
                  <a:pt x="21411" y="13963"/>
                </a:cubicBezTo>
                <a:cubicBezTo>
                  <a:pt x="21411" y="13934"/>
                  <a:pt x="21384" y="13875"/>
                  <a:pt x="21384" y="13846"/>
                </a:cubicBezTo>
                <a:cubicBezTo>
                  <a:pt x="21357" y="13759"/>
                  <a:pt x="21330" y="13671"/>
                  <a:pt x="21303" y="13584"/>
                </a:cubicBezTo>
                <a:cubicBezTo>
                  <a:pt x="21276" y="13555"/>
                  <a:pt x="21276" y="13496"/>
                  <a:pt x="21249" y="13467"/>
                </a:cubicBezTo>
                <a:cubicBezTo>
                  <a:pt x="21222" y="13380"/>
                  <a:pt x="21169" y="13292"/>
                  <a:pt x="21142" y="13234"/>
                </a:cubicBezTo>
                <a:cubicBezTo>
                  <a:pt x="21115" y="13205"/>
                  <a:pt x="21115" y="13147"/>
                  <a:pt x="21088" y="13117"/>
                </a:cubicBezTo>
                <a:lnTo>
                  <a:pt x="21088" y="13117"/>
                </a:lnTo>
                <a:cubicBezTo>
                  <a:pt x="21034" y="13001"/>
                  <a:pt x="20953" y="12884"/>
                  <a:pt x="20872" y="12768"/>
                </a:cubicBezTo>
                <a:cubicBezTo>
                  <a:pt x="20845" y="12739"/>
                  <a:pt x="20818" y="12680"/>
                  <a:pt x="20791" y="12651"/>
                </a:cubicBezTo>
                <a:cubicBezTo>
                  <a:pt x="20683" y="12476"/>
                  <a:pt x="20575" y="12330"/>
                  <a:pt x="20440" y="12185"/>
                </a:cubicBezTo>
                <a:cubicBezTo>
                  <a:pt x="20387" y="12097"/>
                  <a:pt x="20306" y="12039"/>
                  <a:pt x="20252" y="11951"/>
                </a:cubicBezTo>
                <a:cubicBezTo>
                  <a:pt x="20090" y="11777"/>
                  <a:pt x="19901" y="11573"/>
                  <a:pt x="19685" y="11398"/>
                </a:cubicBezTo>
                <a:cubicBezTo>
                  <a:pt x="19631" y="11368"/>
                  <a:pt x="19604" y="11310"/>
                  <a:pt x="19551" y="11281"/>
                </a:cubicBezTo>
                <a:cubicBezTo>
                  <a:pt x="19470" y="11194"/>
                  <a:pt x="19389" y="11135"/>
                  <a:pt x="19308" y="11077"/>
                </a:cubicBezTo>
                <a:cubicBezTo>
                  <a:pt x="19227" y="11019"/>
                  <a:pt x="19173" y="10960"/>
                  <a:pt x="19119" y="10931"/>
                </a:cubicBezTo>
                <a:cubicBezTo>
                  <a:pt x="19092" y="10902"/>
                  <a:pt x="19065" y="10873"/>
                  <a:pt x="19011" y="10844"/>
                </a:cubicBezTo>
                <a:cubicBezTo>
                  <a:pt x="18930" y="10785"/>
                  <a:pt x="18876" y="10727"/>
                  <a:pt x="18822" y="10698"/>
                </a:cubicBezTo>
                <a:cubicBezTo>
                  <a:pt x="18688" y="10611"/>
                  <a:pt x="18553" y="10523"/>
                  <a:pt x="18445" y="10465"/>
                </a:cubicBezTo>
                <a:cubicBezTo>
                  <a:pt x="18391" y="10436"/>
                  <a:pt x="18364" y="10436"/>
                  <a:pt x="18310" y="10407"/>
                </a:cubicBezTo>
                <a:lnTo>
                  <a:pt x="18310" y="10407"/>
                </a:lnTo>
                <a:cubicBezTo>
                  <a:pt x="18148" y="10348"/>
                  <a:pt x="18014" y="10261"/>
                  <a:pt x="17879" y="10144"/>
                </a:cubicBezTo>
                <a:lnTo>
                  <a:pt x="16422" y="8832"/>
                </a:lnTo>
                <a:lnTo>
                  <a:pt x="16584" y="8366"/>
                </a:lnTo>
                <a:lnTo>
                  <a:pt x="16584" y="8337"/>
                </a:lnTo>
                <a:cubicBezTo>
                  <a:pt x="16611" y="8249"/>
                  <a:pt x="16611" y="8191"/>
                  <a:pt x="16611" y="8104"/>
                </a:cubicBezTo>
                <a:lnTo>
                  <a:pt x="16611" y="8075"/>
                </a:lnTo>
                <a:lnTo>
                  <a:pt x="16611" y="8075"/>
                </a:lnTo>
                <a:lnTo>
                  <a:pt x="16611" y="8075"/>
                </a:lnTo>
                <a:cubicBezTo>
                  <a:pt x="16611" y="7987"/>
                  <a:pt x="16584" y="7900"/>
                  <a:pt x="16530" y="7812"/>
                </a:cubicBezTo>
                <a:lnTo>
                  <a:pt x="16395" y="7579"/>
                </a:lnTo>
                <a:cubicBezTo>
                  <a:pt x="16315" y="7433"/>
                  <a:pt x="16207" y="7346"/>
                  <a:pt x="16072" y="7287"/>
                </a:cubicBezTo>
                <a:cubicBezTo>
                  <a:pt x="16072" y="7287"/>
                  <a:pt x="16045" y="7287"/>
                  <a:pt x="16045" y="7287"/>
                </a:cubicBezTo>
                <a:lnTo>
                  <a:pt x="15560" y="7113"/>
                </a:lnTo>
                <a:lnTo>
                  <a:pt x="15263" y="7754"/>
                </a:lnTo>
                <a:lnTo>
                  <a:pt x="13456" y="6121"/>
                </a:lnTo>
                <a:cubicBezTo>
                  <a:pt x="13429" y="6092"/>
                  <a:pt x="13375" y="6063"/>
                  <a:pt x="13348" y="6005"/>
                </a:cubicBezTo>
                <a:lnTo>
                  <a:pt x="13348" y="6005"/>
                </a:lnTo>
                <a:cubicBezTo>
                  <a:pt x="13267" y="5917"/>
                  <a:pt x="13160" y="5830"/>
                  <a:pt x="13079" y="5772"/>
                </a:cubicBezTo>
                <a:cubicBezTo>
                  <a:pt x="12944" y="5655"/>
                  <a:pt x="12836" y="5538"/>
                  <a:pt x="12701" y="5393"/>
                </a:cubicBezTo>
                <a:lnTo>
                  <a:pt x="12701" y="5393"/>
                </a:lnTo>
                <a:cubicBezTo>
                  <a:pt x="12701" y="5393"/>
                  <a:pt x="12701" y="5393"/>
                  <a:pt x="12674" y="5364"/>
                </a:cubicBezTo>
                <a:cubicBezTo>
                  <a:pt x="12458" y="5130"/>
                  <a:pt x="12216" y="4897"/>
                  <a:pt x="11892" y="4577"/>
                </a:cubicBezTo>
                <a:cubicBezTo>
                  <a:pt x="11757" y="4431"/>
                  <a:pt x="11596" y="4285"/>
                  <a:pt x="11461" y="4139"/>
                </a:cubicBezTo>
                <a:cubicBezTo>
                  <a:pt x="11272" y="3935"/>
                  <a:pt x="11056" y="3731"/>
                  <a:pt x="10840" y="3527"/>
                </a:cubicBezTo>
                <a:cubicBezTo>
                  <a:pt x="10571" y="3236"/>
                  <a:pt x="10301" y="3002"/>
                  <a:pt x="10085" y="2798"/>
                </a:cubicBezTo>
                <a:cubicBezTo>
                  <a:pt x="9897" y="2624"/>
                  <a:pt x="9735" y="2478"/>
                  <a:pt x="9573" y="2332"/>
                </a:cubicBezTo>
                <a:cubicBezTo>
                  <a:pt x="9492" y="2245"/>
                  <a:pt x="9411" y="2186"/>
                  <a:pt x="9330" y="2128"/>
                </a:cubicBezTo>
                <a:cubicBezTo>
                  <a:pt x="9249" y="2070"/>
                  <a:pt x="9169" y="1982"/>
                  <a:pt x="9088" y="1924"/>
                </a:cubicBezTo>
                <a:cubicBezTo>
                  <a:pt x="9034" y="1895"/>
                  <a:pt x="9007" y="1866"/>
                  <a:pt x="8953" y="1836"/>
                </a:cubicBezTo>
                <a:cubicBezTo>
                  <a:pt x="8818" y="1749"/>
                  <a:pt x="8710" y="1662"/>
                  <a:pt x="8548" y="1545"/>
                </a:cubicBezTo>
                <a:lnTo>
                  <a:pt x="8548" y="1545"/>
                </a:lnTo>
                <a:cubicBezTo>
                  <a:pt x="8467" y="1487"/>
                  <a:pt x="8387" y="1428"/>
                  <a:pt x="8279" y="1370"/>
                </a:cubicBezTo>
                <a:cubicBezTo>
                  <a:pt x="8171" y="1312"/>
                  <a:pt x="8090" y="1253"/>
                  <a:pt x="8009" y="1195"/>
                </a:cubicBezTo>
                <a:cubicBezTo>
                  <a:pt x="7928" y="1137"/>
                  <a:pt x="7847" y="1108"/>
                  <a:pt x="7793" y="1079"/>
                </a:cubicBezTo>
                <a:lnTo>
                  <a:pt x="7793" y="1079"/>
                </a:lnTo>
                <a:lnTo>
                  <a:pt x="7739" y="1049"/>
                </a:lnTo>
                <a:cubicBezTo>
                  <a:pt x="7685" y="1020"/>
                  <a:pt x="7658" y="991"/>
                  <a:pt x="7604" y="962"/>
                </a:cubicBezTo>
                <a:cubicBezTo>
                  <a:pt x="7470" y="904"/>
                  <a:pt x="7362" y="816"/>
                  <a:pt x="7227" y="758"/>
                </a:cubicBezTo>
                <a:lnTo>
                  <a:pt x="7227" y="758"/>
                </a:lnTo>
                <a:cubicBezTo>
                  <a:pt x="7146" y="700"/>
                  <a:pt x="7065" y="670"/>
                  <a:pt x="6984" y="641"/>
                </a:cubicBezTo>
                <a:cubicBezTo>
                  <a:pt x="6849" y="554"/>
                  <a:pt x="6715" y="496"/>
                  <a:pt x="6580" y="437"/>
                </a:cubicBezTo>
                <a:cubicBezTo>
                  <a:pt x="6418" y="350"/>
                  <a:pt x="6256" y="291"/>
                  <a:pt x="6175" y="233"/>
                </a:cubicBezTo>
                <a:cubicBezTo>
                  <a:pt x="6121" y="204"/>
                  <a:pt x="6094" y="204"/>
                  <a:pt x="6094" y="204"/>
                </a:cubicBezTo>
                <a:lnTo>
                  <a:pt x="5798" y="58"/>
                </a:lnTo>
                <a:cubicBezTo>
                  <a:pt x="5717" y="29"/>
                  <a:pt x="5636" y="0"/>
                  <a:pt x="5555" y="0"/>
                </a:cubicBezTo>
                <a:cubicBezTo>
                  <a:pt x="5528" y="0"/>
                  <a:pt x="5501" y="0"/>
                  <a:pt x="5474" y="0"/>
                </a:cubicBezTo>
                <a:cubicBezTo>
                  <a:pt x="5393" y="0"/>
                  <a:pt x="5312" y="29"/>
                  <a:pt x="5231" y="29"/>
                </a:cubicBezTo>
                <a:lnTo>
                  <a:pt x="5043" y="87"/>
                </a:lnTo>
                <a:lnTo>
                  <a:pt x="5016" y="117"/>
                </a:lnTo>
                <a:lnTo>
                  <a:pt x="4962" y="146"/>
                </a:lnTo>
                <a:lnTo>
                  <a:pt x="4962" y="175"/>
                </a:lnTo>
                <a:lnTo>
                  <a:pt x="4881" y="204"/>
                </a:lnTo>
                <a:lnTo>
                  <a:pt x="4881" y="204"/>
                </a:lnTo>
                <a:cubicBezTo>
                  <a:pt x="4692" y="321"/>
                  <a:pt x="4449" y="525"/>
                  <a:pt x="4207" y="758"/>
                </a:cubicBezTo>
                <a:lnTo>
                  <a:pt x="4153" y="787"/>
                </a:lnTo>
                <a:lnTo>
                  <a:pt x="4153" y="787"/>
                </a:lnTo>
                <a:cubicBezTo>
                  <a:pt x="4099" y="845"/>
                  <a:pt x="4045" y="904"/>
                  <a:pt x="3991" y="962"/>
                </a:cubicBezTo>
                <a:lnTo>
                  <a:pt x="3991" y="962"/>
                </a:lnTo>
                <a:cubicBezTo>
                  <a:pt x="3937" y="1020"/>
                  <a:pt x="3856" y="1108"/>
                  <a:pt x="3775" y="1195"/>
                </a:cubicBezTo>
                <a:lnTo>
                  <a:pt x="3748" y="1224"/>
                </a:lnTo>
                <a:lnTo>
                  <a:pt x="3748" y="1224"/>
                </a:lnTo>
                <a:cubicBezTo>
                  <a:pt x="3721" y="1253"/>
                  <a:pt x="3694" y="1283"/>
                  <a:pt x="3667" y="1312"/>
                </a:cubicBezTo>
                <a:lnTo>
                  <a:pt x="3640" y="1341"/>
                </a:lnTo>
                <a:lnTo>
                  <a:pt x="3640" y="1341"/>
                </a:lnTo>
                <a:cubicBezTo>
                  <a:pt x="3613" y="1370"/>
                  <a:pt x="3586" y="1399"/>
                  <a:pt x="3560" y="1428"/>
                </a:cubicBezTo>
                <a:lnTo>
                  <a:pt x="3533" y="1457"/>
                </a:lnTo>
                <a:lnTo>
                  <a:pt x="3533" y="1457"/>
                </a:lnTo>
                <a:cubicBezTo>
                  <a:pt x="3479" y="1516"/>
                  <a:pt x="3398" y="1603"/>
                  <a:pt x="3317" y="1691"/>
                </a:cubicBezTo>
                <a:lnTo>
                  <a:pt x="3317" y="1691"/>
                </a:lnTo>
                <a:cubicBezTo>
                  <a:pt x="3101" y="1953"/>
                  <a:pt x="2858" y="2215"/>
                  <a:pt x="2643" y="2478"/>
                </a:cubicBezTo>
                <a:lnTo>
                  <a:pt x="2643" y="2478"/>
                </a:lnTo>
                <a:cubicBezTo>
                  <a:pt x="2508" y="2653"/>
                  <a:pt x="2373" y="2827"/>
                  <a:pt x="2238" y="3002"/>
                </a:cubicBezTo>
                <a:cubicBezTo>
                  <a:pt x="2238" y="3002"/>
                  <a:pt x="2211" y="3032"/>
                  <a:pt x="2211" y="3032"/>
                </a:cubicBezTo>
                <a:cubicBezTo>
                  <a:pt x="2211" y="3032"/>
                  <a:pt x="2211" y="3032"/>
                  <a:pt x="2184" y="3061"/>
                </a:cubicBezTo>
                <a:cubicBezTo>
                  <a:pt x="2184" y="3061"/>
                  <a:pt x="2184" y="3061"/>
                  <a:pt x="2157" y="3090"/>
                </a:cubicBezTo>
                <a:cubicBezTo>
                  <a:pt x="2157" y="3090"/>
                  <a:pt x="2130" y="3119"/>
                  <a:pt x="2130" y="3119"/>
                </a:cubicBezTo>
                <a:cubicBezTo>
                  <a:pt x="1995" y="3294"/>
                  <a:pt x="1861" y="3469"/>
                  <a:pt x="1726" y="3644"/>
                </a:cubicBezTo>
                <a:lnTo>
                  <a:pt x="1726" y="3644"/>
                </a:lnTo>
                <a:lnTo>
                  <a:pt x="1726" y="3644"/>
                </a:lnTo>
                <a:cubicBezTo>
                  <a:pt x="1510" y="3935"/>
                  <a:pt x="1321" y="4198"/>
                  <a:pt x="1133" y="4489"/>
                </a:cubicBezTo>
                <a:lnTo>
                  <a:pt x="1133" y="4489"/>
                </a:lnTo>
                <a:lnTo>
                  <a:pt x="1133" y="4518"/>
                </a:lnTo>
                <a:cubicBezTo>
                  <a:pt x="1079" y="4606"/>
                  <a:pt x="1025" y="4693"/>
                  <a:pt x="971" y="4781"/>
                </a:cubicBezTo>
                <a:lnTo>
                  <a:pt x="971" y="4781"/>
                </a:lnTo>
                <a:lnTo>
                  <a:pt x="944" y="4810"/>
                </a:lnTo>
                <a:cubicBezTo>
                  <a:pt x="917" y="4839"/>
                  <a:pt x="890" y="4868"/>
                  <a:pt x="863" y="4926"/>
                </a:cubicBezTo>
                <a:lnTo>
                  <a:pt x="863" y="4926"/>
                </a:lnTo>
                <a:lnTo>
                  <a:pt x="836" y="4955"/>
                </a:lnTo>
                <a:cubicBezTo>
                  <a:pt x="809" y="4985"/>
                  <a:pt x="782" y="5014"/>
                  <a:pt x="755" y="5072"/>
                </a:cubicBezTo>
                <a:lnTo>
                  <a:pt x="755" y="5072"/>
                </a:lnTo>
                <a:lnTo>
                  <a:pt x="728" y="5101"/>
                </a:lnTo>
                <a:cubicBezTo>
                  <a:pt x="647" y="5218"/>
                  <a:pt x="593" y="5305"/>
                  <a:pt x="566" y="5364"/>
                </a:cubicBezTo>
                <a:lnTo>
                  <a:pt x="566" y="5393"/>
                </a:lnTo>
                <a:cubicBezTo>
                  <a:pt x="539" y="5451"/>
                  <a:pt x="485" y="5538"/>
                  <a:pt x="458" y="5597"/>
                </a:cubicBezTo>
                <a:lnTo>
                  <a:pt x="458" y="5597"/>
                </a:lnTo>
                <a:lnTo>
                  <a:pt x="431" y="5655"/>
                </a:lnTo>
                <a:cubicBezTo>
                  <a:pt x="243" y="5976"/>
                  <a:pt x="135" y="6238"/>
                  <a:pt x="54" y="6471"/>
                </a:cubicBezTo>
                <a:lnTo>
                  <a:pt x="54" y="6471"/>
                </a:lnTo>
                <a:lnTo>
                  <a:pt x="27" y="6617"/>
                </a:lnTo>
                <a:cubicBezTo>
                  <a:pt x="27" y="6617"/>
                  <a:pt x="27" y="6617"/>
                  <a:pt x="27" y="6646"/>
                </a:cubicBezTo>
                <a:lnTo>
                  <a:pt x="27" y="6646"/>
                </a:lnTo>
                <a:lnTo>
                  <a:pt x="27" y="6734"/>
                </a:lnTo>
                <a:lnTo>
                  <a:pt x="27" y="6763"/>
                </a:lnTo>
                <a:cubicBezTo>
                  <a:pt x="27" y="6792"/>
                  <a:pt x="27" y="6821"/>
                  <a:pt x="0" y="6850"/>
                </a:cubicBezTo>
                <a:lnTo>
                  <a:pt x="0" y="6879"/>
                </a:lnTo>
                <a:cubicBezTo>
                  <a:pt x="0" y="6967"/>
                  <a:pt x="0" y="7054"/>
                  <a:pt x="0" y="7142"/>
                </a:cubicBezTo>
                <a:cubicBezTo>
                  <a:pt x="0" y="7171"/>
                  <a:pt x="0" y="7200"/>
                  <a:pt x="27" y="7229"/>
                </a:cubicBezTo>
                <a:cubicBezTo>
                  <a:pt x="54" y="7317"/>
                  <a:pt x="81" y="7404"/>
                  <a:pt x="135" y="7462"/>
                </a:cubicBezTo>
                <a:lnTo>
                  <a:pt x="324" y="7754"/>
                </a:lnTo>
                <a:cubicBezTo>
                  <a:pt x="324" y="7754"/>
                  <a:pt x="351" y="7783"/>
                  <a:pt x="378" y="7841"/>
                </a:cubicBezTo>
                <a:cubicBezTo>
                  <a:pt x="431" y="7929"/>
                  <a:pt x="512" y="8074"/>
                  <a:pt x="647" y="8249"/>
                </a:cubicBezTo>
                <a:cubicBezTo>
                  <a:pt x="728" y="8395"/>
                  <a:pt x="836" y="8512"/>
                  <a:pt x="917" y="8657"/>
                </a:cubicBezTo>
                <a:cubicBezTo>
                  <a:pt x="971" y="8716"/>
                  <a:pt x="1025" y="8803"/>
                  <a:pt x="1079" y="8891"/>
                </a:cubicBezTo>
                <a:lnTo>
                  <a:pt x="1079" y="8891"/>
                </a:lnTo>
                <a:cubicBezTo>
                  <a:pt x="1160" y="9007"/>
                  <a:pt x="1240" y="9124"/>
                  <a:pt x="1348" y="9240"/>
                </a:cubicBezTo>
                <a:cubicBezTo>
                  <a:pt x="1375" y="9270"/>
                  <a:pt x="1402" y="9328"/>
                  <a:pt x="1429" y="9357"/>
                </a:cubicBezTo>
                <a:lnTo>
                  <a:pt x="1483" y="9415"/>
                </a:lnTo>
                <a:lnTo>
                  <a:pt x="1483" y="9415"/>
                </a:lnTo>
                <a:cubicBezTo>
                  <a:pt x="1537" y="9503"/>
                  <a:pt x="1591" y="9561"/>
                  <a:pt x="1645" y="9619"/>
                </a:cubicBezTo>
                <a:cubicBezTo>
                  <a:pt x="1699" y="9707"/>
                  <a:pt x="1780" y="9794"/>
                  <a:pt x="1861" y="9882"/>
                </a:cubicBezTo>
                <a:cubicBezTo>
                  <a:pt x="1942" y="9969"/>
                  <a:pt x="2022" y="10057"/>
                  <a:pt x="2076" y="10144"/>
                </a:cubicBezTo>
                <a:lnTo>
                  <a:pt x="2076" y="10144"/>
                </a:lnTo>
                <a:cubicBezTo>
                  <a:pt x="2184" y="10290"/>
                  <a:pt x="2292" y="10406"/>
                  <a:pt x="2400" y="10523"/>
                </a:cubicBezTo>
                <a:cubicBezTo>
                  <a:pt x="2427" y="10552"/>
                  <a:pt x="2481" y="10611"/>
                  <a:pt x="2508" y="10640"/>
                </a:cubicBezTo>
                <a:cubicBezTo>
                  <a:pt x="2589" y="10727"/>
                  <a:pt x="2670" y="10815"/>
                  <a:pt x="2751" y="10873"/>
                </a:cubicBezTo>
                <a:cubicBezTo>
                  <a:pt x="2831" y="10931"/>
                  <a:pt x="2912" y="11019"/>
                  <a:pt x="2993" y="11106"/>
                </a:cubicBezTo>
                <a:cubicBezTo>
                  <a:pt x="3155" y="11252"/>
                  <a:pt x="3317" y="11398"/>
                  <a:pt x="3506" y="11543"/>
                </a:cubicBezTo>
                <a:cubicBezTo>
                  <a:pt x="3748" y="11747"/>
                  <a:pt x="3991" y="11951"/>
                  <a:pt x="4315" y="12214"/>
                </a:cubicBezTo>
                <a:cubicBezTo>
                  <a:pt x="4530" y="12389"/>
                  <a:pt x="4773" y="12564"/>
                  <a:pt x="4989" y="12738"/>
                </a:cubicBezTo>
                <a:cubicBezTo>
                  <a:pt x="5151" y="12855"/>
                  <a:pt x="5312" y="12972"/>
                  <a:pt x="5447" y="13117"/>
                </a:cubicBezTo>
                <a:cubicBezTo>
                  <a:pt x="5771" y="13380"/>
                  <a:pt x="6040" y="13613"/>
                  <a:pt x="6283" y="13788"/>
                </a:cubicBezTo>
                <a:cubicBezTo>
                  <a:pt x="6283" y="13788"/>
                  <a:pt x="6283" y="13788"/>
                  <a:pt x="6310" y="13788"/>
                </a:cubicBezTo>
                <a:lnTo>
                  <a:pt x="6310" y="13788"/>
                </a:lnTo>
                <a:cubicBezTo>
                  <a:pt x="6445" y="13904"/>
                  <a:pt x="6580" y="14021"/>
                  <a:pt x="6715" y="14138"/>
                </a:cubicBezTo>
                <a:cubicBezTo>
                  <a:pt x="6795" y="14225"/>
                  <a:pt x="6903" y="14283"/>
                  <a:pt x="6984" y="14371"/>
                </a:cubicBezTo>
                <a:lnTo>
                  <a:pt x="7011" y="14371"/>
                </a:lnTo>
                <a:cubicBezTo>
                  <a:pt x="7038" y="14400"/>
                  <a:pt x="7092" y="14429"/>
                  <a:pt x="7119" y="14487"/>
                </a:cubicBezTo>
                <a:lnTo>
                  <a:pt x="8926" y="16120"/>
                </a:lnTo>
                <a:lnTo>
                  <a:pt x="8386" y="16557"/>
                </a:lnTo>
                <a:lnTo>
                  <a:pt x="8602" y="17024"/>
                </a:lnTo>
                <a:lnTo>
                  <a:pt x="8602" y="17053"/>
                </a:lnTo>
                <a:cubicBezTo>
                  <a:pt x="8683" y="17169"/>
                  <a:pt x="8791" y="17286"/>
                  <a:pt x="8818" y="17315"/>
                </a:cubicBezTo>
                <a:cubicBezTo>
                  <a:pt x="8818" y="17315"/>
                  <a:pt x="8818" y="17315"/>
                  <a:pt x="8818" y="17315"/>
                </a:cubicBezTo>
                <a:cubicBezTo>
                  <a:pt x="8845" y="17344"/>
                  <a:pt x="8899" y="17373"/>
                  <a:pt x="8953" y="17402"/>
                </a:cubicBezTo>
                <a:cubicBezTo>
                  <a:pt x="8953" y="17402"/>
                  <a:pt x="8980" y="17432"/>
                  <a:pt x="9007" y="17432"/>
                </a:cubicBezTo>
                <a:lnTo>
                  <a:pt x="9007" y="17432"/>
                </a:lnTo>
                <a:cubicBezTo>
                  <a:pt x="9034" y="17432"/>
                  <a:pt x="9034" y="17461"/>
                  <a:pt x="9061" y="17461"/>
                </a:cubicBezTo>
                <a:cubicBezTo>
                  <a:pt x="9088" y="17461"/>
                  <a:pt x="9115" y="17490"/>
                  <a:pt x="9142" y="17490"/>
                </a:cubicBezTo>
                <a:cubicBezTo>
                  <a:pt x="9249" y="17519"/>
                  <a:pt x="9357" y="17548"/>
                  <a:pt x="9465" y="17519"/>
                </a:cubicBezTo>
                <a:lnTo>
                  <a:pt x="9492" y="17519"/>
                </a:lnTo>
                <a:cubicBezTo>
                  <a:pt x="9573" y="17519"/>
                  <a:pt x="9627" y="17490"/>
                  <a:pt x="9708" y="17461"/>
                </a:cubicBezTo>
                <a:lnTo>
                  <a:pt x="10139" y="17198"/>
                </a:lnTo>
                <a:lnTo>
                  <a:pt x="11568" y="18510"/>
                </a:lnTo>
                <a:cubicBezTo>
                  <a:pt x="11703" y="18627"/>
                  <a:pt x="11811" y="18772"/>
                  <a:pt x="11892" y="18918"/>
                </a:cubicBezTo>
                <a:lnTo>
                  <a:pt x="11892" y="18918"/>
                </a:lnTo>
                <a:cubicBezTo>
                  <a:pt x="11919" y="18947"/>
                  <a:pt x="11946" y="19006"/>
                  <a:pt x="11973" y="19035"/>
                </a:cubicBezTo>
                <a:cubicBezTo>
                  <a:pt x="12054" y="19151"/>
                  <a:pt x="12135" y="19297"/>
                  <a:pt x="12243" y="19414"/>
                </a:cubicBezTo>
                <a:cubicBezTo>
                  <a:pt x="12297" y="19472"/>
                  <a:pt x="12351" y="19530"/>
                  <a:pt x="12404" y="19589"/>
                </a:cubicBezTo>
                <a:cubicBezTo>
                  <a:pt x="12431" y="19618"/>
                  <a:pt x="12458" y="19647"/>
                  <a:pt x="12485" y="19676"/>
                </a:cubicBezTo>
                <a:cubicBezTo>
                  <a:pt x="12539" y="19734"/>
                  <a:pt x="12593" y="19793"/>
                  <a:pt x="12674" y="19851"/>
                </a:cubicBezTo>
                <a:cubicBezTo>
                  <a:pt x="12755" y="19909"/>
                  <a:pt x="12836" y="19997"/>
                  <a:pt x="12917" y="20055"/>
                </a:cubicBezTo>
                <a:cubicBezTo>
                  <a:pt x="12971" y="20084"/>
                  <a:pt x="12998" y="20143"/>
                  <a:pt x="13052" y="20172"/>
                </a:cubicBezTo>
                <a:cubicBezTo>
                  <a:pt x="13240" y="20347"/>
                  <a:pt x="13456" y="20521"/>
                  <a:pt x="13645" y="20667"/>
                </a:cubicBezTo>
                <a:cubicBezTo>
                  <a:pt x="13726" y="20726"/>
                  <a:pt x="13807" y="20784"/>
                  <a:pt x="13888" y="20842"/>
                </a:cubicBezTo>
                <a:cubicBezTo>
                  <a:pt x="14049" y="20959"/>
                  <a:pt x="14211" y="21046"/>
                  <a:pt x="14373" y="21134"/>
                </a:cubicBezTo>
                <a:cubicBezTo>
                  <a:pt x="14427" y="21163"/>
                  <a:pt x="14454" y="21163"/>
                  <a:pt x="14508" y="21192"/>
                </a:cubicBezTo>
                <a:cubicBezTo>
                  <a:pt x="14616" y="21250"/>
                  <a:pt x="14751" y="21309"/>
                  <a:pt x="14885" y="21338"/>
                </a:cubicBezTo>
                <a:lnTo>
                  <a:pt x="14912" y="21338"/>
                </a:lnTo>
                <a:cubicBezTo>
                  <a:pt x="14939" y="21338"/>
                  <a:pt x="14993" y="21367"/>
                  <a:pt x="15020" y="21367"/>
                </a:cubicBezTo>
                <a:cubicBezTo>
                  <a:pt x="15101" y="21396"/>
                  <a:pt x="15182" y="21425"/>
                  <a:pt x="15263" y="21454"/>
                </a:cubicBezTo>
                <a:cubicBezTo>
                  <a:pt x="15317" y="21454"/>
                  <a:pt x="15344" y="21483"/>
                  <a:pt x="15398" y="21483"/>
                </a:cubicBezTo>
                <a:cubicBezTo>
                  <a:pt x="15479" y="21513"/>
                  <a:pt x="15560" y="21513"/>
                  <a:pt x="15640" y="21542"/>
                </a:cubicBezTo>
                <a:cubicBezTo>
                  <a:pt x="15694" y="21542"/>
                  <a:pt x="15721" y="21542"/>
                  <a:pt x="15748" y="21571"/>
                </a:cubicBezTo>
                <a:cubicBezTo>
                  <a:pt x="15937" y="21600"/>
                  <a:pt x="16153" y="21600"/>
                  <a:pt x="16342" y="21600"/>
                </a:cubicBezTo>
                <a:cubicBezTo>
                  <a:pt x="16503" y="21600"/>
                  <a:pt x="16665" y="21571"/>
                  <a:pt x="16800" y="21542"/>
                </a:cubicBezTo>
                <a:lnTo>
                  <a:pt x="16827" y="21542"/>
                </a:lnTo>
                <a:cubicBezTo>
                  <a:pt x="16854" y="21542"/>
                  <a:pt x="16881" y="21542"/>
                  <a:pt x="16908" y="21513"/>
                </a:cubicBezTo>
                <a:lnTo>
                  <a:pt x="17124" y="21483"/>
                </a:lnTo>
                <a:lnTo>
                  <a:pt x="17124" y="21483"/>
                </a:lnTo>
                <a:lnTo>
                  <a:pt x="17231" y="21454"/>
                </a:lnTo>
                <a:lnTo>
                  <a:pt x="17231" y="21425"/>
                </a:lnTo>
                <a:cubicBezTo>
                  <a:pt x="17285" y="21425"/>
                  <a:pt x="17312" y="21396"/>
                  <a:pt x="17366" y="21396"/>
                </a:cubicBezTo>
                <a:lnTo>
                  <a:pt x="17393" y="21396"/>
                </a:lnTo>
                <a:cubicBezTo>
                  <a:pt x="17420" y="21396"/>
                  <a:pt x="17447" y="21367"/>
                  <a:pt x="17474" y="21367"/>
                </a:cubicBezTo>
                <a:lnTo>
                  <a:pt x="17663" y="21309"/>
                </a:lnTo>
                <a:lnTo>
                  <a:pt x="17663" y="21309"/>
                </a:lnTo>
                <a:cubicBezTo>
                  <a:pt x="17717" y="21279"/>
                  <a:pt x="17771" y="21279"/>
                  <a:pt x="17825" y="21250"/>
                </a:cubicBezTo>
                <a:lnTo>
                  <a:pt x="17960" y="21192"/>
                </a:lnTo>
                <a:lnTo>
                  <a:pt x="17960" y="21192"/>
                </a:lnTo>
                <a:lnTo>
                  <a:pt x="18067" y="21134"/>
                </a:lnTo>
                <a:lnTo>
                  <a:pt x="18067" y="21134"/>
                </a:lnTo>
                <a:lnTo>
                  <a:pt x="18175" y="21075"/>
                </a:lnTo>
                <a:lnTo>
                  <a:pt x="18175" y="21075"/>
                </a:lnTo>
                <a:cubicBezTo>
                  <a:pt x="18202" y="21075"/>
                  <a:pt x="18229" y="21046"/>
                  <a:pt x="18256" y="21046"/>
                </a:cubicBezTo>
                <a:lnTo>
                  <a:pt x="18364" y="20988"/>
                </a:lnTo>
                <a:lnTo>
                  <a:pt x="18364" y="20959"/>
                </a:lnTo>
                <a:cubicBezTo>
                  <a:pt x="18391" y="20930"/>
                  <a:pt x="18418" y="20930"/>
                  <a:pt x="18445" y="20900"/>
                </a:cubicBezTo>
                <a:cubicBezTo>
                  <a:pt x="18472" y="20871"/>
                  <a:pt x="18499" y="20842"/>
                  <a:pt x="18553" y="20842"/>
                </a:cubicBezTo>
                <a:lnTo>
                  <a:pt x="18634" y="20784"/>
                </a:lnTo>
                <a:lnTo>
                  <a:pt x="18634" y="20784"/>
                </a:lnTo>
                <a:cubicBezTo>
                  <a:pt x="18634" y="20784"/>
                  <a:pt x="18634" y="20784"/>
                  <a:pt x="18634" y="20784"/>
                </a:cubicBezTo>
                <a:lnTo>
                  <a:pt x="18715" y="20726"/>
                </a:lnTo>
                <a:lnTo>
                  <a:pt x="18715" y="20726"/>
                </a:lnTo>
                <a:cubicBezTo>
                  <a:pt x="18715" y="20726"/>
                  <a:pt x="18715" y="20726"/>
                  <a:pt x="18715" y="20726"/>
                </a:cubicBezTo>
                <a:lnTo>
                  <a:pt x="18796" y="20667"/>
                </a:lnTo>
                <a:lnTo>
                  <a:pt x="18796" y="20667"/>
                </a:lnTo>
                <a:cubicBezTo>
                  <a:pt x="18876" y="20609"/>
                  <a:pt x="18930" y="20551"/>
                  <a:pt x="19011" y="20492"/>
                </a:cubicBezTo>
                <a:lnTo>
                  <a:pt x="19038" y="20463"/>
                </a:lnTo>
                <a:lnTo>
                  <a:pt x="19038" y="20463"/>
                </a:lnTo>
                <a:cubicBezTo>
                  <a:pt x="19065" y="20463"/>
                  <a:pt x="19065" y="20434"/>
                  <a:pt x="19092" y="20434"/>
                </a:cubicBezTo>
                <a:lnTo>
                  <a:pt x="19146" y="20376"/>
                </a:lnTo>
                <a:lnTo>
                  <a:pt x="19146" y="20376"/>
                </a:lnTo>
                <a:cubicBezTo>
                  <a:pt x="19362" y="20172"/>
                  <a:pt x="19578" y="19968"/>
                  <a:pt x="19766" y="19734"/>
                </a:cubicBezTo>
                <a:lnTo>
                  <a:pt x="19766" y="19734"/>
                </a:lnTo>
                <a:cubicBezTo>
                  <a:pt x="19793" y="19705"/>
                  <a:pt x="19820" y="19676"/>
                  <a:pt x="19847" y="19647"/>
                </a:cubicBezTo>
                <a:lnTo>
                  <a:pt x="19847" y="19647"/>
                </a:lnTo>
                <a:cubicBezTo>
                  <a:pt x="19901" y="19560"/>
                  <a:pt x="19955" y="19501"/>
                  <a:pt x="20009" y="19443"/>
                </a:cubicBezTo>
                <a:lnTo>
                  <a:pt x="20009" y="19443"/>
                </a:lnTo>
                <a:cubicBezTo>
                  <a:pt x="20036" y="19414"/>
                  <a:pt x="20063" y="19385"/>
                  <a:pt x="20090" y="19326"/>
                </a:cubicBezTo>
                <a:cubicBezTo>
                  <a:pt x="20090" y="19326"/>
                  <a:pt x="20117" y="19297"/>
                  <a:pt x="20117" y="19297"/>
                </a:cubicBezTo>
                <a:lnTo>
                  <a:pt x="20117" y="19297"/>
                </a:lnTo>
                <a:lnTo>
                  <a:pt x="20117" y="19297"/>
                </a:lnTo>
                <a:cubicBezTo>
                  <a:pt x="20198" y="19035"/>
                  <a:pt x="20225" y="19035"/>
                  <a:pt x="20225" y="1900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2971E8D-73DB-4E42-863E-8F6226B8C707}"/>
              </a:ext>
            </a:extLst>
          </p:cNvPr>
          <p:cNvSpPr/>
          <p:nvPr/>
        </p:nvSpPr>
        <p:spPr>
          <a:xfrm>
            <a:off x="6174407" y="3719765"/>
            <a:ext cx="1720664" cy="1579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9" h="21405" extrusionOk="0">
                <a:moveTo>
                  <a:pt x="19993" y="19245"/>
                </a:moveTo>
                <a:cubicBezTo>
                  <a:pt x="20579" y="18484"/>
                  <a:pt x="20997" y="17693"/>
                  <a:pt x="21248" y="16902"/>
                </a:cubicBezTo>
                <a:lnTo>
                  <a:pt x="21164" y="16811"/>
                </a:lnTo>
                <a:cubicBezTo>
                  <a:pt x="20802" y="16385"/>
                  <a:pt x="20857" y="15625"/>
                  <a:pt x="21275" y="15016"/>
                </a:cubicBezTo>
                <a:lnTo>
                  <a:pt x="21359" y="14864"/>
                </a:lnTo>
                <a:cubicBezTo>
                  <a:pt x="21192" y="13860"/>
                  <a:pt x="20634" y="12856"/>
                  <a:pt x="19631" y="11913"/>
                </a:cubicBezTo>
                <a:cubicBezTo>
                  <a:pt x="19241" y="11548"/>
                  <a:pt x="18934" y="11244"/>
                  <a:pt x="18516" y="11031"/>
                </a:cubicBezTo>
                <a:cubicBezTo>
                  <a:pt x="18126" y="10818"/>
                  <a:pt x="17736" y="10575"/>
                  <a:pt x="17401" y="10240"/>
                </a:cubicBezTo>
                <a:lnTo>
                  <a:pt x="16008" y="8993"/>
                </a:lnTo>
                <a:lnTo>
                  <a:pt x="16259" y="8141"/>
                </a:lnTo>
                <a:cubicBezTo>
                  <a:pt x="16259" y="8110"/>
                  <a:pt x="16259" y="8080"/>
                  <a:pt x="16259" y="8080"/>
                </a:cubicBezTo>
                <a:cubicBezTo>
                  <a:pt x="16259" y="8080"/>
                  <a:pt x="16259" y="8080"/>
                  <a:pt x="16259" y="8080"/>
                </a:cubicBezTo>
                <a:cubicBezTo>
                  <a:pt x="16259" y="8019"/>
                  <a:pt x="16231" y="7989"/>
                  <a:pt x="16231" y="7928"/>
                </a:cubicBezTo>
                <a:cubicBezTo>
                  <a:pt x="16231" y="7897"/>
                  <a:pt x="16203" y="7897"/>
                  <a:pt x="16203" y="7867"/>
                </a:cubicBezTo>
                <a:cubicBezTo>
                  <a:pt x="16203" y="7867"/>
                  <a:pt x="16203" y="7867"/>
                  <a:pt x="16203" y="7837"/>
                </a:cubicBezTo>
                <a:cubicBezTo>
                  <a:pt x="16203" y="7837"/>
                  <a:pt x="16203" y="7837"/>
                  <a:pt x="16175" y="7806"/>
                </a:cubicBezTo>
                <a:cubicBezTo>
                  <a:pt x="16147" y="7776"/>
                  <a:pt x="16147" y="7776"/>
                  <a:pt x="16119" y="7745"/>
                </a:cubicBezTo>
                <a:lnTo>
                  <a:pt x="16119" y="7745"/>
                </a:lnTo>
                <a:cubicBezTo>
                  <a:pt x="16091" y="7715"/>
                  <a:pt x="16036" y="7684"/>
                  <a:pt x="15980" y="7654"/>
                </a:cubicBezTo>
                <a:lnTo>
                  <a:pt x="15896" y="7624"/>
                </a:lnTo>
                <a:lnTo>
                  <a:pt x="15506" y="8506"/>
                </a:lnTo>
                <a:lnTo>
                  <a:pt x="13165" y="6376"/>
                </a:lnTo>
                <a:cubicBezTo>
                  <a:pt x="11716" y="5038"/>
                  <a:pt x="10238" y="3304"/>
                  <a:pt x="8956" y="2208"/>
                </a:cubicBezTo>
                <a:cubicBezTo>
                  <a:pt x="7674" y="1113"/>
                  <a:pt x="5668" y="170"/>
                  <a:pt x="5668" y="170"/>
                </a:cubicBezTo>
                <a:lnTo>
                  <a:pt x="5361" y="18"/>
                </a:lnTo>
                <a:cubicBezTo>
                  <a:pt x="4915" y="-195"/>
                  <a:pt x="3354" y="1570"/>
                  <a:pt x="2267" y="2999"/>
                </a:cubicBezTo>
                <a:cubicBezTo>
                  <a:pt x="2239" y="3030"/>
                  <a:pt x="2239" y="3060"/>
                  <a:pt x="2212" y="3060"/>
                </a:cubicBezTo>
                <a:cubicBezTo>
                  <a:pt x="2184" y="3091"/>
                  <a:pt x="2184" y="3121"/>
                  <a:pt x="2156" y="3121"/>
                </a:cubicBezTo>
                <a:cubicBezTo>
                  <a:pt x="1069" y="4551"/>
                  <a:pt x="-241" y="6528"/>
                  <a:pt x="38" y="6954"/>
                </a:cubicBezTo>
                <a:lnTo>
                  <a:pt x="233" y="7259"/>
                </a:lnTo>
                <a:cubicBezTo>
                  <a:pt x="233" y="7259"/>
                  <a:pt x="1431" y="9266"/>
                  <a:pt x="2630" y="10422"/>
                </a:cubicBezTo>
                <a:cubicBezTo>
                  <a:pt x="3828" y="11609"/>
                  <a:pt x="5696" y="12856"/>
                  <a:pt x="7145" y="14195"/>
                </a:cubicBezTo>
                <a:lnTo>
                  <a:pt x="9486" y="16324"/>
                </a:lnTo>
                <a:lnTo>
                  <a:pt x="8761" y="16902"/>
                </a:lnTo>
                <a:lnTo>
                  <a:pt x="8817" y="16994"/>
                </a:lnTo>
                <a:cubicBezTo>
                  <a:pt x="8845" y="17024"/>
                  <a:pt x="8901" y="17085"/>
                  <a:pt x="8929" y="17115"/>
                </a:cubicBezTo>
                <a:cubicBezTo>
                  <a:pt x="8956" y="17115"/>
                  <a:pt x="8956" y="17146"/>
                  <a:pt x="8984" y="17146"/>
                </a:cubicBezTo>
                <a:cubicBezTo>
                  <a:pt x="8984" y="17146"/>
                  <a:pt x="8984" y="17146"/>
                  <a:pt x="9012" y="17146"/>
                </a:cubicBezTo>
                <a:cubicBezTo>
                  <a:pt x="9012" y="17146"/>
                  <a:pt x="9040" y="17146"/>
                  <a:pt x="9040" y="17146"/>
                </a:cubicBezTo>
                <a:cubicBezTo>
                  <a:pt x="9068" y="17146"/>
                  <a:pt x="9068" y="17146"/>
                  <a:pt x="9096" y="17176"/>
                </a:cubicBezTo>
                <a:cubicBezTo>
                  <a:pt x="9151" y="17176"/>
                  <a:pt x="9179" y="17207"/>
                  <a:pt x="9235" y="17176"/>
                </a:cubicBezTo>
                <a:cubicBezTo>
                  <a:pt x="9235" y="17176"/>
                  <a:pt x="9235" y="17176"/>
                  <a:pt x="9235" y="17176"/>
                </a:cubicBezTo>
                <a:cubicBezTo>
                  <a:pt x="9263" y="17176"/>
                  <a:pt x="9291" y="17176"/>
                  <a:pt x="9291" y="17146"/>
                </a:cubicBezTo>
                <a:lnTo>
                  <a:pt x="10015" y="16720"/>
                </a:lnTo>
                <a:lnTo>
                  <a:pt x="11381" y="17967"/>
                </a:lnTo>
                <a:cubicBezTo>
                  <a:pt x="11716" y="18271"/>
                  <a:pt x="12022" y="18637"/>
                  <a:pt x="12273" y="19032"/>
                </a:cubicBezTo>
                <a:cubicBezTo>
                  <a:pt x="12524" y="19428"/>
                  <a:pt x="12858" y="19701"/>
                  <a:pt x="13248" y="20066"/>
                </a:cubicBezTo>
                <a:cubicBezTo>
                  <a:pt x="14280" y="21009"/>
                  <a:pt x="15255" y="21405"/>
                  <a:pt x="16203" y="21405"/>
                </a:cubicBezTo>
                <a:lnTo>
                  <a:pt x="16314" y="21283"/>
                </a:lnTo>
                <a:cubicBezTo>
                  <a:pt x="16788" y="20736"/>
                  <a:pt x="17457" y="20523"/>
                  <a:pt x="17903" y="20827"/>
                </a:cubicBezTo>
                <a:lnTo>
                  <a:pt x="17987" y="20888"/>
                </a:lnTo>
                <a:cubicBezTo>
                  <a:pt x="18683" y="20492"/>
                  <a:pt x="19297" y="19884"/>
                  <a:pt x="19882" y="19123"/>
                </a:cubicBezTo>
                <a:cubicBezTo>
                  <a:pt x="19882" y="19093"/>
                  <a:pt x="19910" y="19093"/>
                  <a:pt x="19910" y="19062"/>
                </a:cubicBezTo>
                <a:cubicBezTo>
                  <a:pt x="19965" y="19275"/>
                  <a:pt x="19965" y="19245"/>
                  <a:pt x="19993" y="19245"/>
                </a:cubicBezTo>
                <a:close/>
                <a:moveTo>
                  <a:pt x="13304" y="7411"/>
                </a:moveTo>
                <a:cubicBezTo>
                  <a:pt x="14252" y="8232"/>
                  <a:pt x="15004" y="8901"/>
                  <a:pt x="15618" y="9449"/>
                </a:cubicBezTo>
                <a:cubicBezTo>
                  <a:pt x="14363" y="9114"/>
                  <a:pt x="12496" y="7958"/>
                  <a:pt x="10657" y="6285"/>
                </a:cubicBezTo>
                <a:lnTo>
                  <a:pt x="10657" y="6285"/>
                </a:lnTo>
                <a:cubicBezTo>
                  <a:pt x="10043" y="5707"/>
                  <a:pt x="9458" y="5129"/>
                  <a:pt x="8956" y="4551"/>
                </a:cubicBezTo>
                <a:cubicBezTo>
                  <a:pt x="10183" y="4003"/>
                  <a:pt x="11270" y="5616"/>
                  <a:pt x="13304" y="7411"/>
                </a:cubicBezTo>
                <a:close/>
                <a:moveTo>
                  <a:pt x="4971" y="8871"/>
                </a:moveTo>
                <a:cubicBezTo>
                  <a:pt x="4776" y="9145"/>
                  <a:pt x="4386" y="9175"/>
                  <a:pt x="4135" y="8962"/>
                </a:cubicBezTo>
                <a:lnTo>
                  <a:pt x="2880" y="7380"/>
                </a:lnTo>
                <a:cubicBezTo>
                  <a:pt x="2435" y="6833"/>
                  <a:pt x="2713" y="5555"/>
                  <a:pt x="3577" y="4368"/>
                </a:cubicBezTo>
                <a:cubicBezTo>
                  <a:pt x="4497" y="3243"/>
                  <a:pt x="5584" y="2726"/>
                  <a:pt x="6169" y="3091"/>
                </a:cubicBezTo>
                <a:lnTo>
                  <a:pt x="7814" y="4155"/>
                </a:lnTo>
                <a:lnTo>
                  <a:pt x="7814" y="4155"/>
                </a:lnTo>
                <a:cubicBezTo>
                  <a:pt x="8065" y="4368"/>
                  <a:pt x="8092" y="4794"/>
                  <a:pt x="7897" y="5068"/>
                </a:cubicBezTo>
                <a:lnTo>
                  <a:pt x="4971" y="8871"/>
                </a:lnTo>
                <a:close/>
                <a:moveTo>
                  <a:pt x="8064" y="14256"/>
                </a:moveTo>
                <a:cubicBezTo>
                  <a:pt x="6058" y="12400"/>
                  <a:pt x="4413" y="11548"/>
                  <a:pt x="4720" y="10088"/>
                </a:cubicBezTo>
                <a:cubicBezTo>
                  <a:pt x="5333" y="10514"/>
                  <a:pt x="5946" y="11031"/>
                  <a:pt x="6587" y="11609"/>
                </a:cubicBezTo>
                <a:lnTo>
                  <a:pt x="6587" y="11609"/>
                </a:lnTo>
                <a:cubicBezTo>
                  <a:pt x="8427" y="13282"/>
                  <a:pt x="9820" y="15077"/>
                  <a:pt x="10322" y="16385"/>
                </a:cubicBezTo>
                <a:cubicBezTo>
                  <a:pt x="9709" y="15807"/>
                  <a:pt x="8984" y="15108"/>
                  <a:pt x="8064" y="14256"/>
                </a:cubicBezTo>
                <a:close/>
                <a:moveTo>
                  <a:pt x="11688" y="17024"/>
                </a:moveTo>
                <a:cubicBezTo>
                  <a:pt x="11632" y="16963"/>
                  <a:pt x="11576" y="16902"/>
                  <a:pt x="11548" y="16842"/>
                </a:cubicBezTo>
                <a:cubicBezTo>
                  <a:pt x="11548" y="16842"/>
                  <a:pt x="11548" y="16842"/>
                  <a:pt x="11548" y="16842"/>
                </a:cubicBezTo>
                <a:lnTo>
                  <a:pt x="10545" y="15503"/>
                </a:lnTo>
                <a:cubicBezTo>
                  <a:pt x="10322" y="15077"/>
                  <a:pt x="10183" y="14651"/>
                  <a:pt x="10434" y="14317"/>
                </a:cubicBezTo>
                <a:lnTo>
                  <a:pt x="13750" y="9966"/>
                </a:lnTo>
                <a:cubicBezTo>
                  <a:pt x="14029" y="9601"/>
                  <a:pt x="14419" y="9692"/>
                  <a:pt x="14837" y="9844"/>
                </a:cubicBezTo>
                <a:lnTo>
                  <a:pt x="16231" y="10696"/>
                </a:lnTo>
                <a:cubicBezTo>
                  <a:pt x="16231" y="10696"/>
                  <a:pt x="16231" y="10696"/>
                  <a:pt x="16231" y="10696"/>
                </a:cubicBezTo>
                <a:cubicBezTo>
                  <a:pt x="16286" y="10727"/>
                  <a:pt x="16342" y="10787"/>
                  <a:pt x="16398" y="10818"/>
                </a:cubicBezTo>
                <a:lnTo>
                  <a:pt x="16398" y="10818"/>
                </a:lnTo>
                <a:cubicBezTo>
                  <a:pt x="17234" y="11578"/>
                  <a:pt x="17039" y="13404"/>
                  <a:pt x="15562" y="15320"/>
                </a:cubicBezTo>
                <a:cubicBezTo>
                  <a:pt x="14140" y="17237"/>
                  <a:pt x="12552" y="17785"/>
                  <a:pt x="11688" y="1702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Racing Cars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DB9A8E1-9E99-4DCB-8E70-0D7617D3769E}"/>
              </a:ext>
            </a:extLst>
          </p:cNvPr>
          <p:cNvGrpSpPr/>
          <p:nvPr/>
        </p:nvGrpSpPr>
        <p:grpSpPr>
          <a:xfrm>
            <a:off x="8427720" y="4299036"/>
            <a:ext cx="2926080" cy="1290153"/>
            <a:chOff x="8921977" y="407338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647798-5EE0-4B1B-9B26-6AD70CACCF5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012B7CE-3849-4430-AA83-85E26774920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D5AEB10-477E-42D9-BDA0-D3EAF7D0AB3B}"/>
              </a:ext>
            </a:extLst>
          </p:cNvPr>
          <p:cNvGrpSpPr/>
          <p:nvPr/>
        </p:nvGrpSpPr>
        <p:grpSpPr>
          <a:xfrm>
            <a:off x="8427720" y="1242150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0763CAD-2B28-4F95-B1D8-43BBC8455DB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F58B25E-5159-4811-A67C-6E276E05DBC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5588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8488</TotalTime>
  <Words>219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Racing Cars – Slide Template</vt:lpstr>
      <vt:lpstr>Racing Cars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Racing Cars</dc:title>
  <dc:creator>PresentationGO.com</dc:creator>
  <dc:description>© Copyright PresentationGO.com</dc:description>
  <dcterms:created xsi:type="dcterms:W3CDTF">2014-11-26T05:14:11Z</dcterms:created>
  <dcterms:modified xsi:type="dcterms:W3CDTF">2020-09-22T16:40:48Z</dcterms:modified>
  <cp:category>Graphics &amp; Metaphors</cp:category>
</cp:coreProperties>
</file>