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146" y="8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68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92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Radar Timeline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F0CFD76-846D-45D2-B346-F3E652D35D58}"/>
              </a:ext>
            </a:extLst>
          </p:cNvPr>
          <p:cNvGrpSpPr/>
          <p:nvPr/>
        </p:nvGrpSpPr>
        <p:grpSpPr>
          <a:xfrm>
            <a:off x="413484" y="1652183"/>
            <a:ext cx="667941" cy="2160200"/>
            <a:chOff x="2686051" y="1148810"/>
            <a:chExt cx="890588" cy="2880266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6CAE6FFB-6B14-4787-9580-5F89519545F5}"/>
                </a:ext>
              </a:extLst>
            </p:cNvPr>
            <p:cNvGrpSpPr/>
            <p:nvPr/>
          </p:nvGrpSpPr>
          <p:grpSpPr>
            <a:xfrm>
              <a:off x="2686051" y="3138488"/>
              <a:ext cx="890588" cy="890588"/>
              <a:chOff x="2686051" y="3138488"/>
              <a:chExt cx="890588" cy="890588"/>
            </a:xfrm>
          </p:grpSpPr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18762E58-BBEF-4E35-8322-6FE7F6B4A44F}"/>
                  </a:ext>
                </a:extLst>
              </p:cNvPr>
              <p:cNvSpPr/>
              <p:nvPr/>
            </p:nvSpPr>
            <p:spPr>
              <a:xfrm>
                <a:off x="2686051" y="3138488"/>
                <a:ext cx="890588" cy="890588"/>
              </a:xfrm>
              <a:prstGeom prst="ellipse">
                <a:avLst/>
              </a:prstGeom>
              <a:solidFill>
                <a:schemeClr val="accent3">
                  <a:alpha val="15000"/>
                </a:schemeClr>
              </a:solidFill>
              <a:ln w="9525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72420511-0156-4305-A258-3C6D9EEEC373}"/>
                  </a:ext>
                </a:extLst>
              </p:cNvPr>
              <p:cNvSpPr/>
              <p:nvPr/>
            </p:nvSpPr>
            <p:spPr>
              <a:xfrm>
                <a:off x="2833084" y="3285521"/>
                <a:ext cx="596523" cy="596523"/>
              </a:xfrm>
              <a:prstGeom prst="ellipse">
                <a:avLst/>
              </a:prstGeom>
              <a:solidFill>
                <a:schemeClr val="accent3"/>
              </a:solidFill>
              <a:ln w="952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253487F8-2B29-43C8-8D14-E8879081819B}"/>
                  </a:ext>
                </a:extLst>
              </p:cNvPr>
              <p:cNvSpPr/>
              <p:nvPr/>
            </p:nvSpPr>
            <p:spPr>
              <a:xfrm>
                <a:off x="2978014" y="3430451"/>
                <a:ext cx="306663" cy="30666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47BBCB95-80C7-4055-A610-266F5CEDF033}"/>
                  </a:ext>
                </a:extLst>
              </p:cNvPr>
              <p:cNvSpPr/>
              <p:nvPr/>
            </p:nvSpPr>
            <p:spPr>
              <a:xfrm>
                <a:off x="3068333" y="3520770"/>
                <a:ext cx="126024" cy="126024"/>
              </a:xfrm>
              <a:prstGeom prst="ellipse">
                <a:avLst/>
              </a:prstGeom>
              <a:solidFill>
                <a:schemeClr val="accent3"/>
              </a:solidFill>
              <a:ln w="952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C88AB7D-9CA0-4571-B0F7-70415E3E1801}"/>
                </a:ext>
              </a:extLst>
            </p:cNvPr>
            <p:cNvCxnSpPr>
              <a:cxnSpLocks/>
              <a:stCxn id="33" idx="0"/>
            </p:cNvCxnSpPr>
            <p:nvPr/>
          </p:nvCxnSpPr>
          <p:spPr>
            <a:xfrm flipH="1" flipV="1">
              <a:off x="3131344" y="1148810"/>
              <a:ext cx="1" cy="2136712"/>
            </a:xfrm>
            <a:prstGeom prst="line">
              <a:avLst/>
            </a:prstGeom>
            <a:solidFill>
              <a:schemeClr val="accent3"/>
            </a:solidFill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E2B827E8-A362-4ECD-A046-7E1A518A7E5A}"/>
              </a:ext>
            </a:extLst>
          </p:cNvPr>
          <p:cNvGrpSpPr/>
          <p:nvPr/>
        </p:nvGrpSpPr>
        <p:grpSpPr>
          <a:xfrm rot="10800000">
            <a:off x="2546720" y="3144441"/>
            <a:ext cx="667941" cy="2154282"/>
            <a:chOff x="2686051" y="1156700"/>
            <a:chExt cx="890588" cy="2872376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899175D-1372-4E40-A9B3-EBE197532385}"/>
                </a:ext>
              </a:extLst>
            </p:cNvPr>
            <p:cNvGrpSpPr/>
            <p:nvPr/>
          </p:nvGrpSpPr>
          <p:grpSpPr>
            <a:xfrm>
              <a:off x="2686051" y="3138488"/>
              <a:ext cx="890588" cy="890588"/>
              <a:chOff x="2686051" y="3138488"/>
              <a:chExt cx="890588" cy="890588"/>
            </a:xfrm>
          </p:grpSpPr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8E9775AD-29E9-4EA6-A548-65C4BB5E82DB}"/>
                  </a:ext>
                </a:extLst>
              </p:cNvPr>
              <p:cNvSpPr/>
              <p:nvPr/>
            </p:nvSpPr>
            <p:spPr>
              <a:xfrm>
                <a:off x="2686051" y="3138488"/>
                <a:ext cx="890588" cy="890588"/>
              </a:xfrm>
              <a:prstGeom prst="ellipse">
                <a:avLst/>
              </a:prstGeom>
              <a:solidFill>
                <a:schemeClr val="accent2">
                  <a:alpha val="15000"/>
                </a:schemeClr>
              </a:solidFill>
              <a:ln w="952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F064FA13-7F54-4B75-B8C5-3567F17D1C7D}"/>
                  </a:ext>
                </a:extLst>
              </p:cNvPr>
              <p:cNvSpPr/>
              <p:nvPr/>
            </p:nvSpPr>
            <p:spPr>
              <a:xfrm>
                <a:off x="2833084" y="3285521"/>
                <a:ext cx="596523" cy="596523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AD7B2CE4-D318-4DBE-8CF3-9C7F729EFF76}"/>
                  </a:ext>
                </a:extLst>
              </p:cNvPr>
              <p:cNvSpPr/>
              <p:nvPr/>
            </p:nvSpPr>
            <p:spPr>
              <a:xfrm>
                <a:off x="2978014" y="3430451"/>
                <a:ext cx="306663" cy="30666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4252B7FA-BADF-4D97-A1D5-E52BD8AB1F55}"/>
                  </a:ext>
                </a:extLst>
              </p:cNvPr>
              <p:cNvSpPr/>
              <p:nvPr/>
            </p:nvSpPr>
            <p:spPr>
              <a:xfrm>
                <a:off x="3068333" y="3520770"/>
                <a:ext cx="126024" cy="12602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95B0180-5790-41C4-B67E-3A5D7C9D1B67}"/>
                </a:ext>
              </a:extLst>
            </p:cNvPr>
            <p:cNvCxnSpPr>
              <a:cxnSpLocks/>
              <a:stCxn id="27" idx="0"/>
            </p:cNvCxnSpPr>
            <p:nvPr/>
          </p:nvCxnSpPr>
          <p:spPr>
            <a:xfrm rot="10800000" flipH="1">
              <a:off x="3131346" y="1156700"/>
              <a:ext cx="1" cy="2128821"/>
            </a:xfrm>
            <a:prstGeom prst="line">
              <a:avLst/>
            </a:prstGeom>
            <a:solidFill>
              <a:schemeClr val="accent3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79F50DB-0377-43D9-8FB9-7A7CC62FC157}"/>
              </a:ext>
            </a:extLst>
          </p:cNvPr>
          <p:cNvGrpSpPr/>
          <p:nvPr/>
        </p:nvGrpSpPr>
        <p:grpSpPr>
          <a:xfrm>
            <a:off x="4679955" y="1658505"/>
            <a:ext cx="667941" cy="2161021"/>
            <a:chOff x="2686051" y="1147715"/>
            <a:chExt cx="890588" cy="2881361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2680DE9-138A-4F98-A708-1F791B7B1836}"/>
                </a:ext>
              </a:extLst>
            </p:cNvPr>
            <p:cNvGrpSpPr/>
            <p:nvPr/>
          </p:nvGrpSpPr>
          <p:grpSpPr>
            <a:xfrm>
              <a:off x="2686051" y="3138488"/>
              <a:ext cx="890588" cy="890588"/>
              <a:chOff x="2686051" y="3138488"/>
              <a:chExt cx="890588" cy="890588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EBD5FE9F-CF16-4EE9-86E4-0C48DBD6985A}"/>
                  </a:ext>
                </a:extLst>
              </p:cNvPr>
              <p:cNvSpPr/>
              <p:nvPr/>
            </p:nvSpPr>
            <p:spPr>
              <a:xfrm>
                <a:off x="2686051" y="3138488"/>
                <a:ext cx="890588" cy="890588"/>
              </a:xfrm>
              <a:prstGeom prst="ellipse">
                <a:avLst/>
              </a:prstGeom>
              <a:solidFill>
                <a:schemeClr val="accent5">
                  <a:alpha val="15000"/>
                </a:schemeClr>
              </a:solidFill>
              <a:ln w="9525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BE7FCFC8-DB05-425D-B847-6693CDC08632}"/>
                  </a:ext>
                </a:extLst>
              </p:cNvPr>
              <p:cNvSpPr/>
              <p:nvPr/>
            </p:nvSpPr>
            <p:spPr>
              <a:xfrm>
                <a:off x="2833084" y="3285521"/>
                <a:ext cx="596523" cy="596523"/>
              </a:xfrm>
              <a:prstGeom prst="ellipse">
                <a:avLst/>
              </a:prstGeom>
              <a:solidFill>
                <a:schemeClr val="accent5"/>
              </a:solidFill>
              <a:ln w="952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9F893F1F-2EB7-4B89-A1D3-02EE81C8523E}"/>
                  </a:ext>
                </a:extLst>
              </p:cNvPr>
              <p:cNvSpPr/>
              <p:nvPr/>
            </p:nvSpPr>
            <p:spPr>
              <a:xfrm>
                <a:off x="2978014" y="3430451"/>
                <a:ext cx="306663" cy="30666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9A760EA6-C637-4FB0-8E2A-5635DA19908D}"/>
                  </a:ext>
                </a:extLst>
              </p:cNvPr>
              <p:cNvSpPr/>
              <p:nvPr/>
            </p:nvSpPr>
            <p:spPr>
              <a:xfrm>
                <a:off x="3068333" y="3520770"/>
                <a:ext cx="126024" cy="126024"/>
              </a:xfrm>
              <a:prstGeom prst="ellipse">
                <a:avLst/>
              </a:prstGeom>
              <a:solidFill>
                <a:schemeClr val="accent5"/>
              </a:solidFill>
              <a:ln w="952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31E3C86-AEDC-4F19-80D2-53F0D7A746CD}"/>
                </a:ext>
              </a:extLst>
            </p:cNvPr>
            <p:cNvCxnSpPr>
              <a:cxnSpLocks/>
              <a:stCxn id="21" idx="0"/>
            </p:cNvCxnSpPr>
            <p:nvPr/>
          </p:nvCxnSpPr>
          <p:spPr>
            <a:xfrm flipH="1" flipV="1">
              <a:off x="3131344" y="1147715"/>
              <a:ext cx="1" cy="2137806"/>
            </a:xfrm>
            <a:prstGeom prst="line">
              <a:avLst/>
            </a:prstGeom>
            <a:solidFill>
              <a:schemeClr val="accent3"/>
            </a:solidFill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AAB01DDB-C2B2-46B8-BBB8-09CF426A3C58}"/>
              </a:ext>
            </a:extLst>
          </p:cNvPr>
          <p:cNvGrpSpPr/>
          <p:nvPr/>
        </p:nvGrpSpPr>
        <p:grpSpPr>
          <a:xfrm rot="10800000">
            <a:off x="6813191" y="3151585"/>
            <a:ext cx="667941" cy="2147138"/>
            <a:chOff x="2686051" y="1166226"/>
            <a:chExt cx="890588" cy="2862850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A34FBB5-22AE-4645-83A1-E9EC946C4660}"/>
                </a:ext>
              </a:extLst>
            </p:cNvPr>
            <p:cNvGrpSpPr/>
            <p:nvPr/>
          </p:nvGrpSpPr>
          <p:grpSpPr>
            <a:xfrm>
              <a:off x="2686051" y="3138488"/>
              <a:ext cx="890588" cy="890588"/>
              <a:chOff x="2686051" y="3138488"/>
              <a:chExt cx="890588" cy="890588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AA020920-3457-4AB1-922D-147A7FBE36E9}"/>
                  </a:ext>
                </a:extLst>
              </p:cNvPr>
              <p:cNvSpPr/>
              <p:nvPr/>
            </p:nvSpPr>
            <p:spPr>
              <a:xfrm>
                <a:off x="2686051" y="3138488"/>
                <a:ext cx="890588" cy="890588"/>
              </a:xfrm>
              <a:prstGeom prst="ellipse">
                <a:avLst/>
              </a:prstGeom>
              <a:solidFill>
                <a:schemeClr val="accent6">
                  <a:alpha val="15000"/>
                </a:schemeClr>
              </a:solidFill>
              <a:ln w="952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F41743DB-3FAF-4B1A-A353-E812FFA5B683}"/>
                  </a:ext>
                </a:extLst>
              </p:cNvPr>
              <p:cNvSpPr/>
              <p:nvPr/>
            </p:nvSpPr>
            <p:spPr>
              <a:xfrm>
                <a:off x="2833084" y="3285521"/>
                <a:ext cx="596523" cy="596523"/>
              </a:xfrm>
              <a:prstGeom prst="ellipse">
                <a:avLst/>
              </a:prstGeom>
              <a:solidFill>
                <a:schemeClr val="accent6"/>
              </a:solidFill>
              <a:ln w="952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07BEB0F9-1A39-4D79-9496-4C5F3DA562D4}"/>
                  </a:ext>
                </a:extLst>
              </p:cNvPr>
              <p:cNvSpPr/>
              <p:nvPr/>
            </p:nvSpPr>
            <p:spPr>
              <a:xfrm>
                <a:off x="2978014" y="3430451"/>
                <a:ext cx="306663" cy="30666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49A6BB50-BC80-41AD-AA83-05FCCEE305CE}"/>
                  </a:ext>
                </a:extLst>
              </p:cNvPr>
              <p:cNvSpPr/>
              <p:nvPr/>
            </p:nvSpPr>
            <p:spPr>
              <a:xfrm>
                <a:off x="3068333" y="3520770"/>
                <a:ext cx="126024" cy="126024"/>
              </a:xfrm>
              <a:prstGeom prst="ellipse">
                <a:avLst/>
              </a:prstGeom>
              <a:solidFill>
                <a:schemeClr val="accent6"/>
              </a:solidFill>
              <a:ln w="952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B5B02E1-8221-4BA9-87BC-2536C531DE69}"/>
                </a:ext>
              </a:extLst>
            </p:cNvPr>
            <p:cNvCxnSpPr>
              <a:cxnSpLocks/>
              <a:stCxn id="15" idx="0"/>
            </p:cNvCxnSpPr>
            <p:nvPr/>
          </p:nvCxnSpPr>
          <p:spPr>
            <a:xfrm rot="10800000" flipH="1">
              <a:off x="3131346" y="1166226"/>
              <a:ext cx="1" cy="2119296"/>
            </a:xfrm>
            <a:prstGeom prst="line">
              <a:avLst/>
            </a:prstGeom>
            <a:solidFill>
              <a:schemeClr val="accent3"/>
            </a:solidFill>
            <a:ln w="190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55D45B9-A5D6-40D5-8C99-EE6B6D8B3EA5}"/>
              </a:ext>
            </a:extLst>
          </p:cNvPr>
          <p:cNvSpPr/>
          <p:nvPr/>
        </p:nvSpPr>
        <p:spPr>
          <a:xfrm>
            <a:off x="1297336" y="3151586"/>
            <a:ext cx="1033473" cy="667941"/>
          </a:xfrm>
          <a:prstGeom prst="roundRect">
            <a:avLst>
              <a:gd name="adj" fmla="val 50000"/>
            </a:avLst>
          </a:prstGeom>
          <a:solidFill>
            <a:schemeClr val="accent3">
              <a:alpha val="15000"/>
            </a:schemeClr>
          </a:soli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2000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7ABF051-850A-4291-9486-C472A203545F}"/>
              </a:ext>
            </a:extLst>
          </p:cNvPr>
          <p:cNvSpPr/>
          <p:nvPr/>
        </p:nvSpPr>
        <p:spPr>
          <a:xfrm>
            <a:off x="3430571" y="3151586"/>
            <a:ext cx="1033473" cy="667941"/>
          </a:xfrm>
          <a:prstGeom prst="roundRect">
            <a:avLst>
              <a:gd name="adj" fmla="val 50000"/>
            </a:avLst>
          </a:prstGeom>
          <a:solidFill>
            <a:schemeClr val="accent2">
              <a:alpha val="15000"/>
            </a:schemeClr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2010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2221A6C-35AC-4EA1-AB6E-7FF4A292BC09}"/>
              </a:ext>
            </a:extLst>
          </p:cNvPr>
          <p:cNvSpPr/>
          <p:nvPr/>
        </p:nvSpPr>
        <p:spPr>
          <a:xfrm>
            <a:off x="5563807" y="3151586"/>
            <a:ext cx="1033473" cy="667941"/>
          </a:xfrm>
          <a:prstGeom prst="roundRect">
            <a:avLst>
              <a:gd name="adj" fmla="val 50000"/>
            </a:avLst>
          </a:prstGeom>
          <a:solidFill>
            <a:schemeClr val="accent5">
              <a:alpha val="15000"/>
            </a:schemeClr>
          </a:solidFill>
          <a:ln w="95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5"/>
                </a:solidFill>
              </a:rPr>
              <a:t>2020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A18EA97-6BE0-44BD-BD73-D92D0416E7B7}"/>
              </a:ext>
            </a:extLst>
          </p:cNvPr>
          <p:cNvSpPr/>
          <p:nvPr/>
        </p:nvSpPr>
        <p:spPr>
          <a:xfrm>
            <a:off x="7697043" y="3151586"/>
            <a:ext cx="1033473" cy="667941"/>
          </a:xfrm>
          <a:prstGeom prst="roundRect">
            <a:avLst>
              <a:gd name="adj" fmla="val 50000"/>
            </a:avLst>
          </a:prstGeom>
          <a:solidFill>
            <a:schemeClr val="accent6">
              <a:alpha val="15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2030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D47E473-68F5-47CE-A943-7B5A76CAE5A9}"/>
              </a:ext>
            </a:extLst>
          </p:cNvPr>
          <p:cNvGrpSpPr/>
          <p:nvPr/>
        </p:nvGrpSpPr>
        <p:grpSpPr>
          <a:xfrm>
            <a:off x="7262160" y="4043633"/>
            <a:ext cx="1468353" cy="1413892"/>
            <a:chOff x="332936" y="2555951"/>
            <a:chExt cx="2926080" cy="188518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3AA26F1-DF29-46F6-83EB-011871CC829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ED1144F-9C6C-4F82-ABD6-796DAB8B307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EBB71A9-C479-4B68-ABDD-AE38FB2041EB}"/>
              </a:ext>
            </a:extLst>
          </p:cNvPr>
          <p:cNvGrpSpPr/>
          <p:nvPr/>
        </p:nvGrpSpPr>
        <p:grpSpPr>
          <a:xfrm>
            <a:off x="5128925" y="1506443"/>
            <a:ext cx="1468353" cy="1413892"/>
            <a:chOff x="332936" y="2555951"/>
            <a:chExt cx="2926080" cy="1885188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EA3ED25-827A-4853-B1F0-A986157ADDC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C1ABF11-925C-40B8-9261-17D2CA066F4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C4F8807-A838-4337-9639-0B582221C0C6}"/>
              </a:ext>
            </a:extLst>
          </p:cNvPr>
          <p:cNvGrpSpPr/>
          <p:nvPr/>
        </p:nvGrpSpPr>
        <p:grpSpPr>
          <a:xfrm>
            <a:off x="2995689" y="4043633"/>
            <a:ext cx="1468353" cy="1413892"/>
            <a:chOff x="332936" y="2555951"/>
            <a:chExt cx="2926080" cy="1885188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161EE742-36E3-4327-BF6F-57A8E29C25E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A655D24-55B6-4A9B-B441-78335866DC6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18F12930-6E50-4145-A634-7AB746A83FCF}"/>
              </a:ext>
            </a:extLst>
          </p:cNvPr>
          <p:cNvGrpSpPr/>
          <p:nvPr/>
        </p:nvGrpSpPr>
        <p:grpSpPr>
          <a:xfrm>
            <a:off x="862454" y="1506443"/>
            <a:ext cx="1468353" cy="1413892"/>
            <a:chOff x="332936" y="2555951"/>
            <a:chExt cx="2926080" cy="1885188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0AFF9B1-42EC-4800-A770-927DE3F736A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9DF76C3-F37F-47B5-9C60-D9D43F50692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3295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Radar Timeline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F0CFD76-846D-45D2-B346-F3E652D35D58}"/>
              </a:ext>
            </a:extLst>
          </p:cNvPr>
          <p:cNvGrpSpPr/>
          <p:nvPr/>
        </p:nvGrpSpPr>
        <p:grpSpPr>
          <a:xfrm>
            <a:off x="413484" y="1652183"/>
            <a:ext cx="667941" cy="2160200"/>
            <a:chOff x="2686051" y="1148810"/>
            <a:chExt cx="890588" cy="2880266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6CAE6FFB-6B14-4787-9580-5F89519545F5}"/>
                </a:ext>
              </a:extLst>
            </p:cNvPr>
            <p:cNvGrpSpPr/>
            <p:nvPr/>
          </p:nvGrpSpPr>
          <p:grpSpPr>
            <a:xfrm>
              <a:off x="2686051" y="3138488"/>
              <a:ext cx="890588" cy="890588"/>
              <a:chOff x="2686051" y="3138488"/>
              <a:chExt cx="890588" cy="890588"/>
            </a:xfrm>
          </p:grpSpPr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18762E58-BBEF-4E35-8322-6FE7F6B4A44F}"/>
                  </a:ext>
                </a:extLst>
              </p:cNvPr>
              <p:cNvSpPr/>
              <p:nvPr/>
            </p:nvSpPr>
            <p:spPr>
              <a:xfrm>
                <a:off x="2686051" y="3138488"/>
                <a:ext cx="890588" cy="890588"/>
              </a:xfrm>
              <a:prstGeom prst="ellipse">
                <a:avLst/>
              </a:prstGeom>
              <a:solidFill>
                <a:schemeClr val="accent3">
                  <a:alpha val="15000"/>
                </a:schemeClr>
              </a:solidFill>
              <a:ln w="9525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72420511-0156-4305-A258-3C6D9EEEC373}"/>
                  </a:ext>
                </a:extLst>
              </p:cNvPr>
              <p:cNvSpPr/>
              <p:nvPr/>
            </p:nvSpPr>
            <p:spPr>
              <a:xfrm>
                <a:off x="2833084" y="3285521"/>
                <a:ext cx="596523" cy="596523"/>
              </a:xfrm>
              <a:prstGeom prst="ellipse">
                <a:avLst/>
              </a:prstGeom>
              <a:solidFill>
                <a:schemeClr val="accent3"/>
              </a:solidFill>
              <a:ln w="952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253487F8-2B29-43C8-8D14-E8879081819B}"/>
                  </a:ext>
                </a:extLst>
              </p:cNvPr>
              <p:cNvSpPr/>
              <p:nvPr/>
            </p:nvSpPr>
            <p:spPr>
              <a:xfrm>
                <a:off x="2978014" y="3430451"/>
                <a:ext cx="306663" cy="30666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47BBCB95-80C7-4055-A610-266F5CEDF033}"/>
                  </a:ext>
                </a:extLst>
              </p:cNvPr>
              <p:cNvSpPr/>
              <p:nvPr/>
            </p:nvSpPr>
            <p:spPr>
              <a:xfrm>
                <a:off x="3068333" y="3520770"/>
                <a:ext cx="126024" cy="126024"/>
              </a:xfrm>
              <a:prstGeom prst="ellipse">
                <a:avLst/>
              </a:prstGeom>
              <a:solidFill>
                <a:schemeClr val="accent3"/>
              </a:solidFill>
              <a:ln w="952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C88AB7D-9CA0-4571-B0F7-70415E3E1801}"/>
                </a:ext>
              </a:extLst>
            </p:cNvPr>
            <p:cNvCxnSpPr>
              <a:cxnSpLocks/>
              <a:stCxn id="33" idx="0"/>
            </p:cNvCxnSpPr>
            <p:nvPr/>
          </p:nvCxnSpPr>
          <p:spPr>
            <a:xfrm flipH="1" flipV="1">
              <a:off x="3131344" y="1148810"/>
              <a:ext cx="1" cy="2136712"/>
            </a:xfrm>
            <a:prstGeom prst="line">
              <a:avLst/>
            </a:prstGeom>
            <a:solidFill>
              <a:schemeClr val="accent3"/>
            </a:solidFill>
            <a:ln w="190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E2B827E8-A362-4ECD-A046-7E1A518A7E5A}"/>
              </a:ext>
            </a:extLst>
          </p:cNvPr>
          <p:cNvGrpSpPr/>
          <p:nvPr/>
        </p:nvGrpSpPr>
        <p:grpSpPr>
          <a:xfrm rot="10800000">
            <a:off x="2546720" y="3144441"/>
            <a:ext cx="667941" cy="2154282"/>
            <a:chOff x="2686051" y="1156700"/>
            <a:chExt cx="890588" cy="2872376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899175D-1372-4E40-A9B3-EBE197532385}"/>
                </a:ext>
              </a:extLst>
            </p:cNvPr>
            <p:cNvGrpSpPr/>
            <p:nvPr/>
          </p:nvGrpSpPr>
          <p:grpSpPr>
            <a:xfrm>
              <a:off x="2686051" y="3138488"/>
              <a:ext cx="890588" cy="890588"/>
              <a:chOff x="2686051" y="3138488"/>
              <a:chExt cx="890588" cy="890588"/>
            </a:xfrm>
          </p:grpSpPr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8E9775AD-29E9-4EA6-A548-65C4BB5E82DB}"/>
                  </a:ext>
                </a:extLst>
              </p:cNvPr>
              <p:cNvSpPr/>
              <p:nvPr/>
            </p:nvSpPr>
            <p:spPr>
              <a:xfrm>
                <a:off x="2686051" y="3138488"/>
                <a:ext cx="890588" cy="890588"/>
              </a:xfrm>
              <a:prstGeom prst="ellipse">
                <a:avLst/>
              </a:prstGeom>
              <a:solidFill>
                <a:schemeClr val="accent2">
                  <a:alpha val="15000"/>
                </a:schemeClr>
              </a:solidFill>
              <a:ln w="952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F064FA13-7F54-4B75-B8C5-3567F17D1C7D}"/>
                  </a:ext>
                </a:extLst>
              </p:cNvPr>
              <p:cNvSpPr/>
              <p:nvPr/>
            </p:nvSpPr>
            <p:spPr>
              <a:xfrm>
                <a:off x="2833084" y="3285521"/>
                <a:ext cx="596523" cy="596523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AD7B2CE4-D318-4DBE-8CF3-9C7F729EFF76}"/>
                  </a:ext>
                </a:extLst>
              </p:cNvPr>
              <p:cNvSpPr/>
              <p:nvPr/>
            </p:nvSpPr>
            <p:spPr>
              <a:xfrm>
                <a:off x="2978014" y="3430451"/>
                <a:ext cx="306663" cy="30666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4252B7FA-BADF-4D97-A1D5-E52BD8AB1F55}"/>
                  </a:ext>
                </a:extLst>
              </p:cNvPr>
              <p:cNvSpPr/>
              <p:nvPr/>
            </p:nvSpPr>
            <p:spPr>
              <a:xfrm>
                <a:off x="3068333" y="3520770"/>
                <a:ext cx="126024" cy="12602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95B0180-5790-41C4-B67E-3A5D7C9D1B67}"/>
                </a:ext>
              </a:extLst>
            </p:cNvPr>
            <p:cNvCxnSpPr>
              <a:cxnSpLocks/>
              <a:stCxn id="27" idx="0"/>
            </p:cNvCxnSpPr>
            <p:nvPr/>
          </p:nvCxnSpPr>
          <p:spPr>
            <a:xfrm rot="10800000" flipH="1">
              <a:off x="3131346" y="1156700"/>
              <a:ext cx="1" cy="2128821"/>
            </a:xfrm>
            <a:prstGeom prst="line">
              <a:avLst/>
            </a:prstGeom>
            <a:solidFill>
              <a:schemeClr val="accent3"/>
            </a:solidFill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79F50DB-0377-43D9-8FB9-7A7CC62FC157}"/>
              </a:ext>
            </a:extLst>
          </p:cNvPr>
          <p:cNvGrpSpPr/>
          <p:nvPr/>
        </p:nvGrpSpPr>
        <p:grpSpPr>
          <a:xfrm>
            <a:off x="4679955" y="1658505"/>
            <a:ext cx="667941" cy="2161021"/>
            <a:chOff x="2686051" y="1147715"/>
            <a:chExt cx="890588" cy="2881361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2680DE9-138A-4F98-A708-1F791B7B1836}"/>
                </a:ext>
              </a:extLst>
            </p:cNvPr>
            <p:cNvGrpSpPr/>
            <p:nvPr/>
          </p:nvGrpSpPr>
          <p:grpSpPr>
            <a:xfrm>
              <a:off x="2686051" y="3138488"/>
              <a:ext cx="890588" cy="890588"/>
              <a:chOff x="2686051" y="3138488"/>
              <a:chExt cx="890588" cy="890588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EBD5FE9F-CF16-4EE9-86E4-0C48DBD6985A}"/>
                  </a:ext>
                </a:extLst>
              </p:cNvPr>
              <p:cNvSpPr/>
              <p:nvPr/>
            </p:nvSpPr>
            <p:spPr>
              <a:xfrm>
                <a:off x="2686051" y="3138488"/>
                <a:ext cx="890588" cy="890588"/>
              </a:xfrm>
              <a:prstGeom prst="ellipse">
                <a:avLst/>
              </a:prstGeom>
              <a:solidFill>
                <a:schemeClr val="accent5">
                  <a:alpha val="15000"/>
                </a:schemeClr>
              </a:solidFill>
              <a:ln w="9525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BE7FCFC8-DB05-425D-B847-6693CDC08632}"/>
                  </a:ext>
                </a:extLst>
              </p:cNvPr>
              <p:cNvSpPr/>
              <p:nvPr/>
            </p:nvSpPr>
            <p:spPr>
              <a:xfrm>
                <a:off x="2833084" y="3285521"/>
                <a:ext cx="596523" cy="596523"/>
              </a:xfrm>
              <a:prstGeom prst="ellipse">
                <a:avLst/>
              </a:prstGeom>
              <a:solidFill>
                <a:schemeClr val="accent5"/>
              </a:solidFill>
              <a:ln w="952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9F893F1F-2EB7-4B89-A1D3-02EE81C8523E}"/>
                  </a:ext>
                </a:extLst>
              </p:cNvPr>
              <p:cNvSpPr/>
              <p:nvPr/>
            </p:nvSpPr>
            <p:spPr>
              <a:xfrm>
                <a:off x="2978014" y="3430451"/>
                <a:ext cx="306663" cy="30666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9A760EA6-C637-4FB0-8E2A-5635DA19908D}"/>
                  </a:ext>
                </a:extLst>
              </p:cNvPr>
              <p:cNvSpPr/>
              <p:nvPr/>
            </p:nvSpPr>
            <p:spPr>
              <a:xfrm>
                <a:off x="3068333" y="3520770"/>
                <a:ext cx="126024" cy="126024"/>
              </a:xfrm>
              <a:prstGeom prst="ellipse">
                <a:avLst/>
              </a:prstGeom>
              <a:solidFill>
                <a:schemeClr val="accent5"/>
              </a:solidFill>
              <a:ln w="952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31E3C86-AEDC-4F19-80D2-53F0D7A746CD}"/>
                </a:ext>
              </a:extLst>
            </p:cNvPr>
            <p:cNvCxnSpPr>
              <a:cxnSpLocks/>
              <a:stCxn id="21" idx="0"/>
            </p:cNvCxnSpPr>
            <p:nvPr/>
          </p:nvCxnSpPr>
          <p:spPr>
            <a:xfrm flipH="1" flipV="1">
              <a:off x="3131344" y="1147715"/>
              <a:ext cx="1" cy="2137806"/>
            </a:xfrm>
            <a:prstGeom prst="line">
              <a:avLst/>
            </a:prstGeom>
            <a:solidFill>
              <a:schemeClr val="accent3"/>
            </a:solidFill>
            <a:ln w="190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AAB01DDB-C2B2-46B8-BBB8-09CF426A3C58}"/>
              </a:ext>
            </a:extLst>
          </p:cNvPr>
          <p:cNvGrpSpPr/>
          <p:nvPr/>
        </p:nvGrpSpPr>
        <p:grpSpPr>
          <a:xfrm rot="10800000">
            <a:off x="6813191" y="3151585"/>
            <a:ext cx="667941" cy="2147138"/>
            <a:chOff x="2686051" y="1166226"/>
            <a:chExt cx="890588" cy="2862850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A34FBB5-22AE-4645-83A1-E9EC946C4660}"/>
                </a:ext>
              </a:extLst>
            </p:cNvPr>
            <p:cNvGrpSpPr/>
            <p:nvPr/>
          </p:nvGrpSpPr>
          <p:grpSpPr>
            <a:xfrm>
              <a:off x="2686051" y="3138488"/>
              <a:ext cx="890588" cy="890588"/>
              <a:chOff x="2686051" y="3138488"/>
              <a:chExt cx="890588" cy="890588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AA020920-3457-4AB1-922D-147A7FBE36E9}"/>
                  </a:ext>
                </a:extLst>
              </p:cNvPr>
              <p:cNvSpPr/>
              <p:nvPr/>
            </p:nvSpPr>
            <p:spPr>
              <a:xfrm>
                <a:off x="2686051" y="3138488"/>
                <a:ext cx="890588" cy="890588"/>
              </a:xfrm>
              <a:prstGeom prst="ellipse">
                <a:avLst/>
              </a:prstGeom>
              <a:solidFill>
                <a:schemeClr val="accent6">
                  <a:alpha val="15000"/>
                </a:schemeClr>
              </a:solidFill>
              <a:ln w="952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F41743DB-3FAF-4B1A-A353-E812FFA5B683}"/>
                  </a:ext>
                </a:extLst>
              </p:cNvPr>
              <p:cNvSpPr/>
              <p:nvPr/>
            </p:nvSpPr>
            <p:spPr>
              <a:xfrm>
                <a:off x="2833084" y="3285521"/>
                <a:ext cx="596523" cy="596523"/>
              </a:xfrm>
              <a:prstGeom prst="ellipse">
                <a:avLst/>
              </a:prstGeom>
              <a:solidFill>
                <a:schemeClr val="accent6"/>
              </a:solidFill>
              <a:ln w="952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07BEB0F9-1A39-4D79-9496-4C5F3DA562D4}"/>
                  </a:ext>
                </a:extLst>
              </p:cNvPr>
              <p:cNvSpPr/>
              <p:nvPr/>
            </p:nvSpPr>
            <p:spPr>
              <a:xfrm>
                <a:off x="2978014" y="3430451"/>
                <a:ext cx="306663" cy="30666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49A6BB50-BC80-41AD-AA83-05FCCEE305CE}"/>
                  </a:ext>
                </a:extLst>
              </p:cNvPr>
              <p:cNvSpPr/>
              <p:nvPr/>
            </p:nvSpPr>
            <p:spPr>
              <a:xfrm>
                <a:off x="3068333" y="3520770"/>
                <a:ext cx="126024" cy="126024"/>
              </a:xfrm>
              <a:prstGeom prst="ellipse">
                <a:avLst/>
              </a:prstGeom>
              <a:solidFill>
                <a:schemeClr val="accent6"/>
              </a:solidFill>
              <a:ln w="952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B5B02E1-8221-4BA9-87BC-2536C531DE69}"/>
                </a:ext>
              </a:extLst>
            </p:cNvPr>
            <p:cNvCxnSpPr>
              <a:cxnSpLocks/>
              <a:stCxn id="15" idx="0"/>
            </p:cNvCxnSpPr>
            <p:nvPr/>
          </p:nvCxnSpPr>
          <p:spPr>
            <a:xfrm rot="10800000" flipH="1">
              <a:off x="3131346" y="1166226"/>
              <a:ext cx="1" cy="2119296"/>
            </a:xfrm>
            <a:prstGeom prst="line">
              <a:avLst/>
            </a:prstGeom>
            <a:solidFill>
              <a:schemeClr val="accent3"/>
            </a:solidFill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55D45B9-A5D6-40D5-8C99-EE6B6D8B3EA5}"/>
              </a:ext>
            </a:extLst>
          </p:cNvPr>
          <p:cNvSpPr/>
          <p:nvPr/>
        </p:nvSpPr>
        <p:spPr>
          <a:xfrm>
            <a:off x="1297336" y="3151586"/>
            <a:ext cx="1033473" cy="667941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2000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7ABF051-850A-4291-9486-C472A203545F}"/>
              </a:ext>
            </a:extLst>
          </p:cNvPr>
          <p:cNvSpPr/>
          <p:nvPr/>
        </p:nvSpPr>
        <p:spPr>
          <a:xfrm>
            <a:off x="3430571" y="3151586"/>
            <a:ext cx="1033473" cy="667941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2010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2221A6C-35AC-4EA1-AB6E-7FF4A292BC09}"/>
              </a:ext>
            </a:extLst>
          </p:cNvPr>
          <p:cNvSpPr/>
          <p:nvPr/>
        </p:nvSpPr>
        <p:spPr>
          <a:xfrm>
            <a:off x="5563807" y="3151586"/>
            <a:ext cx="1033473" cy="667941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 w="95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2020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A18EA97-6BE0-44BD-BD73-D92D0416E7B7}"/>
              </a:ext>
            </a:extLst>
          </p:cNvPr>
          <p:cNvSpPr/>
          <p:nvPr/>
        </p:nvSpPr>
        <p:spPr>
          <a:xfrm>
            <a:off x="7697043" y="3151586"/>
            <a:ext cx="1033473" cy="667941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2030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D47E473-68F5-47CE-A943-7B5A76CAE5A9}"/>
              </a:ext>
            </a:extLst>
          </p:cNvPr>
          <p:cNvGrpSpPr/>
          <p:nvPr/>
        </p:nvGrpSpPr>
        <p:grpSpPr>
          <a:xfrm>
            <a:off x="7262160" y="4043633"/>
            <a:ext cx="1468353" cy="1413892"/>
            <a:chOff x="332936" y="2555951"/>
            <a:chExt cx="2926080" cy="188518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3AA26F1-DF29-46F6-83EB-011871CC829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ED1144F-9C6C-4F82-ABD6-796DAB8B307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EBB71A9-C479-4B68-ABDD-AE38FB2041EB}"/>
              </a:ext>
            </a:extLst>
          </p:cNvPr>
          <p:cNvGrpSpPr/>
          <p:nvPr/>
        </p:nvGrpSpPr>
        <p:grpSpPr>
          <a:xfrm>
            <a:off x="5128925" y="1506443"/>
            <a:ext cx="1468353" cy="1413892"/>
            <a:chOff x="332936" y="2555951"/>
            <a:chExt cx="2926080" cy="1885188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EA3ED25-827A-4853-B1F0-A986157ADDC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C1ABF11-925C-40B8-9261-17D2CA066F4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C4F8807-A838-4337-9639-0B582221C0C6}"/>
              </a:ext>
            </a:extLst>
          </p:cNvPr>
          <p:cNvGrpSpPr/>
          <p:nvPr/>
        </p:nvGrpSpPr>
        <p:grpSpPr>
          <a:xfrm>
            <a:off x="2995689" y="4043633"/>
            <a:ext cx="1468353" cy="1413892"/>
            <a:chOff x="332936" y="2555951"/>
            <a:chExt cx="2926080" cy="1885188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161EE742-36E3-4327-BF6F-57A8E29C25E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A655D24-55B6-4A9B-B441-78335866DC6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18F12930-6E50-4145-A634-7AB746A83FCF}"/>
              </a:ext>
            </a:extLst>
          </p:cNvPr>
          <p:cNvGrpSpPr/>
          <p:nvPr/>
        </p:nvGrpSpPr>
        <p:grpSpPr>
          <a:xfrm>
            <a:off x="862454" y="1506443"/>
            <a:ext cx="1468353" cy="1413892"/>
            <a:chOff x="332936" y="2555951"/>
            <a:chExt cx="2926080" cy="1885188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0AFF9B1-42EC-4800-A770-927DE3F736A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9DF76C3-F37F-47B5-9C60-D9D43F50692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49456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10280</TotalTime>
  <Words>311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Radar Timeline – Slide Template</vt:lpstr>
      <vt:lpstr>Radar Timeline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Radar Timeline</dc:title>
  <dc:creator>PresentationGO.com</dc:creator>
  <dc:description>© Copyright PresentationGO.com</dc:description>
  <dcterms:created xsi:type="dcterms:W3CDTF">2014-11-26T05:14:11Z</dcterms:created>
  <dcterms:modified xsi:type="dcterms:W3CDTF">2020-11-02T18:58:35Z</dcterms:modified>
  <cp:category>Timelines &amp; Planning</cp:category>
</cp:coreProperties>
</file>