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66" d="100"/>
          <a:sy n="66" d="100"/>
        </p:scale>
        <p:origin x="516" y="7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933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Radar Timeline – Slide Template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FF0CFD76-846D-45D2-B346-F3E652D35D58}"/>
              </a:ext>
            </a:extLst>
          </p:cNvPr>
          <p:cNvGrpSpPr/>
          <p:nvPr/>
        </p:nvGrpSpPr>
        <p:grpSpPr>
          <a:xfrm>
            <a:off x="551312" y="1589883"/>
            <a:ext cx="890588" cy="2350293"/>
            <a:chOff x="2686051" y="1678783"/>
            <a:chExt cx="890588" cy="2350293"/>
          </a:xfrm>
        </p:grpSpPr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6CAE6FFB-6B14-4787-9580-5F89519545F5}"/>
                </a:ext>
              </a:extLst>
            </p:cNvPr>
            <p:cNvGrpSpPr/>
            <p:nvPr/>
          </p:nvGrpSpPr>
          <p:grpSpPr>
            <a:xfrm>
              <a:off x="2686051" y="3138488"/>
              <a:ext cx="890588" cy="890588"/>
              <a:chOff x="2686051" y="3138488"/>
              <a:chExt cx="890588" cy="890588"/>
            </a:xfrm>
          </p:grpSpPr>
          <p:sp>
            <p:nvSpPr>
              <p:cNvPr id="32" name="Oval 31">
                <a:extLst>
                  <a:ext uri="{FF2B5EF4-FFF2-40B4-BE49-F238E27FC236}">
                    <a16:creationId xmlns:a16="http://schemas.microsoft.com/office/drawing/2014/main" id="{18762E58-BBEF-4E35-8322-6FE7F6B4A44F}"/>
                  </a:ext>
                </a:extLst>
              </p:cNvPr>
              <p:cNvSpPr/>
              <p:nvPr/>
            </p:nvSpPr>
            <p:spPr>
              <a:xfrm>
                <a:off x="2686051" y="3138488"/>
                <a:ext cx="890588" cy="890588"/>
              </a:xfrm>
              <a:prstGeom prst="ellipse">
                <a:avLst/>
              </a:prstGeom>
              <a:solidFill>
                <a:schemeClr val="accent3">
                  <a:alpha val="15000"/>
                </a:schemeClr>
              </a:solidFill>
              <a:ln w="9525">
                <a:solidFill>
                  <a:schemeClr val="accent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3" name="Oval 32">
                <a:extLst>
                  <a:ext uri="{FF2B5EF4-FFF2-40B4-BE49-F238E27FC236}">
                    <a16:creationId xmlns:a16="http://schemas.microsoft.com/office/drawing/2014/main" id="{72420511-0156-4305-A258-3C6D9EEEC373}"/>
                  </a:ext>
                </a:extLst>
              </p:cNvPr>
              <p:cNvSpPr/>
              <p:nvPr/>
            </p:nvSpPr>
            <p:spPr>
              <a:xfrm>
                <a:off x="2833084" y="3285521"/>
                <a:ext cx="596523" cy="596523"/>
              </a:xfrm>
              <a:prstGeom prst="ellipse">
                <a:avLst/>
              </a:prstGeom>
              <a:solidFill>
                <a:schemeClr val="accent3"/>
              </a:solidFill>
              <a:ln w="9525"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Oval 33">
                <a:extLst>
                  <a:ext uri="{FF2B5EF4-FFF2-40B4-BE49-F238E27FC236}">
                    <a16:creationId xmlns:a16="http://schemas.microsoft.com/office/drawing/2014/main" id="{253487F8-2B29-43C8-8D14-E8879081819B}"/>
                  </a:ext>
                </a:extLst>
              </p:cNvPr>
              <p:cNvSpPr/>
              <p:nvPr/>
            </p:nvSpPr>
            <p:spPr>
              <a:xfrm>
                <a:off x="2978014" y="3430451"/>
                <a:ext cx="306663" cy="306663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Oval 34">
                <a:extLst>
                  <a:ext uri="{FF2B5EF4-FFF2-40B4-BE49-F238E27FC236}">
                    <a16:creationId xmlns:a16="http://schemas.microsoft.com/office/drawing/2014/main" id="{47BBCB95-80C7-4055-A610-266F5CEDF033}"/>
                  </a:ext>
                </a:extLst>
              </p:cNvPr>
              <p:cNvSpPr/>
              <p:nvPr/>
            </p:nvSpPr>
            <p:spPr>
              <a:xfrm>
                <a:off x="3068333" y="3520770"/>
                <a:ext cx="126024" cy="126024"/>
              </a:xfrm>
              <a:prstGeom prst="ellipse">
                <a:avLst/>
              </a:prstGeom>
              <a:solidFill>
                <a:schemeClr val="accent3"/>
              </a:solidFill>
              <a:ln w="9525"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7C88AB7D-9CA0-4571-B0F7-70415E3E1801}"/>
                </a:ext>
              </a:extLst>
            </p:cNvPr>
            <p:cNvCxnSpPr>
              <a:cxnSpLocks/>
              <a:stCxn id="33" idx="0"/>
            </p:cNvCxnSpPr>
            <p:nvPr/>
          </p:nvCxnSpPr>
          <p:spPr>
            <a:xfrm flipV="1">
              <a:off x="3131346" y="1678783"/>
              <a:ext cx="0" cy="1606738"/>
            </a:xfrm>
            <a:prstGeom prst="line">
              <a:avLst/>
            </a:prstGeom>
            <a:solidFill>
              <a:schemeClr val="accent3"/>
            </a:solidFill>
            <a:ln w="1905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E2B827E8-A362-4ECD-A046-7E1A518A7E5A}"/>
              </a:ext>
            </a:extLst>
          </p:cNvPr>
          <p:cNvGrpSpPr/>
          <p:nvPr/>
        </p:nvGrpSpPr>
        <p:grpSpPr>
          <a:xfrm rot="10800000">
            <a:off x="3395626" y="3049588"/>
            <a:ext cx="890588" cy="2350293"/>
            <a:chOff x="2686051" y="1678783"/>
            <a:chExt cx="890588" cy="2350293"/>
          </a:xfrm>
        </p:grpSpPr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9899175D-1372-4E40-A9B3-EBE197532385}"/>
                </a:ext>
              </a:extLst>
            </p:cNvPr>
            <p:cNvGrpSpPr/>
            <p:nvPr/>
          </p:nvGrpSpPr>
          <p:grpSpPr>
            <a:xfrm>
              <a:off x="2686051" y="3138488"/>
              <a:ext cx="890588" cy="890588"/>
              <a:chOff x="2686051" y="3138488"/>
              <a:chExt cx="890588" cy="890588"/>
            </a:xfrm>
          </p:grpSpPr>
          <p:sp>
            <p:nvSpPr>
              <p:cNvPr id="26" name="Oval 25">
                <a:extLst>
                  <a:ext uri="{FF2B5EF4-FFF2-40B4-BE49-F238E27FC236}">
                    <a16:creationId xmlns:a16="http://schemas.microsoft.com/office/drawing/2014/main" id="{8E9775AD-29E9-4EA6-A548-65C4BB5E82DB}"/>
                  </a:ext>
                </a:extLst>
              </p:cNvPr>
              <p:cNvSpPr/>
              <p:nvPr/>
            </p:nvSpPr>
            <p:spPr>
              <a:xfrm>
                <a:off x="2686051" y="3138488"/>
                <a:ext cx="890588" cy="890588"/>
              </a:xfrm>
              <a:prstGeom prst="ellipse">
                <a:avLst/>
              </a:prstGeom>
              <a:solidFill>
                <a:schemeClr val="accent2">
                  <a:alpha val="15000"/>
                </a:schemeClr>
              </a:solidFill>
              <a:ln w="9525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Oval 26">
                <a:extLst>
                  <a:ext uri="{FF2B5EF4-FFF2-40B4-BE49-F238E27FC236}">
                    <a16:creationId xmlns:a16="http://schemas.microsoft.com/office/drawing/2014/main" id="{F064FA13-7F54-4B75-B8C5-3567F17D1C7D}"/>
                  </a:ext>
                </a:extLst>
              </p:cNvPr>
              <p:cNvSpPr/>
              <p:nvPr/>
            </p:nvSpPr>
            <p:spPr>
              <a:xfrm>
                <a:off x="2833084" y="3285521"/>
                <a:ext cx="596523" cy="596523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Oval 27">
                <a:extLst>
                  <a:ext uri="{FF2B5EF4-FFF2-40B4-BE49-F238E27FC236}">
                    <a16:creationId xmlns:a16="http://schemas.microsoft.com/office/drawing/2014/main" id="{AD7B2CE4-D318-4DBE-8CF3-9C7F729EFF76}"/>
                  </a:ext>
                </a:extLst>
              </p:cNvPr>
              <p:cNvSpPr/>
              <p:nvPr/>
            </p:nvSpPr>
            <p:spPr>
              <a:xfrm>
                <a:off x="2978014" y="3430451"/>
                <a:ext cx="306663" cy="306663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Oval 28">
                <a:extLst>
                  <a:ext uri="{FF2B5EF4-FFF2-40B4-BE49-F238E27FC236}">
                    <a16:creationId xmlns:a16="http://schemas.microsoft.com/office/drawing/2014/main" id="{4252B7FA-BADF-4D97-A1D5-E52BD8AB1F55}"/>
                  </a:ext>
                </a:extLst>
              </p:cNvPr>
              <p:cNvSpPr/>
              <p:nvPr/>
            </p:nvSpPr>
            <p:spPr>
              <a:xfrm>
                <a:off x="3068333" y="3520770"/>
                <a:ext cx="126024" cy="126024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F95B0180-5790-41C4-B67E-3A5D7C9D1B67}"/>
                </a:ext>
              </a:extLst>
            </p:cNvPr>
            <p:cNvCxnSpPr>
              <a:cxnSpLocks/>
              <a:stCxn id="27" idx="0"/>
            </p:cNvCxnSpPr>
            <p:nvPr/>
          </p:nvCxnSpPr>
          <p:spPr>
            <a:xfrm flipV="1">
              <a:off x="3131346" y="1678783"/>
              <a:ext cx="0" cy="1606738"/>
            </a:xfrm>
            <a:prstGeom prst="line">
              <a:avLst/>
            </a:prstGeom>
            <a:solidFill>
              <a:schemeClr val="accent3"/>
            </a:solidFill>
            <a:ln w="19050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679F50DB-0377-43D9-8FB9-7A7CC62FC157}"/>
              </a:ext>
            </a:extLst>
          </p:cNvPr>
          <p:cNvGrpSpPr/>
          <p:nvPr/>
        </p:nvGrpSpPr>
        <p:grpSpPr>
          <a:xfrm>
            <a:off x="6239940" y="1599408"/>
            <a:ext cx="890588" cy="2350293"/>
            <a:chOff x="2686051" y="1678783"/>
            <a:chExt cx="890588" cy="2350293"/>
          </a:xfrm>
        </p:grpSpPr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22680DE9-138A-4F98-A708-1F791B7B1836}"/>
                </a:ext>
              </a:extLst>
            </p:cNvPr>
            <p:cNvGrpSpPr/>
            <p:nvPr/>
          </p:nvGrpSpPr>
          <p:grpSpPr>
            <a:xfrm>
              <a:off x="2686051" y="3138488"/>
              <a:ext cx="890588" cy="890588"/>
              <a:chOff x="2686051" y="3138488"/>
              <a:chExt cx="890588" cy="890588"/>
            </a:xfrm>
          </p:grpSpPr>
          <p:sp>
            <p:nvSpPr>
              <p:cNvPr id="20" name="Oval 19">
                <a:extLst>
                  <a:ext uri="{FF2B5EF4-FFF2-40B4-BE49-F238E27FC236}">
                    <a16:creationId xmlns:a16="http://schemas.microsoft.com/office/drawing/2014/main" id="{EBD5FE9F-CF16-4EE9-86E4-0C48DBD6985A}"/>
                  </a:ext>
                </a:extLst>
              </p:cNvPr>
              <p:cNvSpPr/>
              <p:nvPr/>
            </p:nvSpPr>
            <p:spPr>
              <a:xfrm>
                <a:off x="2686051" y="3138488"/>
                <a:ext cx="890588" cy="890588"/>
              </a:xfrm>
              <a:prstGeom prst="ellipse">
                <a:avLst/>
              </a:prstGeom>
              <a:solidFill>
                <a:schemeClr val="accent5">
                  <a:alpha val="15000"/>
                </a:schemeClr>
              </a:solidFill>
              <a:ln w="9525"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Oval 20">
                <a:extLst>
                  <a:ext uri="{FF2B5EF4-FFF2-40B4-BE49-F238E27FC236}">
                    <a16:creationId xmlns:a16="http://schemas.microsoft.com/office/drawing/2014/main" id="{BE7FCFC8-DB05-425D-B847-6693CDC08632}"/>
                  </a:ext>
                </a:extLst>
              </p:cNvPr>
              <p:cNvSpPr/>
              <p:nvPr/>
            </p:nvSpPr>
            <p:spPr>
              <a:xfrm>
                <a:off x="2833084" y="3285521"/>
                <a:ext cx="596523" cy="596523"/>
              </a:xfrm>
              <a:prstGeom prst="ellipse">
                <a:avLst/>
              </a:prstGeom>
              <a:solidFill>
                <a:schemeClr val="accent5"/>
              </a:solidFill>
              <a:ln w="952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Oval 21">
                <a:extLst>
                  <a:ext uri="{FF2B5EF4-FFF2-40B4-BE49-F238E27FC236}">
                    <a16:creationId xmlns:a16="http://schemas.microsoft.com/office/drawing/2014/main" id="{9F893F1F-2EB7-4B89-A1D3-02EE81C8523E}"/>
                  </a:ext>
                </a:extLst>
              </p:cNvPr>
              <p:cNvSpPr/>
              <p:nvPr/>
            </p:nvSpPr>
            <p:spPr>
              <a:xfrm>
                <a:off x="2978014" y="3430451"/>
                <a:ext cx="306663" cy="306663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Oval 22">
                <a:extLst>
                  <a:ext uri="{FF2B5EF4-FFF2-40B4-BE49-F238E27FC236}">
                    <a16:creationId xmlns:a16="http://schemas.microsoft.com/office/drawing/2014/main" id="{9A760EA6-C637-4FB0-8E2A-5635DA19908D}"/>
                  </a:ext>
                </a:extLst>
              </p:cNvPr>
              <p:cNvSpPr/>
              <p:nvPr/>
            </p:nvSpPr>
            <p:spPr>
              <a:xfrm>
                <a:off x="3068333" y="3520770"/>
                <a:ext cx="126024" cy="126024"/>
              </a:xfrm>
              <a:prstGeom prst="ellipse">
                <a:avLst/>
              </a:prstGeom>
              <a:solidFill>
                <a:schemeClr val="accent5"/>
              </a:solidFill>
              <a:ln w="952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C31E3C86-AEDC-4F19-80D2-53F0D7A746CD}"/>
                </a:ext>
              </a:extLst>
            </p:cNvPr>
            <p:cNvCxnSpPr>
              <a:cxnSpLocks/>
              <a:stCxn id="21" idx="0"/>
            </p:cNvCxnSpPr>
            <p:nvPr/>
          </p:nvCxnSpPr>
          <p:spPr>
            <a:xfrm flipV="1">
              <a:off x="3131346" y="1678783"/>
              <a:ext cx="0" cy="1606738"/>
            </a:xfrm>
            <a:prstGeom prst="line">
              <a:avLst/>
            </a:prstGeom>
            <a:solidFill>
              <a:schemeClr val="accent3"/>
            </a:solidFill>
            <a:ln w="1905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AAB01DDB-C2B2-46B8-BBB8-09CF426A3C58}"/>
              </a:ext>
            </a:extLst>
          </p:cNvPr>
          <p:cNvGrpSpPr/>
          <p:nvPr/>
        </p:nvGrpSpPr>
        <p:grpSpPr>
          <a:xfrm rot="10800000">
            <a:off x="9084255" y="3059113"/>
            <a:ext cx="890588" cy="2350293"/>
            <a:chOff x="2686051" y="1678783"/>
            <a:chExt cx="890588" cy="2350293"/>
          </a:xfrm>
        </p:grpSpPr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3A34FBB5-22AE-4645-83A1-E9EC946C4660}"/>
                </a:ext>
              </a:extLst>
            </p:cNvPr>
            <p:cNvGrpSpPr/>
            <p:nvPr/>
          </p:nvGrpSpPr>
          <p:grpSpPr>
            <a:xfrm>
              <a:off x="2686051" y="3138488"/>
              <a:ext cx="890588" cy="890588"/>
              <a:chOff x="2686051" y="3138488"/>
              <a:chExt cx="890588" cy="890588"/>
            </a:xfrm>
          </p:grpSpPr>
          <p:sp>
            <p:nvSpPr>
              <p:cNvPr id="14" name="Oval 13">
                <a:extLst>
                  <a:ext uri="{FF2B5EF4-FFF2-40B4-BE49-F238E27FC236}">
                    <a16:creationId xmlns:a16="http://schemas.microsoft.com/office/drawing/2014/main" id="{AA020920-3457-4AB1-922D-147A7FBE36E9}"/>
                  </a:ext>
                </a:extLst>
              </p:cNvPr>
              <p:cNvSpPr/>
              <p:nvPr/>
            </p:nvSpPr>
            <p:spPr>
              <a:xfrm>
                <a:off x="2686051" y="3138488"/>
                <a:ext cx="890588" cy="890588"/>
              </a:xfrm>
              <a:prstGeom prst="ellipse">
                <a:avLst/>
              </a:prstGeom>
              <a:solidFill>
                <a:schemeClr val="accent6">
                  <a:alpha val="15000"/>
                </a:schemeClr>
              </a:solidFill>
              <a:ln w="9525"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Oval 14">
                <a:extLst>
                  <a:ext uri="{FF2B5EF4-FFF2-40B4-BE49-F238E27FC236}">
                    <a16:creationId xmlns:a16="http://schemas.microsoft.com/office/drawing/2014/main" id="{F41743DB-3FAF-4B1A-A353-E812FFA5B683}"/>
                  </a:ext>
                </a:extLst>
              </p:cNvPr>
              <p:cNvSpPr/>
              <p:nvPr/>
            </p:nvSpPr>
            <p:spPr>
              <a:xfrm>
                <a:off x="2833084" y="3285521"/>
                <a:ext cx="596523" cy="596523"/>
              </a:xfrm>
              <a:prstGeom prst="ellipse">
                <a:avLst/>
              </a:prstGeom>
              <a:solidFill>
                <a:schemeClr val="accent6"/>
              </a:solidFill>
              <a:ln w="9525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Oval 15">
                <a:extLst>
                  <a:ext uri="{FF2B5EF4-FFF2-40B4-BE49-F238E27FC236}">
                    <a16:creationId xmlns:a16="http://schemas.microsoft.com/office/drawing/2014/main" id="{07BEB0F9-1A39-4D79-9496-4C5F3DA562D4}"/>
                  </a:ext>
                </a:extLst>
              </p:cNvPr>
              <p:cNvSpPr/>
              <p:nvPr/>
            </p:nvSpPr>
            <p:spPr>
              <a:xfrm>
                <a:off x="2978014" y="3430451"/>
                <a:ext cx="306663" cy="306663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Oval 16">
                <a:extLst>
                  <a:ext uri="{FF2B5EF4-FFF2-40B4-BE49-F238E27FC236}">
                    <a16:creationId xmlns:a16="http://schemas.microsoft.com/office/drawing/2014/main" id="{49A6BB50-BC80-41AD-AA83-05FCCEE305CE}"/>
                  </a:ext>
                </a:extLst>
              </p:cNvPr>
              <p:cNvSpPr/>
              <p:nvPr/>
            </p:nvSpPr>
            <p:spPr>
              <a:xfrm>
                <a:off x="3068333" y="3520770"/>
                <a:ext cx="126024" cy="126024"/>
              </a:xfrm>
              <a:prstGeom prst="ellipse">
                <a:avLst/>
              </a:prstGeom>
              <a:solidFill>
                <a:schemeClr val="accent6"/>
              </a:solidFill>
              <a:ln w="9525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8B5B02E1-8221-4BA9-87BC-2536C531DE69}"/>
                </a:ext>
              </a:extLst>
            </p:cNvPr>
            <p:cNvCxnSpPr>
              <a:cxnSpLocks/>
              <a:stCxn id="15" idx="0"/>
            </p:cNvCxnSpPr>
            <p:nvPr/>
          </p:nvCxnSpPr>
          <p:spPr>
            <a:xfrm flipV="1">
              <a:off x="3131346" y="1678783"/>
              <a:ext cx="0" cy="1606738"/>
            </a:xfrm>
            <a:prstGeom prst="line">
              <a:avLst/>
            </a:prstGeom>
            <a:solidFill>
              <a:schemeClr val="accent3"/>
            </a:solidFill>
            <a:ln w="19050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755D45B9-A5D6-40D5-8C99-EE6B6D8B3EA5}"/>
              </a:ext>
            </a:extLst>
          </p:cNvPr>
          <p:cNvSpPr/>
          <p:nvPr/>
        </p:nvSpPr>
        <p:spPr>
          <a:xfrm>
            <a:off x="1729781" y="3059114"/>
            <a:ext cx="1377964" cy="890588"/>
          </a:xfrm>
          <a:prstGeom prst="roundRect">
            <a:avLst>
              <a:gd name="adj" fmla="val 50000"/>
            </a:avLst>
          </a:prstGeom>
          <a:solidFill>
            <a:schemeClr val="accent3">
              <a:alpha val="15000"/>
            </a:schemeClr>
          </a:solidFill>
          <a:ln w="9525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2"/>
                </a:solidFill>
              </a:rPr>
              <a:t>2000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B7ABF051-850A-4291-9486-C472A203545F}"/>
              </a:ext>
            </a:extLst>
          </p:cNvPr>
          <p:cNvSpPr/>
          <p:nvPr/>
        </p:nvSpPr>
        <p:spPr>
          <a:xfrm>
            <a:off x="4574095" y="3059114"/>
            <a:ext cx="1377964" cy="890588"/>
          </a:xfrm>
          <a:prstGeom prst="roundRect">
            <a:avLst>
              <a:gd name="adj" fmla="val 50000"/>
            </a:avLst>
          </a:prstGeom>
          <a:solidFill>
            <a:schemeClr val="accent2">
              <a:alpha val="15000"/>
            </a:schemeClr>
          </a:solidFill>
          <a:ln w="952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2010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02221A6C-35AC-4EA1-AB6E-7FF4A292BC09}"/>
              </a:ext>
            </a:extLst>
          </p:cNvPr>
          <p:cNvSpPr/>
          <p:nvPr/>
        </p:nvSpPr>
        <p:spPr>
          <a:xfrm>
            <a:off x="7418409" y="3059114"/>
            <a:ext cx="1377964" cy="890588"/>
          </a:xfrm>
          <a:prstGeom prst="roundRect">
            <a:avLst>
              <a:gd name="adj" fmla="val 50000"/>
            </a:avLst>
          </a:prstGeom>
          <a:solidFill>
            <a:schemeClr val="accent5">
              <a:alpha val="15000"/>
            </a:schemeClr>
          </a:solidFill>
          <a:ln w="9525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accent5"/>
                </a:solidFill>
              </a:rPr>
              <a:t>2020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3A18EA97-6BE0-44BD-BD73-D92D0416E7B7}"/>
              </a:ext>
            </a:extLst>
          </p:cNvPr>
          <p:cNvSpPr/>
          <p:nvPr/>
        </p:nvSpPr>
        <p:spPr>
          <a:xfrm>
            <a:off x="10262724" y="3059114"/>
            <a:ext cx="1377964" cy="890588"/>
          </a:xfrm>
          <a:prstGeom prst="roundRect">
            <a:avLst>
              <a:gd name="adj" fmla="val 50000"/>
            </a:avLst>
          </a:prstGeom>
          <a:solidFill>
            <a:schemeClr val="accent6">
              <a:alpha val="15000"/>
            </a:schemeClr>
          </a:solidFill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accent6">
                    <a:lumMod val="50000"/>
                  </a:schemeClr>
                </a:solidFill>
              </a:rPr>
              <a:t>2030</a:t>
            </a: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568D1E71-32F3-4520-B7E5-A7DBE37A4FD2}"/>
              </a:ext>
            </a:extLst>
          </p:cNvPr>
          <p:cNvGrpSpPr/>
          <p:nvPr/>
        </p:nvGrpSpPr>
        <p:grpSpPr>
          <a:xfrm>
            <a:off x="9682880" y="4094631"/>
            <a:ext cx="1957804" cy="1474819"/>
            <a:chOff x="332936" y="2627766"/>
            <a:chExt cx="2926080" cy="1474819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18F93AA9-66B4-4E3C-BDCF-ACD8D1173F9C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CA141354-B0C8-47A0-B5F6-936C74292783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pharetra.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823C0270-098A-47A5-9C09-C17182AB8446}"/>
              </a:ext>
            </a:extLst>
          </p:cNvPr>
          <p:cNvGrpSpPr/>
          <p:nvPr/>
        </p:nvGrpSpPr>
        <p:grpSpPr>
          <a:xfrm>
            <a:off x="6838566" y="1437263"/>
            <a:ext cx="1957804" cy="1474819"/>
            <a:chOff x="332936" y="2627766"/>
            <a:chExt cx="2926080" cy="1474819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6BDAF4DB-C7B8-481E-8A02-9F6CD005D66E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46FC46A5-3FC6-4611-B36E-EB2C2BE4C951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pharetra.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D9B08980-BF23-4929-92AC-326EA9F28CE2}"/>
              </a:ext>
            </a:extLst>
          </p:cNvPr>
          <p:cNvGrpSpPr/>
          <p:nvPr/>
        </p:nvGrpSpPr>
        <p:grpSpPr>
          <a:xfrm>
            <a:off x="3994252" y="4094631"/>
            <a:ext cx="1957804" cy="1474819"/>
            <a:chOff x="332936" y="2627766"/>
            <a:chExt cx="2926080" cy="1474819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2D411930-9099-46F6-9427-4DE208A26289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EE556D5E-2E8B-4193-939E-2CC66BBD32A6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pharetra.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58D4DE3D-0A31-4310-9B4E-86E6030AC751}"/>
              </a:ext>
            </a:extLst>
          </p:cNvPr>
          <p:cNvGrpSpPr/>
          <p:nvPr/>
        </p:nvGrpSpPr>
        <p:grpSpPr>
          <a:xfrm>
            <a:off x="1149938" y="1437263"/>
            <a:ext cx="1957804" cy="1474819"/>
            <a:chOff x="332936" y="2627766"/>
            <a:chExt cx="2926080" cy="1474819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7E951062-1F2C-48DD-834C-D2A7AB9642F7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B9F123D2-16BC-4B77-A5C6-66E53D6D51DE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Radar Timeline – Slide Template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FF0CFD76-846D-45D2-B346-F3E652D35D58}"/>
              </a:ext>
            </a:extLst>
          </p:cNvPr>
          <p:cNvGrpSpPr/>
          <p:nvPr/>
        </p:nvGrpSpPr>
        <p:grpSpPr>
          <a:xfrm>
            <a:off x="551312" y="1589883"/>
            <a:ext cx="890588" cy="2350293"/>
            <a:chOff x="2686051" y="1678783"/>
            <a:chExt cx="890588" cy="2350293"/>
          </a:xfrm>
        </p:grpSpPr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6CAE6FFB-6B14-4787-9580-5F89519545F5}"/>
                </a:ext>
              </a:extLst>
            </p:cNvPr>
            <p:cNvGrpSpPr/>
            <p:nvPr/>
          </p:nvGrpSpPr>
          <p:grpSpPr>
            <a:xfrm>
              <a:off x="2686051" y="3138488"/>
              <a:ext cx="890588" cy="890588"/>
              <a:chOff x="2686051" y="3138488"/>
              <a:chExt cx="890588" cy="890588"/>
            </a:xfrm>
          </p:grpSpPr>
          <p:sp>
            <p:nvSpPr>
              <p:cNvPr id="32" name="Oval 31">
                <a:extLst>
                  <a:ext uri="{FF2B5EF4-FFF2-40B4-BE49-F238E27FC236}">
                    <a16:creationId xmlns:a16="http://schemas.microsoft.com/office/drawing/2014/main" id="{18762E58-BBEF-4E35-8322-6FE7F6B4A44F}"/>
                  </a:ext>
                </a:extLst>
              </p:cNvPr>
              <p:cNvSpPr/>
              <p:nvPr/>
            </p:nvSpPr>
            <p:spPr>
              <a:xfrm>
                <a:off x="2686051" y="3138488"/>
                <a:ext cx="890588" cy="890588"/>
              </a:xfrm>
              <a:prstGeom prst="ellipse">
                <a:avLst/>
              </a:prstGeom>
              <a:solidFill>
                <a:schemeClr val="accent3">
                  <a:alpha val="15000"/>
                </a:schemeClr>
              </a:solidFill>
              <a:ln w="9525">
                <a:solidFill>
                  <a:schemeClr val="accent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3" name="Oval 32">
                <a:extLst>
                  <a:ext uri="{FF2B5EF4-FFF2-40B4-BE49-F238E27FC236}">
                    <a16:creationId xmlns:a16="http://schemas.microsoft.com/office/drawing/2014/main" id="{72420511-0156-4305-A258-3C6D9EEEC373}"/>
                  </a:ext>
                </a:extLst>
              </p:cNvPr>
              <p:cNvSpPr/>
              <p:nvPr/>
            </p:nvSpPr>
            <p:spPr>
              <a:xfrm>
                <a:off x="2833084" y="3285521"/>
                <a:ext cx="596523" cy="596523"/>
              </a:xfrm>
              <a:prstGeom prst="ellipse">
                <a:avLst/>
              </a:prstGeom>
              <a:solidFill>
                <a:schemeClr val="accent3"/>
              </a:solidFill>
              <a:ln w="9525"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Oval 33">
                <a:extLst>
                  <a:ext uri="{FF2B5EF4-FFF2-40B4-BE49-F238E27FC236}">
                    <a16:creationId xmlns:a16="http://schemas.microsoft.com/office/drawing/2014/main" id="{253487F8-2B29-43C8-8D14-E8879081819B}"/>
                  </a:ext>
                </a:extLst>
              </p:cNvPr>
              <p:cNvSpPr/>
              <p:nvPr/>
            </p:nvSpPr>
            <p:spPr>
              <a:xfrm>
                <a:off x="2978014" y="3430451"/>
                <a:ext cx="306663" cy="306663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Oval 34">
                <a:extLst>
                  <a:ext uri="{FF2B5EF4-FFF2-40B4-BE49-F238E27FC236}">
                    <a16:creationId xmlns:a16="http://schemas.microsoft.com/office/drawing/2014/main" id="{47BBCB95-80C7-4055-A610-266F5CEDF033}"/>
                  </a:ext>
                </a:extLst>
              </p:cNvPr>
              <p:cNvSpPr/>
              <p:nvPr/>
            </p:nvSpPr>
            <p:spPr>
              <a:xfrm>
                <a:off x="3068333" y="3520770"/>
                <a:ext cx="126024" cy="126024"/>
              </a:xfrm>
              <a:prstGeom prst="ellipse">
                <a:avLst/>
              </a:prstGeom>
              <a:solidFill>
                <a:schemeClr val="accent3"/>
              </a:solidFill>
              <a:ln w="9525"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7C88AB7D-9CA0-4571-B0F7-70415E3E1801}"/>
                </a:ext>
              </a:extLst>
            </p:cNvPr>
            <p:cNvCxnSpPr>
              <a:cxnSpLocks/>
              <a:stCxn id="33" idx="0"/>
            </p:cNvCxnSpPr>
            <p:nvPr/>
          </p:nvCxnSpPr>
          <p:spPr>
            <a:xfrm flipV="1">
              <a:off x="3131346" y="1678783"/>
              <a:ext cx="0" cy="1606738"/>
            </a:xfrm>
            <a:prstGeom prst="line">
              <a:avLst/>
            </a:prstGeom>
            <a:solidFill>
              <a:schemeClr val="accent3"/>
            </a:solidFill>
            <a:ln w="1905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E2B827E8-A362-4ECD-A046-7E1A518A7E5A}"/>
              </a:ext>
            </a:extLst>
          </p:cNvPr>
          <p:cNvGrpSpPr/>
          <p:nvPr/>
        </p:nvGrpSpPr>
        <p:grpSpPr>
          <a:xfrm rot="10800000">
            <a:off x="3395626" y="3049588"/>
            <a:ext cx="890588" cy="2350293"/>
            <a:chOff x="2686051" y="1678783"/>
            <a:chExt cx="890588" cy="2350293"/>
          </a:xfrm>
        </p:grpSpPr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9899175D-1372-4E40-A9B3-EBE197532385}"/>
                </a:ext>
              </a:extLst>
            </p:cNvPr>
            <p:cNvGrpSpPr/>
            <p:nvPr/>
          </p:nvGrpSpPr>
          <p:grpSpPr>
            <a:xfrm>
              <a:off x="2686051" y="3138488"/>
              <a:ext cx="890588" cy="890588"/>
              <a:chOff x="2686051" y="3138488"/>
              <a:chExt cx="890588" cy="890588"/>
            </a:xfrm>
          </p:grpSpPr>
          <p:sp>
            <p:nvSpPr>
              <p:cNvPr id="26" name="Oval 25">
                <a:extLst>
                  <a:ext uri="{FF2B5EF4-FFF2-40B4-BE49-F238E27FC236}">
                    <a16:creationId xmlns:a16="http://schemas.microsoft.com/office/drawing/2014/main" id="{8E9775AD-29E9-4EA6-A548-65C4BB5E82DB}"/>
                  </a:ext>
                </a:extLst>
              </p:cNvPr>
              <p:cNvSpPr/>
              <p:nvPr/>
            </p:nvSpPr>
            <p:spPr>
              <a:xfrm>
                <a:off x="2686051" y="3138488"/>
                <a:ext cx="890588" cy="890588"/>
              </a:xfrm>
              <a:prstGeom prst="ellipse">
                <a:avLst/>
              </a:prstGeom>
              <a:solidFill>
                <a:schemeClr val="accent2">
                  <a:alpha val="15000"/>
                </a:schemeClr>
              </a:solidFill>
              <a:ln w="9525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Oval 26">
                <a:extLst>
                  <a:ext uri="{FF2B5EF4-FFF2-40B4-BE49-F238E27FC236}">
                    <a16:creationId xmlns:a16="http://schemas.microsoft.com/office/drawing/2014/main" id="{F064FA13-7F54-4B75-B8C5-3567F17D1C7D}"/>
                  </a:ext>
                </a:extLst>
              </p:cNvPr>
              <p:cNvSpPr/>
              <p:nvPr/>
            </p:nvSpPr>
            <p:spPr>
              <a:xfrm>
                <a:off x="2833084" y="3285521"/>
                <a:ext cx="596523" cy="596523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Oval 27">
                <a:extLst>
                  <a:ext uri="{FF2B5EF4-FFF2-40B4-BE49-F238E27FC236}">
                    <a16:creationId xmlns:a16="http://schemas.microsoft.com/office/drawing/2014/main" id="{AD7B2CE4-D318-4DBE-8CF3-9C7F729EFF76}"/>
                  </a:ext>
                </a:extLst>
              </p:cNvPr>
              <p:cNvSpPr/>
              <p:nvPr/>
            </p:nvSpPr>
            <p:spPr>
              <a:xfrm>
                <a:off x="2978014" y="3430451"/>
                <a:ext cx="306663" cy="306663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Oval 28">
                <a:extLst>
                  <a:ext uri="{FF2B5EF4-FFF2-40B4-BE49-F238E27FC236}">
                    <a16:creationId xmlns:a16="http://schemas.microsoft.com/office/drawing/2014/main" id="{4252B7FA-BADF-4D97-A1D5-E52BD8AB1F55}"/>
                  </a:ext>
                </a:extLst>
              </p:cNvPr>
              <p:cNvSpPr/>
              <p:nvPr/>
            </p:nvSpPr>
            <p:spPr>
              <a:xfrm>
                <a:off x="3068333" y="3520770"/>
                <a:ext cx="126024" cy="126024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F95B0180-5790-41C4-B67E-3A5D7C9D1B67}"/>
                </a:ext>
              </a:extLst>
            </p:cNvPr>
            <p:cNvCxnSpPr>
              <a:cxnSpLocks/>
              <a:stCxn id="27" idx="0"/>
            </p:cNvCxnSpPr>
            <p:nvPr/>
          </p:nvCxnSpPr>
          <p:spPr>
            <a:xfrm flipV="1">
              <a:off x="3131346" y="1678783"/>
              <a:ext cx="0" cy="1606738"/>
            </a:xfrm>
            <a:prstGeom prst="line">
              <a:avLst/>
            </a:prstGeom>
            <a:solidFill>
              <a:schemeClr val="accent3"/>
            </a:solidFill>
            <a:ln w="1905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679F50DB-0377-43D9-8FB9-7A7CC62FC157}"/>
              </a:ext>
            </a:extLst>
          </p:cNvPr>
          <p:cNvGrpSpPr/>
          <p:nvPr/>
        </p:nvGrpSpPr>
        <p:grpSpPr>
          <a:xfrm>
            <a:off x="6239940" y="1599408"/>
            <a:ext cx="890588" cy="2350293"/>
            <a:chOff x="2686051" y="1678783"/>
            <a:chExt cx="890588" cy="2350293"/>
          </a:xfrm>
        </p:grpSpPr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22680DE9-138A-4F98-A708-1F791B7B1836}"/>
                </a:ext>
              </a:extLst>
            </p:cNvPr>
            <p:cNvGrpSpPr/>
            <p:nvPr/>
          </p:nvGrpSpPr>
          <p:grpSpPr>
            <a:xfrm>
              <a:off x="2686051" y="3138488"/>
              <a:ext cx="890588" cy="890588"/>
              <a:chOff x="2686051" y="3138488"/>
              <a:chExt cx="890588" cy="890588"/>
            </a:xfrm>
          </p:grpSpPr>
          <p:sp>
            <p:nvSpPr>
              <p:cNvPr id="20" name="Oval 19">
                <a:extLst>
                  <a:ext uri="{FF2B5EF4-FFF2-40B4-BE49-F238E27FC236}">
                    <a16:creationId xmlns:a16="http://schemas.microsoft.com/office/drawing/2014/main" id="{EBD5FE9F-CF16-4EE9-86E4-0C48DBD6985A}"/>
                  </a:ext>
                </a:extLst>
              </p:cNvPr>
              <p:cNvSpPr/>
              <p:nvPr/>
            </p:nvSpPr>
            <p:spPr>
              <a:xfrm>
                <a:off x="2686051" y="3138488"/>
                <a:ext cx="890588" cy="890588"/>
              </a:xfrm>
              <a:prstGeom prst="ellipse">
                <a:avLst/>
              </a:prstGeom>
              <a:solidFill>
                <a:schemeClr val="accent5">
                  <a:alpha val="15000"/>
                </a:schemeClr>
              </a:solidFill>
              <a:ln w="9525"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Oval 20">
                <a:extLst>
                  <a:ext uri="{FF2B5EF4-FFF2-40B4-BE49-F238E27FC236}">
                    <a16:creationId xmlns:a16="http://schemas.microsoft.com/office/drawing/2014/main" id="{BE7FCFC8-DB05-425D-B847-6693CDC08632}"/>
                  </a:ext>
                </a:extLst>
              </p:cNvPr>
              <p:cNvSpPr/>
              <p:nvPr/>
            </p:nvSpPr>
            <p:spPr>
              <a:xfrm>
                <a:off x="2833084" y="3285521"/>
                <a:ext cx="596523" cy="596523"/>
              </a:xfrm>
              <a:prstGeom prst="ellipse">
                <a:avLst/>
              </a:prstGeom>
              <a:solidFill>
                <a:schemeClr val="accent5"/>
              </a:solidFill>
              <a:ln w="952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Oval 21">
                <a:extLst>
                  <a:ext uri="{FF2B5EF4-FFF2-40B4-BE49-F238E27FC236}">
                    <a16:creationId xmlns:a16="http://schemas.microsoft.com/office/drawing/2014/main" id="{9F893F1F-2EB7-4B89-A1D3-02EE81C8523E}"/>
                  </a:ext>
                </a:extLst>
              </p:cNvPr>
              <p:cNvSpPr/>
              <p:nvPr/>
            </p:nvSpPr>
            <p:spPr>
              <a:xfrm>
                <a:off x="2978014" y="3430451"/>
                <a:ext cx="306663" cy="306663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Oval 22">
                <a:extLst>
                  <a:ext uri="{FF2B5EF4-FFF2-40B4-BE49-F238E27FC236}">
                    <a16:creationId xmlns:a16="http://schemas.microsoft.com/office/drawing/2014/main" id="{9A760EA6-C637-4FB0-8E2A-5635DA19908D}"/>
                  </a:ext>
                </a:extLst>
              </p:cNvPr>
              <p:cNvSpPr/>
              <p:nvPr/>
            </p:nvSpPr>
            <p:spPr>
              <a:xfrm>
                <a:off x="3068333" y="3520770"/>
                <a:ext cx="126024" cy="126024"/>
              </a:xfrm>
              <a:prstGeom prst="ellipse">
                <a:avLst/>
              </a:prstGeom>
              <a:solidFill>
                <a:schemeClr val="accent5"/>
              </a:solidFill>
              <a:ln w="952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C31E3C86-AEDC-4F19-80D2-53F0D7A746CD}"/>
                </a:ext>
              </a:extLst>
            </p:cNvPr>
            <p:cNvCxnSpPr>
              <a:cxnSpLocks/>
              <a:stCxn id="21" idx="0"/>
            </p:cNvCxnSpPr>
            <p:nvPr/>
          </p:nvCxnSpPr>
          <p:spPr>
            <a:xfrm flipV="1">
              <a:off x="3131346" y="1678783"/>
              <a:ext cx="0" cy="1606738"/>
            </a:xfrm>
            <a:prstGeom prst="line">
              <a:avLst/>
            </a:prstGeom>
            <a:solidFill>
              <a:schemeClr val="accent3"/>
            </a:solidFill>
            <a:ln w="1905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AAB01DDB-C2B2-46B8-BBB8-09CF426A3C58}"/>
              </a:ext>
            </a:extLst>
          </p:cNvPr>
          <p:cNvGrpSpPr/>
          <p:nvPr/>
        </p:nvGrpSpPr>
        <p:grpSpPr>
          <a:xfrm rot="10800000">
            <a:off x="9084255" y="3059113"/>
            <a:ext cx="890588" cy="2350293"/>
            <a:chOff x="2686051" y="1678783"/>
            <a:chExt cx="890588" cy="2350293"/>
          </a:xfrm>
        </p:grpSpPr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3A34FBB5-22AE-4645-83A1-E9EC946C4660}"/>
                </a:ext>
              </a:extLst>
            </p:cNvPr>
            <p:cNvGrpSpPr/>
            <p:nvPr/>
          </p:nvGrpSpPr>
          <p:grpSpPr>
            <a:xfrm>
              <a:off x="2686051" y="3138488"/>
              <a:ext cx="890588" cy="890588"/>
              <a:chOff x="2686051" y="3138488"/>
              <a:chExt cx="890588" cy="890588"/>
            </a:xfrm>
          </p:grpSpPr>
          <p:sp>
            <p:nvSpPr>
              <p:cNvPr id="14" name="Oval 13">
                <a:extLst>
                  <a:ext uri="{FF2B5EF4-FFF2-40B4-BE49-F238E27FC236}">
                    <a16:creationId xmlns:a16="http://schemas.microsoft.com/office/drawing/2014/main" id="{AA020920-3457-4AB1-922D-147A7FBE36E9}"/>
                  </a:ext>
                </a:extLst>
              </p:cNvPr>
              <p:cNvSpPr/>
              <p:nvPr/>
            </p:nvSpPr>
            <p:spPr>
              <a:xfrm>
                <a:off x="2686051" y="3138488"/>
                <a:ext cx="890588" cy="890588"/>
              </a:xfrm>
              <a:prstGeom prst="ellipse">
                <a:avLst/>
              </a:prstGeom>
              <a:solidFill>
                <a:schemeClr val="accent6">
                  <a:alpha val="15000"/>
                </a:schemeClr>
              </a:solidFill>
              <a:ln w="9525"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Oval 14">
                <a:extLst>
                  <a:ext uri="{FF2B5EF4-FFF2-40B4-BE49-F238E27FC236}">
                    <a16:creationId xmlns:a16="http://schemas.microsoft.com/office/drawing/2014/main" id="{F41743DB-3FAF-4B1A-A353-E812FFA5B683}"/>
                  </a:ext>
                </a:extLst>
              </p:cNvPr>
              <p:cNvSpPr/>
              <p:nvPr/>
            </p:nvSpPr>
            <p:spPr>
              <a:xfrm>
                <a:off x="2833084" y="3285521"/>
                <a:ext cx="596523" cy="596523"/>
              </a:xfrm>
              <a:prstGeom prst="ellipse">
                <a:avLst/>
              </a:prstGeom>
              <a:solidFill>
                <a:schemeClr val="accent6"/>
              </a:solidFill>
              <a:ln w="9525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Oval 15">
                <a:extLst>
                  <a:ext uri="{FF2B5EF4-FFF2-40B4-BE49-F238E27FC236}">
                    <a16:creationId xmlns:a16="http://schemas.microsoft.com/office/drawing/2014/main" id="{07BEB0F9-1A39-4D79-9496-4C5F3DA562D4}"/>
                  </a:ext>
                </a:extLst>
              </p:cNvPr>
              <p:cNvSpPr/>
              <p:nvPr/>
            </p:nvSpPr>
            <p:spPr>
              <a:xfrm>
                <a:off x="2978014" y="3430451"/>
                <a:ext cx="306663" cy="306663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Oval 16">
                <a:extLst>
                  <a:ext uri="{FF2B5EF4-FFF2-40B4-BE49-F238E27FC236}">
                    <a16:creationId xmlns:a16="http://schemas.microsoft.com/office/drawing/2014/main" id="{49A6BB50-BC80-41AD-AA83-05FCCEE305CE}"/>
                  </a:ext>
                </a:extLst>
              </p:cNvPr>
              <p:cNvSpPr/>
              <p:nvPr/>
            </p:nvSpPr>
            <p:spPr>
              <a:xfrm>
                <a:off x="3068333" y="3520770"/>
                <a:ext cx="126024" cy="126024"/>
              </a:xfrm>
              <a:prstGeom prst="ellipse">
                <a:avLst/>
              </a:prstGeom>
              <a:solidFill>
                <a:schemeClr val="accent6"/>
              </a:solidFill>
              <a:ln w="9525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8B5B02E1-8221-4BA9-87BC-2536C531DE69}"/>
                </a:ext>
              </a:extLst>
            </p:cNvPr>
            <p:cNvCxnSpPr>
              <a:cxnSpLocks/>
              <a:stCxn id="15" idx="0"/>
            </p:cNvCxnSpPr>
            <p:nvPr/>
          </p:nvCxnSpPr>
          <p:spPr>
            <a:xfrm flipV="1">
              <a:off x="3131346" y="1678783"/>
              <a:ext cx="0" cy="1606738"/>
            </a:xfrm>
            <a:prstGeom prst="line">
              <a:avLst/>
            </a:prstGeom>
            <a:solidFill>
              <a:schemeClr val="accent3"/>
            </a:solidFill>
            <a:ln w="1905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755D45B9-A5D6-40D5-8C99-EE6B6D8B3EA5}"/>
              </a:ext>
            </a:extLst>
          </p:cNvPr>
          <p:cNvSpPr/>
          <p:nvPr/>
        </p:nvSpPr>
        <p:spPr>
          <a:xfrm>
            <a:off x="1729781" y="3059114"/>
            <a:ext cx="1377964" cy="890588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 w="9525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2000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B7ABF051-850A-4291-9486-C472A203545F}"/>
              </a:ext>
            </a:extLst>
          </p:cNvPr>
          <p:cNvSpPr/>
          <p:nvPr/>
        </p:nvSpPr>
        <p:spPr>
          <a:xfrm>
            <a:off x="4574095" y="3059114"/>
            <a:ext cx="1377964" cy="890588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 w="952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2010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02221A6C-35AC-4EA1-AB6E-7FF4A292BC09}"/>
              </a:ext>
            </a:extLst>
          </p:cNvPr>
          <p:cNvSpPr/>
          <p:nvPr/>
        </p:nvSpPr>
        <p:spPr>
          <a:xfrm>
            <a:off x="7418409" y="3059114"/>
            <a:ext cx="1377964" cy="890588"/>
          </a:xfrm>
          <a:prstGeom prst="roundRect">
            <a:avLst>
              <a:gd name="adj" fmla="val 50000"/>
            </a:avLst>
          </a:prstGeom>
          <a:solidFill>
            <a:schemeClr val="accent5"/>
          </a:solidFill>
          <a:ln w="9525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2020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3A18EA97-6BE0-44BD-BD73-D92D0416E7B7}"/>
              </a:ext>
            </a:extLst>
          </p:cNvPr>
          <p:cNvSpPr/>
          <p:nvPr/>
        </p:nvSpPr>
        <p:spPr>
          <a:xfrm>
            <a:off x="10262724" y="3059114"/>
            <a:ext cx="1377964" cy="890588"/>
          </a:xfrm>
          <a:prstGeom prst="roundRect">
            <a:avLst>
              <a:gd name="adj" fmla="val 50000"/>
            </a:avLst>
          </a:prstGeom>
          <a:solidFill>
            <a:schemeClr val="accent6"/>
          </a:solidFill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2030</a:t>
            </a: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568D1E71-32F3-4520-B7E5-A7DBE37A4FD2}"/>
              </a:ext>
            </a:extLst>
          </p:cNvPr>
          <p:cNvGrpSpPr/>
          <p:nvPr/>
        </p:nvGrpSpPr>
        <p:grpSpPr>
          <a:xfrm>
            <a:off x="9682880" y="4094631"/>
            <a:ext cx="1957804" cy="1474819"/>
            <a:chOff x="332936" y="2627766"/>
            <a:chExt cx="2926080" cy="1474819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18F93AA9-66B4-4E3C-BDCF-ACD8D1173F9C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CA141354-B0C8-47A0-B5F6-936C74292783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pharetra.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823C0270-098A-47A5-9C09-C17182AB8446}"/>
              </a:ext>
            </a:extLst>
          </p:cNvPr>
          <p:cNvGrpSpPr/>
          <p:nvPr/>
        </p:nvGrpSpPr>
        <p:grpSpPr>
          <a:xfrm>
            <a:off x="6838566" y="1437263"/>
            <a:ext cx="1957804" cy="1474819"/>
            <a:chOff x="332936" y="2627766"/>
            <a:chExt cx="2926080" cy="1474819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6BDAF4DB-C7B8-481E-8A02-9F6CD005D66E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46FC46A5-3FC6-4611-B36E-EB2C2BE4C951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pharetra.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D9B08980-BF23-4929-92AC-326EA9F28CE2}"/>
              </a:ext>
            </a:extLst>
          </p:cNvPr>
          <p:cNvGrpSpPr/>
          <p:nvPr/>
        </p:nvGrpSpPr>
        <p:grpSpPr>
          <a:xfrm>
            <a:off x="3994252" y="4094631"/>
            <a:ext cx="1957804" cy="1474819"/>
            <a:chOff x="332936" y="2627766"/>
            <a:chExt cx="2926080" cy="1474819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2D411930-9099-46F6-9427-4DE208A26289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EE556D5E-2E8B-4193-939E-2CC66BBD32A6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pharetra.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58D4DE3D-0A31-4310-9B4E-86E6030AC751}"/>
              </a:ext>
            </a:extLst>
          </p:cNvPr>
          <p:cNvGrpSpPr/>
          <p:nvPr/>
        </p:nvGrpSpPr>
        <p:grpSpPr>
          <a:xfrm>
            <a:off x="1149938" y="1437263"/>
            <a:ext cx="1957804" cy="1474819"/>
            <a:chOff x="332936" y="2627766"/>
            <a:chExt cx="2926080" cy="1474819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7E951062-1F2C-48DD-834C-D2A7AB9642F7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B9F123D2-16BC-4B77-A5C6-66E53D6D51DE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662914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8499</TotalTime>
  <Words>311</Words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Radar Timeline – Slide Template</vt:lpstr>
      <vt:lpstr>Radar Timeline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Radar Timeline</dc:title>
  <dc:creator>PresentationGO.com</dc:creator>
  <dc:description>© Copyright PresentationGO.com</dc:description>
  <dcterms:created xsi:type="dcterms:W3CDTF">2014-11-26T05:14:11Z</dcterms:created>
  <dcterms:modified xsi:type="dcterms:W3CDTF">2020-11-02T18:58:38Z</dcterms:modified>
  <cp:category>Timelines &amp; Planning</cp:category>
</cp:coreProperties>
</file>