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0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2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9918F683-6D4B-43BD-A6D8-187ACD889424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4 Slices – Slide Template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843DA68-BAD9-4067-B305-1272B00DDC89}"/>
              </a:ext>
            </a:extLst>
          </p:cNvPr>
          <p:cNvSpPr>
            <a:spLocks/>
          </p:cNvSpPr>
          <p:nvPr/>
        </p:nvSpPr>
        <p:spPr bwMode="auto">
          <a:xfrm>
            <a:off x="6096000" y="1306513"/>
            <a:ext cx="2319338" cy="2332038"/>
          </a:xfrm>
          <a:custGeom>
            <a:avLst/>
            <a:gdLst>
              <a:gd name="T0" fmla="*/ 689 w 3894"/>
              <a:gd name="T1" fmla="*/ 0 h 3903"/>
              <a:gd name="T2" fmla="*/ 3894 w 3894"/>
              <a:gd name="T3" fmla="*/ 3162 h 3903"/>
              <a:gd name="T4" fmla="*/ 0 w 3894"/>
              <a:gd name="T5" fmla="*/ 3903 h 3903"/>
              <a:gd name="T6" fmla="*/ 689 w 3894"/>
              <a:gd name="T7" fmla="*/ 0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4" h="3903">
                <a:moveTo>
                  <a:pt x="689" y="0"/>
                </a:moveTo>
                <a:cubicBezTo>
                  <a:pt x="2310" y="286"/>
                  <a:pt x="3586" y="1545"/>
                  <a:pt x="3894" y="3162"/>
                </a:cubicBezTo>
                <a:lnTo>
                  <a:pt x="0" y="3903"/>
                </a:lnTo>
                <a:lnTo>
                  <a:pt x="68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CCFE3509-6DF0-4AF1-BEF0-1DA597F07FBA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324100" cy="2327275"/>
          </a:xfrm>
          <a:custGeom>
            <a:avLst/>
            <a:gdLst>
              <a:gd name="T0" fmla="*/ 3903 w 3903"/>
              <a:gd name="T1" fmla="*/ 688 h 3893"/>
              <a:gd name="T2" fmla="*/ 741 w 3903"/>
              <a:gd name="T3" fmla="*/ 3893 h 3893"/>
              <a:gd name="T4" fmla="*/ 0 w 3903"/>
              <a:gd name="T5" fmla="*/ 0 h 3893"/>
              <a:gd name="T6" fmla="*/ 3903 w 3903"/>
              <a:gd name="T7" fmla="*/ 688 h 3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3" h="3893">
                <a:moveTo>
                  <a:pt x="3903" y="688"/>
                </a:moveTo>
                <a:cubicBezTo>
                  <a:pt x="3617" y="2310"/>
                  <a:pt x="2359" y="3585"/>
                  <a:pt x="741" y="3893"/>
                </a:cubicBezTo>
                <a:lnTo>
                  <a:pt x="0" y="0"/>
                </a:lnTo>
                <a:lnTo>
                  <a:pt x="3903" y="688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D2D68D35-77D6-483A-8EE2-D10AA94D3616}"/>
              </a:ext>
            </a:extLst>
          </p:cNvPr>
          <p:cNvSpPr>
            <a:spLocks/>
          </p:cNvSpPr>
          <p:nvPr/>
        </p:nvSpPr>
        <p:spPr bwMode="auto">
          <a:xfrm>
            <a:off x="3778250" y="3638550"/>
            <a:ext cx="2317750" cy="2333625"/>
          </a:xfrm>
          <a:custGeom>
            <a:avLst/>
            <a:gdLst>
              <a:gd name="T0" fmla="*/ 3205 w 3893"/>
              <a:gd name="T1" fmla="*/ 3903 h 3903"/>
              <a:gd name="T2" fmla="*/ 0 w 3893"/>
              <a:gd name="T3" fmla="*/ 740 h 3903"/>
              <a:gd name="T4" fmla="*/ 3893 w 3893"/>
              <a:gd name="T5" fmla="*/ 0 h 3903"/>
              <a:gd name="T6" fmla="*/ 3205 w 3893"/>
              <a:gd name="T7" fmla="*/ 3903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3" h="3903">
                <a:moveTo>
                  <a:pt x="3205" y="3903"/>
                </a:moveTo>
                <a:cubicBezTo>
                  <a:pt x="1584" y="3617"/>
                  <a:pt x="308" y="2358"/>
                  <a:pt x="0" y="740"/>
                </a:cubicBezTo>
                <a:lnTo>
                  <a:pt x="3893" y="0"/>
                </a:lnTo>
                <a:lnTo>
                  <a:pt x="3205" y="3903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14B7B4E-242C-4E37-8700-4AB7769BE7E2}"/>
              </a:ext>
            </a:extLst>
          </p:cNvPr>
          <p:cNvSpPr>
            <a:spLocks/>
          </p:cNvSpPr>
          <p:nvPr/>
        </p:nvSpPr>
        <p:spPr bwMode="auto">
          <a:xfrm>
            <a:off x="3771900" y="1311275"/>
            <a:ext cx="2324100" cy="2327275"/>
          </a:xfrm>
          <a:custGeom>
            <a:avLst/>
            <a:gdLst>
              <a:gd name="T0" fmla="*/ 0 w 3902"/>
              <a:gd name="T1" fmla="*/ 3206 h 3894"/>
              <a:gd name="T2" fmla="*/ 3162 w 3902"/>
              <a:gd name="T3" fmla="*/ 0 h 3894"/>
              <a:gd name="T4" fmla="*/ 3902 w 3902"/>
              <a:gd name="T5" fmla="*/ 3894 h 3894"/>
              <a:gd name="T6" fmla="*/ 0 w 3902"/>
              <a:gd name="T7" fmla="*/ 320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2" h="3894">
                <a:moveTo>
                  <a:pt x="0" y="3206"/>
                </a:moveTo>
                <a:cubicBezTo>
                  <a:pt x="285" y="1584"/>
                  <a:pt x="1544" y="308"/>
                  <a:pt x="3162" y="0"/>
                </a:cubicBezTo>
                <a:lnTo>
                  <a:pt x="3902" y="3894"/>
                </a:lnTo>
                <a:lnTo>
                  <a:pt x="0" y="3206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3FAB71-107B-46DE-9EC8-3849CA1E0814}"/>
              </a:ext>
            </a:extLst>
          </p:cNvPr>
          <p:cNvSpPr>
            <a:spLocks/>
          </p:cNvSpPr>
          <p:nvPr/>
        </p:nvSpPr>
        <p:spPr bwMode="auto">
          <a:xfrm>
            <a:off x="6405436" y="1306514"/>
            <a:ext cx="2009902" cy="1996991"/>
          </a:xfrm>
          <a:custGeom>
            <a:avLst/>
            <a:gdLst>
              <a:gd name="connsiteX0" fmla="*/ 100945 w 2009902"/>
              <a:gd name="connsiteY0" fmla="*/ 0 h 1996991"/>
              <a:gd name="connsiteX1" fmla="*/ 2009902 w 2009902"/>
              <a:gd name="connsiteY1" fmla="*/ 1889292 h 1996991"/>
              <a:gd name="connsiteX2" fmla="*/ 1445719 w 2009902"/>
              <a:gd name="connsiteY2" fmla="*/ 1996991 h 1996991"/>
              <a:gd name="connsiteX3" fmla="*/ 1441985 w 2009902"/>
              <a:gd name="connsiteY3" fmla="*/ 1972525 h 1996991"/>
              <a:gd name="connsiteX4" fmla="*/ 50856 w 2009902"/>
              <a:gd name="connsiteY4" fmla="*/ 581396 h 1996991"/>
              <a:gd name="connsiteX5" fmla="*/ 0 w 2009902"/>
              <a:gd name="connsiteY5" fmla="*/ 573634 h 199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902" h="1996991">
                <a:moveTo>
                  <a:pt x="100945" y="0"/>
                </a:moveTo>
                <a:cubicBezTo>
                  <a:pt x="1066443" y="170885"/>
                  <a:pt x="1826452" y="923136"/>
                  <a:pt x="2009902" y="1889292"/>
                </a:cubicBezTo>
                <a:lnTo>
                  <a:pt x="1445719" y="1996991"/>
                </a:lnTo>
                <a:lnTo>
                  <a:pt x="1441985" y="1972525"/>
                </a:lnTo>
                <a:cubicBezTo>
                  <a:pt x="1299099" y="1274258"/>
                  <a:pt x="749122" y="724282"/>
                  <a:pt x="50856" y="581396"/>
                </a:cubicBezTo>
                <a:lnTo>
                  <a:pt x="0" y="57363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BDD2191-3AC1-47FE-A520-E7C2690060F5}"/>
              </a:ext>
            </a:extLst>
          </p:cNvPr>
          <p:cNvSpPr>
            <a:spLocks/>
          </p:cNvSpPr>
          <p:nvPr/>
        </p:nvSpPr>
        <p:spPr bwMode="auto">
          <a:xfrm>
            <a:off x="6428998" y="3949842"/>
            <a:ext cx="1991102" cy="2015983"/>
          </a:xfrm>
          <a:custGeom>
            <a:avLst/>
            <a:gdLst>
              <a:gd name="connsiteX0" fmla="*/ 1426020 w 1991102"/>
              <a:gd name="connsiteY0" fmla="*/ 0 h 2015983"/>
              <a:gd name="connsiteX1" fmla="*/ 1991102 w 1991102"/>
              <a:gd name="connsiteY1" fmla="*/ 100002 h 2015983"/>
              <a:gd name="connsiteX2" fmla="*/ 108242 w 1991102"/>
              <a:gd name="connsiteY2" fmla="*/ 2015983 h 2015983"/>
              <a:gd name="connsiteX3" fmla="*/ 0 w 1991102"/>
              <a:gd name="connsiteY3" fmla="*/ 1445075 h 2015983"/>
              <a:gd name="connsiteX4" fmla="*/ 27294 w 1991102"/>
              <a:gd name="connsiteY4" fmla="*/ 1440910 h 2015983"/>
              <a:gd name="connsiteX5" fmla="*/ 1418423 w 1991102"/>
              <a:gd name="connsiteY5" fmla="*/ 49781 h 201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102" h="2015983">
                <a:moveTo>
                  <a:pt x="1426020" y="0"/>
                </a:moveTo>
                <a:lnTo>
                  <a:pt x="1991102" y="100002"/>
                </a:lnTo>
                <a:cubicBezTo>
                  <a:pt x="1820799" y="1069650"/>
                  <a:pt x="1071704" y="1831858"/>
                  <a:pt x="108242" y="2015983"/>
                </a:cubicBezTo>
                <a:lnTo>
                  <a:pt x="0" y="1445075"/>
                </a:lnTo>
                <a:lnTo>
                  <a:pt x="27294" y="1440910"/>
                </a:lnTo>
                <a:cubicBezTo>
                  <a:pt x="725560" y="1298024"/>
                  <a:pt x="1275537" y="748047"/>
                  <a:pt x="1418423" y="49781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EC640-46E1-4761-8EF2-B83561CE5109}"/>
              </a:ext>
            </a:extLst>
          </p:cNvPr>
          <p:cNvSpPr>
            <a:spLocks/>
          </p:cNvSpPr>
          <p:nvPr/>
        </p:nvSpPr>
        <p:spPr bwMode="auto">
          <a:xfrm>
            <a:off x="3778251" y="3973647"/>
            <a:ext cx="2008819" cy="1998528"/>
          </a:xfrm>
          <a:custGeom>
            <a:avLst/>
            <a:gdLst>
              <a:gd name="connsiteX0" fmla="*/ 562363 w 2008819"/>
              <a:gd name="connsiteY0" fmla="*/ 0 h 1998528"/>
              <a:gd name="connsiteX1" fmla="*/ 566328 w 2008819"/>
              <a:gd name="connsiteY1" fmla="*/ 25976 h 1998528"/>
              <a:gd name="connsiteX2" fmla="*/ 1957457 w 2008819"/>
              <a:gd name="connsiteY2" fmla="*/ 1417105 h 1998528"/>
              <a:gd name="connsiteX3" fmla="*/ 2008819 w 2008819"/>
              <a:gd name="connsiteY3" fmla="*/ 1424944 h 1998528"/>
              <a:gd name="connsiteX4" fmla="*/ 1908140 w 2008819"/>
              <a:gd name="connsiteY4" fmla="*/ 1998528 h 1998528"/>
              <a:gd name="connsiteX5" fmla="*/ 0 w 2008819"/>
              <a:gd name="connsiteY5" fmla="*/ 107353 h 199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8819" h="1998528">
                <a:moveTo>
                  <a:pt x="562363" y="0"/>
                </a:moveTo>
                <a:lnTo>
                  <a:pt x="566328" y="25976"/>
                </a:lnTo>
                <a:cubicBezTo>
                  <a:pt x="709214" y="724242"/>
                  <a:pt x="1259190" y="1274219"/>
                  <a:pt x="1957457" y="1417105"/>
                </a:cubicBezTo>
                <a:lnTo>
                  <a:pt x="2008819" y="1424944"/>
                </a:lnTo>
                <a:lnTo>
                  <a:pt x="1908140" y="1998528"/>
                </a:lnTo>
                <a:cubicBezTo>
                  <a:pt x="943056" y="1827527"/>
                  <a:pt x="183372" y="1074764"/>
                  <a:pt x="0" y="10735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BCAF024-3532-42C6-977C-D3EEE6691486}"/>
              </a:ext>
            </a:extLst>
          </p:cNvPr>
          <p:cNvSpPr>
            <a:spLocks/>
          </p:cNvSpPr>
          <p:nvPr/>
        </p:nvSpPr>
        <p:spPr bwMode="auto">
          <a:xfrm>
            <a:off x="3771901" y="1311275"/>
            <a:ext cx="1991743" cy="2016102"/>
          </a:xfrm>
          <a:custGeom>
            <a:avLst/>
            <a:gdLst>
              <a:gd name="connsiteX0" fmla="*/ 1883343 w 1991743"/>
              <a:gd name="connsiteY0" fmla="*/ 0 h 2016102"/>
              <a:gd name="connsiteX1" fmla="*/ 1991743 w 1991743"/>
              <a:gd name="connsiteY1" fmla="*/ 572370 h 2016102"/>
              <a:gd name="connsiteX2" fmla="*/ 1963807 w 1991743"/>
              <a:gd name="connsiteY2" fmla="*/ 576634 h 2016102"/>
              <a:gd name="connsiteX3" fmla="*/ 572678 w 1991743"/>
              <a:gd name="connsiteY3" fmla="*/ 1967763 h 2016102"/>
              <a:gd name="connsiteX4" fmla="*/ 565300 w 1991743"/>
              <a:gd name="connsiteY4" fmla="*/ 2016102 h 2016102"/>
              <a:gd name="connsiteX5" fmla="*/ 0 w 1991743"/>
              <a:gd name="connsiteY5" fmla="*/ 1916087 h 2016102"/>
              <a:gd name="connsiteX6" fmla="*/ 1883343 w 1991743"/>
              <a:gd name="connsiteY6" fmla="*/ 0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43" h="2016102">
                <a:moveTo>
                  <a:pt x="1883343" y="0"/>
                </a:moveTo>
                <a:lnTo>
                  <a:pt x="1991743" y="572370"/>
                </a:lnTo>
                <a:lnTo>
                  <a:pt x="1963807" y="576634"/>
                </a:lnTo>
                <a:cubicBezTo>
                  <a:pt x="1265541" y="719520"/>
                  <a:pt x="715564" y="1269496"/>
                  <a:pt x="572678" y="1967763"/>
                </a:cubicBezTo>
                <a:lnTo>
                  <a:pt x="565300" y="2016102"/>
                </a:lnTo>
                <a:lnTo>
                  <a:pt x="0" y="1916087"/>
                </a:lnTo>
                <a:cubicBezTo>
                  <a:pt x="169751" y="946688"/>
                  <a:pt x="919634" y="184078"/>
                  <a:pt x="188334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44AB95-69FE-4034-B8E1-6C8888D7C582}"/>
              </a:ext>
            </a:extLst>
          </p:cNvPr>
          <p:cNvGrpSpPr/>
          <p:nvPr/>
        </p:nvGrpSpPr>
        <p:grpSpPr>
          <a:xfrm>
            <a:off x="8788150" y="1923717"/>
            <a:ext cx="2926080" cy="1102390"/>
            <a:chOff x="8517731" y="1141779"/>
            <a:chExt cx="2926080" cy="110239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3F2A80-892D-4E6E-A689-688771B02BB0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7C7032-39E7-4C0F-915E-D0E23B05F70D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D79A80-B452-43E5-BAF8-FEFD74A37333}"/>
              </a:ext>
            </a:extLst>
          </p:cNvPr>
          <p:cNvGrpSpPr/>
          <p:nvPr/>
        </p:nvGrpSpPr>
        <p:grpSpPr>
          <a:xfrm>
            <a:off x="477032" y="1923717"/>
            <a:ext cx="2926080" cy="1102390"/>
            <a:chOff x="750495" y="1141779"/>
            <a:chExt cx="2926080" cy="110239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2AB8FE2-751B-4D0B-9EF7-1A4137C7EB30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6F78EF-AAF3-4B58-804C-6968D1D5E1AB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13C616-7528-4BFE-8D75-EB8C5E1CFE12}"/>
              </a:ext>
            </a:extLst>
          </p:cNvPr>
          <p:cNvGrpSpPr/>
          <p:nvPr/>
        </p:nvGrpSpPr>
        <p:grpSpPr>
          <a:xfrm>
            <a:off x="477032" y="4254167"/>
            <a:ext cx="2926080" cy="1102390"/>
            <a:chOff x="750495" y="5213038"/>
            <a:chExt cx="2926080" cy="11023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C658A83-23C7-445C-8B10-246F16D4BA8A}"/>
                </a:ext>
              </a:extLst>
            </p:cNvPr>
            <p:cNvSpPr txBox="1"/>
            <p:nvPr/>
          </p:nvSpPr>
          <p:spPr>
            <a:xfrm>
              <a:off x="750495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391008-E523-4EF9-9FE6-93CF0E4F2D1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5138EA-F595-41C8-954F-81C6FFBC3C20}"/>
              </a:ext>
            </a:extLst>
          </p:cNvPr>
          <p:cNvGrpSpPr/>
          <p:nvPr/>
        </p:nvGrpSpPr>
        <p:grpSpPr>
          <a:xfrm>
            <a:off x="8788150" y="4254167"/>
            <a:ext cx="2926080" cy="1102390"/>
            <a:chOff x="8517731" y="5213038"/>
            <a:chExt cx="2926080" cy="110239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67DDCA-3FAB-4121-BC48-F2CA794BA4D1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02958C-983A-440C-BFD6-4DE327701FC7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7" name="Graphic 26" descr="Research">
            <a:extLst>
              <a:ext uri="{FF2B5EF4-FFF2-40B4-BE49-F238E27FC236}">
                <a16:creationId xmlns:a16="http://schemas.microsoft.com/office/drawing/2014/main" id="{C731C019-5707-4730-89F3-4AAA94622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4970" y="2473966"/>
            <a:ext cx="710699" cy="710699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id="{540645B4-7F5E-4C67-A4E9-216CDC7D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2298" y="2473966"/>
            <a:ext cx="710699" cy="710699"/>
          </a:xfrm>
          <a:prstGeom prst="rect">
            <a:avLst/>
          </a:prstGeom>
        </p:spPr>
      </p:pic>
      <p:pic>
        <p:nvPicPr>
          <p:cNvPr id="30" name="Graphic 29" descr="Bullseye">
            <a:extLst>
              <a:ext uri="{FF2B5EF4-FFF2-40B4-BE49-F238E27FC236}">
                <a16:creationId xmlns:a16="http://schemas.microsoft.com/office/drawing/2014/main" id="{7669477A-F640-4B98-BA8A-D3F9231322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1635" y="4128400"/>
            <a:ext cx="710699" cy="710699"/>
          </a:xfrm>
          <a:prstGeom prst="rect">
            <a:avLst/>
          </a:prstGeom>
        </p:spPr>
      </p:pic>
      <p:pic>
        <p:nvPicPr>
          <p:cNvPr id="34" name="Graphic 33" descr="Database">
            <a:extLst>
              <a:ext uri="{FF2B5EF4-FFF2-40B4-BE49-F238E27FC236}">
                <a16:creationId xmlns:a16="http://schemas.microsoft.com/office/drawing/2014/main" id="{35B18A9F-E558-447E-BAE5-FE4F59B855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43151" y="4128400"/>
            <a:ext cx="710699" cy="71069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F389DEB-A115-41D6-84FF-C39A4B0AD7CD}"/>
              </a:ext>
            </a:extLst>
          </p:cNvPr>
          <p:cNvSpPr txBox="1"/>
          <p:nvPr/>
        </p:nvSpPr>
        <p:spPr>
          <a:xfrm>
            <a:off x="7420349" y="471393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5019EC-634D-4D33-A300-838E4C719E00}"/>
              </a:ext>
            </a:extLst>
          </p:cNvPr>
          <p:cNvSpPr txBox="1"/>
          <p:nvPr/>
        </p:nvSpPr>
        <p:spPr>
          <a:xfrm>
            <a:off x="4378596" y="471393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1FC020-E3A8-4211-B9F9-1A5BA1DBC7AC}"/>
              </a:ext>
            </a:extLst>
          </p:cNvPr>
          <p:cNvSpPr txBox="1"/>
          <p:nvPr/>
        </p:nvSpPr>
        <p:spPr>
          <a:xfrm>
            <a:off x="7420349" y="189611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728776-C7A7-43D3-A15D-EF30016DCD18}"/>
              </a:ext>
            </a:extLst>
          </p:cNvPr>
          <p:cNvSpPr txBox="1"/>
          <p:nvPr/>
        </p:nvSpPr>
        <p:spPr>
          <a:xfrm>
            <a:off x="4378596" y="189611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0C544BB-AE83-4281-8AFA-93BC2B73505A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9918F683-6D4B-43BD-A6D8-187ACD889424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</a:t>
            </a:r>
            <a:r>
              <a:rPr lang="en-US"/>
              <a:t>4 Slices </a:t>
            </a:r>
            <a:r>
              <a:rPr lang="en-US" dirty="0"/>
              <a:t>– Slide Template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843DA68-BAD9-4067-B305-1272B00DDC89}"/>
              </a:ext>
            </a:extLst>
          </p:cNvPr>
          <p:cNvSpPr>
            <a:spLocks/>
          </p:cNvSpPr>
          <p:nvPr/>
        </p:nvSpPr>
        <p:spPr bwMode="auto">
          <a:xfrm>
            <a:off x="6096000" y="1306513"/>
            <a:ext cx="2319338" cy="2332038"/>
          </a:xfrm>
          <a:custGeom>
            <a:avLst/>
            <a:gdLst>
              <a:gd name="T0" fmla="*/ 689 w 3894"/>
              <a:gd name="T1" fmla="*/ 0 h 3903"/>
              <a:gd name="T2" fmla="*/ 3894 w 3894"/>
              <a:gd name="T3" fmla="*/ 3162 h 3903"/>
              <a:gd name="T4" fmla="*/ 0 w 3894"/>
              <a:gd name="T5" fmla="*/ 3903 h 3903"/>
              <a:gd name="T6" fmla="*/ 689 w 3894"/>
              <a:gd name="T7" fmla="*/ 0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4" h="3903">
                <a:moveTo>
                  <a:pt x="689" y="0"/>
                </a:moveTo>
                <a:cubicBezTo>
                  <a:pt x="2310" y="286"/>
                  <a:pt x="3586" y="1545"/>
                  <a:pt x="3894" y="3162"/>
                </a:cubicBezTo>
                <a:lnTo>
                  <a:pt x="0" y="3903"/>
                </a:lnTo>
                <a:lnTo>
                  <a:pt x="689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CCFE3509-6DF0-4AF1-BEF0-1DA597F07FBA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324100" cy="2327275"/>
          </a:xfrm>
          <a:custGeom>
            <a:avLst/>
            <a:gdLst>
              <a:gd name="T0" fmla="*/ 3903 w 3903"/>
              <a:gd name="T1" fmla="*/ 688 h 3893"/>
              <a:gd name="T2" fmla="*/ 741 w 3903"/>
              <a:gd name="T3" fmla="*/ 3893 h 3893"/>
              <a:gd name="T4" fmla="*/ 0 w 3903"/>
              <a:gd name="T5" fmla="*/ 0 h 3893"/>
              <a:gd name="T6" fmla="*/ 3903 w 3903"/>
              <a:gd name="T7" fmla="*/ 688 h 3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3" h="3893">
                <a:moveTo>
                  <a:pt x="3903" y="688"/>
                </a:moveTo>
                <a:cubicBezTo>
                  <a:pt x="3617" y="2310"/>
                  <a:pt x="2359" y="3585"/>
                  <a:pt x="741" y="3893"/>
                </a:cubicBezTo>
                <a:lnTo>
                  <a:pt x="0" y="0"/>
                </a:lnTo>
                <a:lnTo>
                  <a:pt x="3903" y="688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D2D68D35-77D6-483A-8EE2-D10AA94D3616}"/>
              </a:ext>
            </a:extLst>
          </p:cNvPr>
          <p:cNvSpPr>
            <a:spLocks/>
          </p:cNvSpPr>
          <p:nvPr/>
        </p:nvSpPr>
        <p:spPr bwMode="auto">
          <a:xfrm>
            <a:off x="3778250" y="3638550"/>
            <a:ext cx="2317750" cy="2333625"/>
          </a:xfrm>
          <a:custGeom>
            <a:avLst/>
            <a:gdLst>
              <a:gd name="T0" fmla="*/ 3205 w 3893"/>
              <a:gd name="T1" fmla="*/ 3903 h 3903"/>
              <a:gd name="T2" fmla="*/ 0 w 3893"/>
              <a:gd name="T3" fmla="*/ 740 h 3903"/>
              <a:gd name="T4" fmla="*/ 3893 w 3893"/>
              <a:gd name="T5" fmla="*/ 0 h 3903"/>
              <a:gd name="T6" fmla="*/ 3205 w 3893"/>
              <a:gd name="T7" fmla="*/ 3903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3" h="3903">
                <a:moveTo>
                  <a:pt x="3205" y="3903"/>
                </a:moveTo>
                <a:cubicBezTo>
                  <a:pt x="1584" y="3617"/>
                  <a:pt x="308" y="2358"/>
                  <a:pt x="0" y="740"/>
                </a:cubicBezTo>
                <a:lnTo>
                  <a:pt x="3893" y="0"/>
                </a:lnTo>
                <a:lnTo>
                  <a:pt x="3205" y="3903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14B7B4E-242C-4E37-8700-4AB7769BE7E2}"/>
              </a:ext>
            </a:extLst>
          </p:cNvPr>
          <p:cNvSpPr>
            <a:spLocks/>
          </p:cNvSpPr>
          <p:nvPr/>
        </p:nvSpPr>
        <p:spPr bwMode="auto">
          <a:xfrm>
            <a:off x="3771900" y="1311275"/>
            <a:ext cx="2324100" cy="2327275"/>
          </a:xfrm>
          <a:custGeom>
            <a:avLst/>
            <a:gdLst>
              <a:gd name="T0" fmla="*/ 0 w 3902"/>
              <a:gd name="T1" fmla="*/ 3206 h 3894"/>
              <a:gd name="T2" fmla="*/ 3162 w 3902"/>
              <a:gd name="T3" fmla="*/ 0 h 3894"/>
              <a:gd name="T4" fmla="*/ 3902 w 3902"/>
              <a:gd name="T5" fmla="*/ 3894 h 3894"/>
              <a:gd name="T6" fmla="*/ 0 w 3902"/>
              <a:gd name="T7" fmla="*/ 320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2" h="3894">
                <a:moveTo>
                  <a:pt x="0" y="3206"/>
                </a:moveTo>
                <a:cubicBezTo>
                  <a:pt x="285" y="1584"/>
                  <a:pt x="1544" y="308"/>
                  <a:pt x="3162" y="0"/>
                </a:cubicBezTo>
                <a:lnTo>
                  <a:pt x="3902" y="3894"/>
                </a:lnTo>
                <a:lnTo>
                  <a:pt x="0" y="3206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3FAB71-107B-46DE-9EC8-3849CA1E0814}"/>
              </a:ext>
            </a:extLst>
          </p:cNvPr>
          <p:cNvSpPr>
            <a:spLocks/>
          </p:cNvSpPr>
          <p:nvPr/>
        </p:nvSpPr>
        <p:spPr bwMode="auto">
          <a:xfrm>
            <a:off x="6405436" y="1306514"/>
            <a:ext cx="2009902" cy="1996991"/>
          </a:xfrm>
          <a:custGeom>
            <a:avLst/>
            <a:gdLst>
              <a:gd name="connsiteX0" fmla="*/ 100945 w 2009902"/>
              <a:gd name="connsiteY0" fmla="*/ 0 h 1996991"/>
              <a:gd name="connsiteX1" fmla="*/ 2009902 w 2009902"/>
              <a:gd name="connsiteY1" fmla="*/ 1889292 h 1996991"/>
              <a:gd name="connsiteX2" fmla="*/ 1445719 w 2009902"/>
              <a:gd name="connsiteY2" fmla="*/ 1996991 h 1996991"/>
              <a:gd name="connsiteX3" fmla="*/ 1441985 w 2009902"/>
              <a:gd name="connsiteY3" fmla="*/ 1972525 h 1996991"/>
              <a:gd name="connsiteX4" fmla="*/ 50856 w 2009902"/>
              <a:gd name="connsiteY4" fmla="*/ 581396 h 1996991"/>
              <a:gd name="connsiteX5" fmla="*/ 0 w 2009902"/>
              <a:gd name="connsiteY5" fmla="*/ 573634 h 199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902" h="1996991">
                <a:moveTo>
                  <a:pt x="100945" y="0"/>
                </a:moveTo>
                <a:cubicBezTo>
                  <a:pt x="1066443" y="170885"/>
                  <a:pt x="1826452" y="923136"/>
                  <a:pt x="2009902" y="1889292"/>
                </a:cubicBezTo>
                <a:lnTo>
                  <a:pt x="1445719" y="1996991"/>
                </a:lnTo>
                <a:lnTo>
                  <a:pt x="1441985" y="1972525"/>
                </a:lnTo>
                <a:cubicBezTo>
                  <a:pt x="1299099" y="1274258"/>
                  <a:pt x="749122" y="724282"/>
                  <a:pt x="50856" y="581396"/>
                </a:cubicBezTo>
                <a:lnTo>
                  <a:pt x="0" y="57363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BDD2191-3AC1-47FE-A520-E7C2690060F5}"/>
              </a:ext>
            </a:extLst>
          </p:cNvPr>
          <p:cNvSpPr>
            <a:spLocks/>
          </p:cNvSpPr>
          <p:nvPr/>
        </p:nvSpPr>
        <p:spPr bwMode="auto">
          <a:xfrm>
            <a:off x="6428998" y="3949842"/>
            <a:ext cx="1991102" cy="2015983"/>
          </a:xfrm>
          <a:custGeom>
            <a:avLst/>
            <a:gdLst>
              <a:gd name="connsiteX0" fmla="*/ 1426020 w 1991102"/>
              <a:gd name="connsiteY0" fmla="*/ 0 h 2015983"/>
              <a:gd name="connsiteX1" fmla="*/ 1991102 w 1991102"/>
              <a:gd name="connsiteY1" fmla="*/ 100002 h 2015983"/>
              <a:gd name="connsiteX2" fmla="*/ 108242 w 1991102"/>
              <a:gd name="connsiteY2" fmla="*/ 2015983 h 2015983"/>
              <a:gd name="connsiteX3" fmla="*/ 0 w 1991102"/>
              <a:gd name="connsiteY3" fmla="*/ 1445075 h 2015983"/>
              <a:gd name="connsiteX4" fmla="*/ 27294 w 1991102"/>
              <a:gd name="connsiteY4" fmla="*/ 1440910 h 2015983"/>
              <a:gd name="connsiteX5" fmla="*/ 1418423 w 1991102"/>
              <a:gd name="connsiteY5" fmla="*/ 49781 h 201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102" h="2015983">
                <a:moveTo>
                  <a:pt x="1426020" y="0"/>
                </a:moveTo>
                <a:lnTo>
                  <a:pt x="1991102" y="100002"/>
                </a:lnTo>
                <a:cubicBezTo>
                  <a:pt x="1820799" y="1069650"/>
                  <a:pt x="1071704" y="1831858"/>
                  <a:pt x="108242" y="2015983"/>
                </a:cubicBezTo>
                <a:lnTo>
                  <a:pt x="0" y="1445075"/>
                </a:lnTo>
                <a:lnTo>
                  <a:pt x="27294" y="1440910"/>
                </a:lnTo>
                <a:cubicBezTo>
                  <a:pt x="725560" y="1298024"/>
                  <a:pt x="1275537" y="748047"/>
                  <a:pt x="1418423" y="49781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EC640-46E1-4761-8EF2-B83561CE5109}"/>
              </a:ext>
            </a:extLst>
          </p:cNvPr>
          <p:cNvSpPr>
            <a:spLocks/>
          </p:cNvSpPr>
          <p:nvPr/>
        </p:nvSpPr>
        <p:spPr bwMode="auto">
          <a:xfrm>
            <a:off x="3778251" y="3973647"/>
            <a:ext cx="2008819" cy="1998528"/>
          </a:xfrm>
          <a:custGeom>
            <a:avLst/>
            <a:gdLst>
              <a:gd name="connsiteX0" fmla="*/ 562363 w 2008819"/>
              <a:gd name="connsiteY0" fmla="*/ 0 h 1998528"/>
              <a:gd name="connsiteX1" fmla="*/ 566328 w 2008819"/>
              <a:gd name="connsiteY1" fmla="*/ 25976 h 1998528"/>
              <a:gd name="connsiteX2" fmla="*/ 1957457 w 2008819"/>
              <a:gd name="connsiteY2" fmla="*/ 1417105 h 1998528"/>
              <a:gd name="connsiteX3" fmla="*/ 2008819 w 2008819"/>
              <a:gd name="connsiteY3" fmla="*/ 1424944 h 1998528"/>
              <a:gd name="connsiteX4" fmla="*/ 1908140 w 2008819"/>
              <a:gd name="connsiteY4" fmla="*/ 1998528 h 1998528"/>
              <a:gd name="connsiteX5" fmla="*/ 0 w 2008819"/>
              <a:gd name="connsiteY5" fmla="*/ 107353 h 199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8819" h="1998528">
                <a:moveTo>
                  <a:pt x="562363" y="0"/>
                </a:moveTo>
                <a:lnTo>
                  <a:pt x="566328" y="25976"/>
                </a:lnTo>
                <a:cubicBezTo>
                  <a:pt x="709214" y="724242"/>
                  <a:pt x="1259190" y="1274219"/>
                  <a:pt x="1957457" y="1417105"/>
                </a:cubicBezTo>
                <a:lnTo>
                  <a:pt x="2008819" y="1424944"/>
                </a:lnTo>
                <a:lnTo>
                  <a:pt x="1908140" y="1998528"/>
                </a:lnTo>
                <a:cubicBezTo>
                  <a:pt x="943056" y="1827527"/>
                  <a:pt x="183372" y="1074764"/>
                  <a:pt x="0" y="10735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BCAF024-3532-42C6-977C-D3EEE6691486}"/>
              </a:ext>
            </a:extLst>
          </p:cNvPr>
          <p:cNvSpPr>
            <a:spLocks/>
          </p:cNvSpPr>
          <p:nvPr/>
        </p:nvSpPr>
        <p:spPr bwMode="auto">
          <a:xfrm>
            <a:off x="3771901" y="1311275"/>
            <a:ext cx="1991743" cy="2016102"/>
          </a:xfrm>
          <a:custGeom>
            <a:avLst/>
            <a:gdLst>
              <a:gd name="connsiteX0" fmla="*/ 1883343 w 1991743"/>
              <a:gd name="connsiteY0" fmla="*/ 0 h 2016102"/>
              <a:gd name="connsiteX1" fmla="*/ 1991743 w 1991743"/>
              <a:gd name="connsiteY1" fmla="*/ 572370 h 2016102"/>
              <a:gd name="connsiteX2" fmla="*/ 1963807 w 1991743"/>
              <a:gd name="connsiteY2" fmla="*/ 576634 h 2016102"/>
              <a:gd name="connsiteX3" fmla="*/ 572678 w 1991743"/>
              <a:gd name="connsiteY3" fmla="*/ 1967763 h 2016102"/>
              <a:gd name="connsiteX4" fmla="*/ 565300 w 1991743"/>
              <a:gd name="connsiteY4" fmla="*/ 2016102 h 2016102"/>
              <a:gd name="connsiteX5" fmla="*/ 0 w 1991743"/>
              <a:gd name="connsiteY5" fmla="*/ 1916087 h 2016102"/>
              <a:gd name="connsiteX6" fmla="*/ 1883343 w 1991743"/>
              <a:gd name="connsiteY6" fmla="*/ 0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43" h="2016102">
                <a:moveTo>
                  <a:pt x="1883343" y="0"/>
                </a:moveTo>
                <a:lnTo>
                  <a:pt x="1991743" y="572370"/>
                </a:lnTo>
                <a:lnTo>
                  <a:pt x="1963807" y="576634"/>
                </a:lnTo>
                <a:cubicBezTo>
                  <a:pt x="1265541" y="719520"/>
                  <a:pt x="715564" y="1269496"/>
                  <a:pt x="572678" y="1967763"/>
                </a:cubicBezTo>
                <a:lnTo>
                  <a:pt x="565300" y="2016102"/>
                </a:lnTo>
                <a:lnTo>
                  <a:pt x="0" y="1916087"/>
                </a:lnTo>
                <a:cubicBezTo>
                  <a:pt x="169751" y="946688"/>
                  <a:pt x="919634" y="184078"/>
                  <a:pt x="188334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44AB95-69FE-4034-B8E1-6C8888D7C582}"/>
              </a:ext>
            </a:extLst>
          </p:cNvPr>
          <p:cNvGrpSpPr/>
          <p:nvPr/>
        </p:nvGrpSpPr>
        <p:grpSpPr>
          <a:xfrm>
            <a:off x="8788150" y="1923717"/>
            <a:ext cx="2926080" cy="1102390"/>
            <a:chOff x="8517731" y="1141779"/>
            <a:chExt cx="2926080" cy="110239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3F2A80-892D-4E6E-A689-688771B02BB0}"/>
                </a:ext>
              </a:extLst>
            </p:cNvPr>
            <p:cNvSpPr txBox="1"/>
            <p:nvPr/>
          </p:nvSpPr>
          <p:spPr>
            <a:xfrm>
              <a:off x="8517731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7C7032-39E7-4C0F-915E-D0E23B05F70D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D79A80-B452-43E5-BAF8-FEFD74A37333}"/>
              </a:ext>
            </a:extLst>
          </p:cNvPr>
          <p:cNvGrpSpPr/>
          <p:nvPr/>
        </p:nvGrpSpPr>
        <p:grpSpPr>
          <a:xfrm>
            <a:off x="477032" y="1923717"/>
            <a:ext cx="2926080" cy="1102390"/>
            <a:chOff x="750495" y="1141779"/>
            <a:chExt cx="2926080" cy="110239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2AB8FE2-751B-4D0B-9EF7-1A4137C7EB30}"/>
                </a:ext>
              </a:extLst>
            </p:cNvPr>
            <p:cNvSpPr txBox="1"/>
            <p:nvPr/>
          </p:nvSpPr>
          <p:spPr>
            <a:xfrm>
              <a:off x="750495" y="114177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6F78EF-AAF3-4B58-804C-6968D1D5E1AB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13C616-7528-4BFE-8D75-EB8C5E1CFE12}"/>
              </a:ext>
            </a:extLst>
          </p:cNvPr>
          <p:cNvGrpSpPr/>
          <p:nvPr/>
        </p:nvGrpSpPr>
        <p:grpSpPr>
          <a:xfrm>
            <a:off x="477032" y="4254167"/>
            <a:ext cx="2926080" cy="1102390"/>
            <a:chOff x="750495" y="5213038"/>
            <a:chExt cx="2926080" cy="11023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C658A83-23C7-445C-8B10-246F16D4BA8A}"/>
                </a:ext>
              </a:extLst>
            </p:cNvPr>
            <p:cNvSpPr txBox="1"/>
            <p:nvPr/>
          </p:nvSpPr>
          <p:spPr>
            <a:xfrm>
              <a:off x="750495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391008-E523-4EF9-9FE6-93CF0E4F2D1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5138EA-F595-41C8-954F-81C6FFBC3C20}"/>
              </a:ext>
            </a:extLst>
          </p:cNvPr>
          <p:cNvGrpSpPr/>
          <p:nvPr/>
        </p:nvGrpSpPr>
        <p:grpSpPr>
          <a:xfrm>
            <a:off x="8788150" y="4254167"/>
            <a:ext cx="2926080" cy="1102390"/>
            <a:chOff x="8517731" y="5213038"/>
            <a:chExt cx="2926080" cy="110239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67DDCA-3FAB-4121-BC48-F2CA794BA4D1}"/>
                </a:ext>
              </a:extLst>
            </p:cNvPr>
            <p:cNvSpPr txBox="1"/>
            <p:nvPr/>
          </p:nvSpPr>
          <p:spPr>
            <a:xfrm>
              <a:off x="8517731" y="5213038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02958C-983A-440C-BFD6-4DE327701FC7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7" name="Graphic 26" descr="Research">
            <a:extLst>
              <a:ext uri="{FF2B5EF4-FFF2-40B4-BE49-F238E27FC236}">
                <a16:creationId xmlns:a16="http://schemas.microsoft.com/office/drawing/2014/main" id="{C731C019-5707-4730-89F3-4AAA94622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4970" y="2473966"/>
            <a:ext cx="710699" cy="710699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id="{540645B4-7F5E-4C67-A4E9-216CDC7D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2298" y="2473966"/>
            <a:ext cx="710699" cy="710699"/>
          </a:xfrm>
          <a:prstGeom prst="rect">
            <a:avLst/>
          </a:prstGeom>
        </p:spPr>
      </p:pic>
      <p:pic>
        <p:nvPicPr>
          <p:cNvPr id="30" name="Graphic 29" descr="Bullseye">
            <a:extLst>
              <a:ext uri="{FF2B5EF4-FFF2-40B4-BE49-F238E27FC236}">
                <a16:creationId xmlns:a16="http://schemas.microsoft.com/office/drawing/2014/main" id="{7669477A-F640-4B98-BA8A-D3F9231322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1635" y="4128400"/>
            <a:ext cx="710699" cy="710699"/>
          </a:xfrm>
          <a:prstGeom prst="rect">
            <a:avLst/>
          </a:prstGeom>
        </p:spPr>
      </p:pic>
      <p:pic>
        <p:nvPicPr>
          <p:cNvPr id="34" name="Graphic 33" descr="Database">
            <a:extLst>
              <a:ext uri="{FF2B5EF4-FFF2-40B4-BE49-F238E27FC236}">
                <a16:creationId xmlns:a16="http://schemas.microsoft.com/office/drawing/2014/main" id="{35B18A9F-E558-447E-BAE5-FE4F59B855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43151" y="4128400"/>
            <a:ext cx="710699" cy="71069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F389DEB-A115-41D6-84FF-C39A4B0AD7CD}"/>
              </a:ext>
            </a:extLst>
          </p:cNvPr>
          <p:cNvSpPr txBox="1"/>
          <p:nvPr/>
        </p:nvSpPr>
        <p:spPr>
          <a:xfrm>
            <a:off x="7420349" y="471393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5019EC-634D-4D33-A300-838E4C719E00}"/>
              </a:ext>
            </a:extLst>
          </p:cNvPr>
          <p:cNvSpPr txBox="1"/>
          <p:nvPr/>
        </p:nvSpPr>
        <p:spPr>
          <a:xfrm>
            <a:off x="4378596" y="471393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1FC020-E3A8-4211-B9F9-1A5BA1DBC7AC}"/>
              </a:ext>
            </a:extLst>
          </p:cNvPr>
          <p:cNvSpPr txBox="1"/>
          <p:nvPr/>
        </p:nvSpPr>
        <p:spPr>
          <a:xfrm>
            <a:off x="7420349" y="189611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728776-C7A7-43D3-A15D-EF30016DCD18}"/>
              </a:ext>
            </a:extLst>
          </p:cNvPr>
          <p:cNvSpPr txBox="1"/>
          <p:nvPr/>
        </p:nvSpPr>
        <p:spPr>
          <a:xfrm>
            <a:off x="4378596" y="189611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BDC8BA3-772E-4386-AE56-F36F4259381D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2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9377</TotalTime>
  <Words>372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4 Slices – Slide Template</vt:lpstr>
      <vt:lpstr>Radial Chart with 4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4 Slices</dc:title>
  <dc:creator>PresentationGO.com</dc:creator>
  <dc:description>© Copyright PresentationGO.com</dc:description>
  <dcterms:created xsi:type="dcterms:W3CDTF">2014-11-26T05:14:11Z</dcterms:created>
  <dcterms:modified xsi:type="dcterms:W3CDTF">2019-05-09T04:49:56Z</dcterms:modified>
  <cp:category>Charts &amp; Diagrams</cp:category>
</cp:coreProperties>
</file>