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60" r:id="rId4"/>
    <p:sldId id="362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914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6621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1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1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BC9B8-E799-4D93-A9D5-0829A78F8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Radial Chart with 5 Slices – Slide Template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271F78D1-1ECB-4EF8-93C8-6A6D1081E0C4}"/>
              </a:ext>
            </a:extLst>
          </p:cNvPr>
          <p:cNvSpPr/>
          <p:nvPr/>
        </p:nvSpPr>
        <p:spPr>
          <a:xfrm>
            <a:off x="3231193" y="2245941"/>
            <a:ext cx="2681613" cy="2681613"/>
          </a:xfrm>
          <a:prstGeom prst="ellipse">
            <a:avLst/>
          </a:prstGeom>
          <a:solidFill>
            <a:schemeClr val="bg1"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3" name="Freeform 5">
            <a:extLst>
              <a:ext uri="{FF2B5EF4-FFF2-40B4-BE49-F238E27FC236}">
                <a16:creationId xmlns:a16="http://schemas.microsoft.com/office/drawing/2014/main" id="{4154523B-8627-40BA-83D5-B14B00A4E84F}"/>
              </a:ext>
            </a:extLst>
          </p:cNvPr>
          <p:cNvSpPr>
            <a:spLocks/>
          </p:cNvSpPr>
          <p:nvPr/>
        </p:nvSpPr>
        <p:spPr bwMode="auto">
          <a:xfrm>
            <a:off x="4572001" y="1826419"/>
            <a:ext cx="1583531" cy="1759744"/>
          </a:xfrm>
          <a:custGeom>
            <a:avLst/>
            <a:gdLst>
              <a:gd name="T0" fmla="*/ 552 w 3544"/>
              <a:gd name="T1" fmla="*/ 0 h 3925"/>
              <a:gd name="T2" fmla="*/ 3544 w 3544"/>
              <a:gd name="T3" fmla="*/ 2149 h 3925"/>
              <a:gd name="T4" fmla="*/ 0 w 3544"/>
              <a:gd name="T5" fmla="*/ 3925 h 3925"/>
              <a:gd name="T6" fmla="*/ 552 w 3544"/>
              <a:gd name="T7" fmla="*/ 0 h 39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44" h="3925">
                <a:moveTo>
                  <a:pt x="552" y="0"/>
                </a:moveTo>
                <a:cubicBezTo>
                  <a:pt x="1842" y="181"/>
                  <a:pt x="2960" y="985"/>
                  <a:pt x="3544" y="2149"/>
                </a:cubicBezTo>
                <a:lnTo>
                  <a:pt x="0" y="3925"/>
                </a:lnTo>
                <a:lnTo>
                  <a:pt x="552" y="0"/>
                </a:lnTo>
                <a:close/>
              </a:path>
            </a:pathLst>
          </a:custGeom>
          <a:solidFill>
            <a:srgbClr val="3A5C8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40" name="Freeform 7">
            <a:extLst>
              <a:ext uri="{FF2B5EF4-FFF2-40B4-BE49-F238E27FC236}">
                <a16:creationId xmlns:a16="http://schemas.microsoft.com/office/drawing/2014/main" id="{C190AF8B-60C0-4756-94CC-A6E710430690}"/>
              </a:ext>
            </a:extLst>
          </p:cNvPr>
          <p:cNvSpPr>
            <a:spLocks/>
          </p:cNvSpPr>
          <p:nvPr/>
        </p:nvSpPr>
        <p:spPr bwMode="auto">
          <a:xfrm>
            <a:off x="4572000" y="3277792"/>
            <a:ext cx="1844279" cy="1574006"/>
          </a:xfrm>
          <a:custGeom>
            <a:avLst/>
            <a:gdLst>
              <a:gd name="T0" fmla="*/ 3903 w 4130"/>
              <a:gd name="T1" fmla="*/ 0 h 3509"/>
              <a:gd name="T2" fmla="*/ 2784 w 4130"/>
              <a:gd name="T3" fmla="*/ 3509 h 3509"/>
              <a:gd name="T4" fmla="*/ 0 w 4130"/>
              <a:gd name="T5" fmla="*/ 688 h 3509"/>
              <a:gd name="T6" fmla="*/ 3903 w 4130"/>
              <a:gd name="T7" fmla="*/ 0 h 3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130" h="3509">
                <a:moveTo>
                  <a:pt x="3903" y="0"/>
                </a:moveTo>
                <a:cubicBezTo>
                  <a:pt x="4130" y="1282"/>
                  <a:pt x="3711" y="2594"/>
                  <a:pt x="2784" y="3509"/>
                </a:cubicBezTo>
                <a:lnTo>
                  <a:pt x="0" y="688"/>
                </a:lnTo>
                <a:lnTo>
                  <a:pt x="3903" y="0"/>
                </a:lnTo>
                <a:close/>
              </a:path>
            </a:pathLst>
          </a:custGeom>
          <a:solidFill>
            <a:srgbClr val="4CC1E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41" name="Freeform 9">
            <a:extLst>
              <a:ext uri="{FF2B5EF4-FFF2-40B4-BE49-F238E27FC236}">
                <a16:creationId xmlns:a16="http://schemas.microsoft.com/office/drawing/2014/main" id="{21914DC1-8A59-4CE2-BDA1-E76EFB9DA4D0}"/>
              </a:ext>
            </a:extLst>
          </p:cNvPr>
          <p:cNvSpPr>
            <a:spLocks/>
          </p:cNvSpPr>
          <p:nvPr/>
        </p:nvSpPr>
        <p:spPr bwMode="auto">
          <a:xfrm>
            <a:off x="3757613" y="3586163"/>
            <a:ext cx="1645444" cy="1846660"/>
          </a:xfrm>
          <a:custGeom>
            <a:avLst/>
            <a:gdLst>
              <a:gd name="T0" fmla="*/ 3683 w 3683"/>
              <a:gd name="T1" fmla="*/ 3499 h 4118"/>
              <a:gd name="T2" fmla="*/ 0 w 3683"/>
              <a:gd name="T3" fmla="*/ 3519 h 4118"/>
              <a:gd name="T4" fmla="*/ 1822 w 3683"/>
              <a:gd name="T5" fmla="*/ 0 h 4118"/>
              <a:gd name="T6" fmla="*/ 3683 w 3683"/>
              <a:gd name="T7" fmla="*/ 3499 h 4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83" h="4118">
                <a:moveTo>
                  <a:pt x="3683" y="3499"/>
                </a:moveTo>
                <a:cubicBezTo>
                  <a:pt x="2533" y="4110"/>
                  <a:pt x="1156" y="4118"/>
                  <a:pt x="0" y="3519"/>
                </a:cubicBezTo>
                <a:lnTo>
                  <a:pt x="1822" y="0"/>
                </a:lnTo>
                <a:lnTo>
                  <a:pt x="3683" y="3499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42" name="Freeform 11">
            <a:extLst>
              <a:ext uri="{FF2B5EF4-FFF2-40B4-BE49-F238E27FC236}">
                <a16:creationId xmlns:a16="http://schemas.microsoft.com/office/drawing/2014/main" id="{915812A2-76A6-4711-9A01-D2449D9D89AE}"/>
              </a:ext>
            </a:extLst>
          </p:cNvPr>
          <p:cNvSpPr>
            <a:spLocks/>
          </p:cNvSpPr>
          <p:nvPr/>
        </p:nvSpPr>
        <p:spPr bwMode="auto">
          <a:xfrm>
            <a:off x="2731294" y="3296841"/>
            <a:ext cx="1840706" cy="1568054"/>
          </a:xfrm>
          <a:custGeom>
            <a:avLst/>
            <a:gdLst>
              <a:gd name="T0" fmla="*/ 1369 w 4122"/>
              <a:gd name="T1" fmla="*/ 3497 h 3497"/>
              <a:gd name="T2" fmla="*/ 212 w 4122"/>
              <a:gd name="T3" fmla="*/ 0 h 3497"/>
              <a:gd name="T4" fmla="*/ 4122 w 4122"/>
              <a:gd name="T5" fmla="*/ 646 h 3497"/>
              <a:gd name="T6" fmla="*/ 1369 w 4122"/>
              <a:gd name="T7" fmla="*/ 3497 h 3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122" h="3497">
                <a:moveTo>
                  <a:pt x="1369" y="3497"/>
                </a:moveTo>
                <a:cubicBezTo>
                  <a:pt x="433" y="2592"/>
                  <a:pt x="0" y="1285"/>
                  <a:pt x="212" y="0"/>
                </a:cubicBezTo>
                <a:lnTo>
                  <a:pt x="4122" y="646"/>
                </a:lnTo>
                <a:lnTo>
                  <a:pt x="1369" y="3497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43" name="Freeform 13">
            <a:extLst>
              <a:ext uri="{FF2B5EF4-FFF2-40B4-BE49-F238E27FC236}">
                <a16:creationId xmlns:a16="http://schemas.microsoft.com/office/drawing/2014/main" id="{D71C8766-CCA3-4F33-845B-AF30C7325B8F}"/>
              </a:ext>
            </a:extLst>
          </p:cNvPr>
          <p:cNvSpPr>
            <a:spLocks/>
          </p:cNvSpPr>
          <p:nvPr/>
        </p:nvSpPr>
        <p:spPr bwMode="auto">
          <a:xfrm>
            <a:off x="2981325" y="1829992"/>
            <a:ext cx="1590675" cy="1756172"/>
          </a:xfrm>
          <a:custGeom>
            <a:avLst/>
            <a:gdLst>
              <a:gd name="T0" fmla="*/ 0 w 3562"/>
              <a:gd name="T1" fmla="*/ 2181 h 3919"/>
              <a:gd name="T2" fmla="*/ 2969 w 3562"/>
              <a:gd name="T3" fmla="*/ 0 h 3919"/>
              <a:gd name="T4" fmla="*/ 3562 w 3562"/>
              <a:gd name="T5" fmla="*/ 3919 h 3919"/>
              <a:gd name="T6" fmla="*/ 0 w 3562"/>
              <a:gd name="T7" fmla="*/ 2181 h 39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62" h="3919">
                <a:moveTo>
                  <a:pt x="0" y="2181"/>
                </a:moveTo>
                <a:cubicBezTo>
                  <a:pt x="571" y="1011"/>
                  <a:pt x="1681" y="195"/>
                  <a:pt x="2969" y="0"/>
                </a:cubicBezTo>
                <a:lnTo>
                  <a:pt x="3562" y="3919"/>
                </a:lnTo>
                <a:lnTo>
                  <a:pt x="0" y="2181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C7A18329-206F-4A77-A632-F029980A0790}"/>
              </a:ext>
            </a:extLst>
          </p:cNvPr>
          <p:cNvSpPr>
            <a:spLocks/>
          </p:cNvSpPr>
          <p:nvPr/>
        </p:nvSpPr>
        <p:spPr bwMode="auto">
          <a:xfrm>
            <a:off x="4757833" y="1826419"/>
            <a:ext cx="1397699" cy="1158002"/>
          </a:xfrm>
          <a:custGeom>
            <a:avLst/>
            <a:gdLst>
              <a:gd name="connsiteX0" fmla="*/ 81084 w 1863599"/>
              <a:gd name="connsiteY0" fmla="*/ 0 h 1544003"/>
              <a:gd name="connsiteX1" fmla="*/ 1863599 w 1863599"/>
              <a:gd name="connsiteY1" fmla="*/ 1284650 h 1544003"/>
              <a:gd name="connsiteX2" fmla="*/ 1347819 w 1863599"/>
              <a:gd name="connsiteY2" fmla="*/ 1544003 h 1544003"/>
              <a:gd name="connsiteX3" fmla="*/ 1324195 w 1863599"/>
              <a:gd name="connsiteY3" fmla="*/ 1494961 h 1544003"/>
              <a:gd name="connsiteX4" fmla="*/ 112516 w 1863599"/>
              <a:gd name="connsiteY4" fmla="*/ 595684 h 1544003"/>
              <a:gd name="connsiteX5" fmla="*/ 0 w 1863599"/>
              <a:gd name="connsiteY5" fmla="*/ 578512 h 1544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63599" h="1544003">
                <a:moveTo>
                  <a:pt x="81084" y="0"/>
                </a:moveTo>
                <a:cubicBezTo>
                  <a:pt x="849615" y="108200"/>
                  <a:pt x="1515675" y="588823"/>
                  <a:pt x="1863599" y="1284650"/>
                </a:cubicBezTo>
                <a:lnTo>
                  <a:pt x="1347819" y="1544003"/>
                </a:lnTo>
                <a:lnTo>
                  <a:pt x="1324195" y="1494961"/>
                </a:lnTo>
                <a:cubicBezTo>
                  <a:pt x="1076502" y="1039001"/>
                  <a:pt x="636216" y="702848"/>
                  <a:pt x="112516" y="595684"/>
                </a:cubicBezTo>
                <a:lnTo>
                  <a:pt x="0" y="578512"/>
                </a:ln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74191DA4-AD21-4A44-9A8D-0847F29412B8}"/>
              </a:ext>
            </a:extLst>
          </p:cNvPr>
          <p:cNvSpPr>
            <a:spLocks/>
          </p:cNvSpPr>
          <p:nvPr/>
        </p:nvSpPr>
        <p:spPr bwMode="auto">
          <a:xfrm>
            <a:off x="5511494" y="3277792"/>
            <a:ext cx="830476" cy="1574006"/>
          </a:xfrm>
          <a:custGeom>
            <a:avLst/>
            <a:gdLst>
              <a:gd name="connsiteX0" fmla="*/ 1071223 w 1107301"/>
              <a:gd name="connsiteY0" fmla="*/ 0 h 2098675"/>
              <a:gd name="connsiteX1" fmla="*/ 404961 w 1107301"/>
              <a:gd name="connsiteY1" fmla="*/ 2098675 h 2098675"/>
              <a:gd name="connsiteX2" fmla="*/ 0 w 1107301"/>
              <a:gd name="connsiteY2" fmla="*/ 1686489 h 2098675"/>
              <a:gd name="connsiteX3" fmla="*/ 11467 w 1107301"/>
              <a:gd name="connsiteY3" fmla="*/ 1676067 h 2098675"/>
              <a:gd name="connsiteX4" fmla="*/ 535084 w 1107301"/>
              <a:gd name="connsiteY4" fmla="*/ 411942 h 2098675"/>
              <a:gd name="connsiteX5" fmla="*/ 525854 w 1107301"/>
              <a:gd name="connsiteY5" fmla="*/ 229156 h 2098675"/>
              <a:gd name="connsiteX6" fmla="*/ 506151 w 1107301"/>
              <a:gd name="connsiteY6" fmla="*/ 100056 h 2098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07301" h="2098675">
                <a:moveTo>
                  <a:pt x="1071223" y="0"/>
                </a:moveTo>
                <a:cubicBezTo>
                  <a:pt x="1206381" y="766743"/>
                  <a:pt x="956905" y="1551429"/>
                  <a:pt x="404961" y="2098675"/>
                </a:cubicBezTo>
                <a:lnTo>
                  <a:pt x="0" y="1686489"/>
                </a:lnTo>
                <a:lnTo>
                  <a:pt x="11467" y="1676067"/>
                </a:lnTo>
                <a:cubicBezTo>
                  <a:pt x="334984" y="1352549"/>
                  <a:pt x="535084" y="905614"/>
                  <a:pt x="535084" y="411942"/>
                </a:cubicBezTo>
                <a:cubicBezTo>
                  <a:pt x="535084" y="350233"/>
                  <a:pt x="531958" y="289254"/>
                  <a:pt x="525854" y="229156"/>
                </a:cubicBezTo>
                <a:lnTo>
                  <a:pt x="506151" y="100056"/>
                </a:ln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1286D3BF-DAAD-4DCA-A900-1F196EC921A0}"/>
              </a:ext>
            </a:extLst>
          </p:cNvPr>
          <p:cNvSpPr>
            <a:spLocks/>
          </p:cNvSpPr>
          <p:nvPr/>
        </p:nvSpPr>
        <p:spPr bwMode="auto">
          <a:xfrm>
            <a:off x="3757613" y="4771271"/>
            <a:ext cx="1645444" cy="591959"/>
          </a:xfrm>
          <a:custGeom>
            <a:avLst/>
            <a:gdLst>
              <a:gd name="connsiteX0" fmla="*/ 1922645 w 2193925"/>
              <a:gd name="connsiteY0" fmla="*/ 0 h 789278"/>
              <a:gd name="connsiteX1" fmla="*/ 2193925 w 2193925"/>
              <a:gd name="connsiteY1" fmla="*/ 511959 h 789278"/>
              <a:gd name="connsiteX2" fmla="*/ 0 w 2193925"/>
              <a:gd name="connsiteY2" fmla="*/ 523917 h 789278"/>
              <a:gd name="connsiteX3" fmla="*/ 266035 w 2193925"/>
              <a:gd name="connsiteY3" fmla="*/ 8181 h 789278"/>
              <a:gd name="connsiteX4" fmla="*/ 389979 w 2193925"/>
              <a:gd name="connsiteY4" fmla="*/ 67888 h 789278"/>
              <a:gd name="connsiteX5" fmla="*/ 1085849 w 2193925"/>
              <a:gd name="connsiteY5" fmla="*/ 208377 h 789278"/>
              <a:gd name="connsiteX6" fmla="*/ 1781719 w 2193925"/>
              <a:gd name="connsiteY6" fmla="*/ 67888 h 789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93925" h="789278">
                <a:moveTo>
                  <a:pt x="1922645" y="0"/>
                </a:moveTo>
                <a:lnTo>
                  <a:pt x="2193925" y="511959"/>
                </a:lnTo>
                <a:cubicBezTo>
                  <a:pt x="1508882" y="877285"/>
                  <a:pt x="688617" y="882068"/>
                  <a:pt x="0" y="523917"/>
                </a:cubicBezTo>
                <a:lnTo>
                  <a:pt x="266035" y="8181"/>
                </a:lnTo>
                <a:lnTo>
                  <a:pt x="389979" y="67888"/>
                </a:lnTo>
                <a:cubicBezTo>
                  <a:pt x="603862" y="158352"/>
                  <a:pt x="839014" y="208377"/>
                  <a:pt x="1085849" y="208377"/>
                </a:cubicBezTo>
                <a:cubicBezTo>
                  <a:pt x="1332685" y="208377"/>
                  <a:pt x="1567837" y="158352"/>
                  <a:pt x="1781719" y="67888"/>
                </a:cubicBez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05706B51-6EB4-4408-A3F1-53077D514A54}"/>
              </a:ext>
            </a:extLst>
          </p:cNvPr>
          <p:cNvSpPr>
            <a:spLocks/>
          </p:cNvSpPr>
          <p:nvPr/>
        </p:nvSpPr>
        <p:spPr bwMode="auto">
          <a:xfrm>
            <a:off x="2802337" y="3296841"/>
            <a:ext cx="840845" cy="1568054"/>
          </a:xfrm>
          <a:custGeom>
            <a:avLst/>
            <a:gdLst>
              <a:gd name="connsiteX0" fmla="*/ 31503 w 1121126"/>
              <a:gd name="connsiteY0" fmla="*/ 0 h 2090738"/>
              <a:gd name="connsiteX1" fmla="*/ 597797 w 1121126"/>
              <a:gd name="connsiteY1" fmla="*/ 93948 h 2090738"/>
              <a:gd name="connsiteX2" fmla="*/ 581038 w 1121126"/>
              <a:gd name="connsiteY2" fmla="*/ 203756 h 2090738"/>
              <a:gd name="connsiteX3" fmla="*/ 571808 w 1121126"/>
              <a:gd name="connsiteY3" fmla="*/ 386542 h 2090738"/>
              <a:gd name="connsiteX4" fmla="*/ 1095426 w 1121126"/>
              <a:gd name="connsiteY4" fmla="*/ 1650667 h 2090738"/>
              <a:gd name="connsiteX5" fmla="*/ 1121126 w 1121126"/>
              <a:gd name="connsiteY5" fmla="*/ 1674025 h 2090738"/>
              <a:gd name="connsiteX6" fmla="*/ 720391 w 1121126"/>
              <a:gd name="connsiteY6" fmla="*/ 2090738 h 2090738"/>
              <a:gd name="connsiteX7" fmla="*/ 31503 w 1121126"/>
              <a:gd name="connsiteY7" fmla="*/ 0 h 2090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21126" h="2090738">
                <a:moveTo>
                  <a:pt x="31503" y="0"/>
                </a:moveTo>
                <a:lnTo>
                  <a:pt x="597797" y="93948"/>
                </a:lnTo>
                <a:lnTo>
                  <a:pt x="581038" y="203756"/>
                </a:lnTo>
                <a:cubicBezTo>
                  <a:pt x="574935" y="263854"/>
                  <a:pt x="571808" y="324833"/>
                  <a:pt x="571808" y="386542"/>
                </a:cubicBezTo>
                <a:cubicBezTo>
                  <a:pt x="571808" y="880214"/>
                  <a:pt x="771908" y="1327149"/>
                  <a:pt x="1095426" y="1650667"/>
                </a:cubicBezTo>
                <a:lnTo>
                  <a:pt x="1121126" y="1674025"/>
                </a:lnTo>
                <a:lnTo>
                  <a:pt x="720391" y="2090738"/>
                </a:lnTo>
                <a:cubicBezTo>
                  <a:pt x="163088" y="1549669"/>
                  <a:pt x="-94724" y="768258"/>
                  <a:pt x="31503" y="0"/>
                </a:cubicBez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29F4A293-878F-4398-ACE3-AD162CC0EBB8}"/>
              </a:ext>
            </a:extLst>
          </p:cNvPr>
          <p:cNvSpPr>
            <a:spLocks/>
          </p:cNvSpPr>
          <p:nvPr/>
        </p:nvSpPr>
        <p:spPr bwMode="auto">
          <a:xfrm>
            <a:off x="2981326" y="1829991"/>
            <a:ext cx="1391065" cy="1167226"/>
          </a:xfrm>
          <a:custGeom>
            <a:avLst/>
            <a:gdLst>
              <a:gd name="connsiteX0" fmla="*/ 1767814 w 1854753"/>
              <a:gd name="connsiteY0" fmla="*/ 0 h 1556301"/>
              <a:gd name="connsiteX1" fmla="*/ 1854753 w 1854753"/>
              <a:gd name="connsiteY1" fmla="*/ 576552 h 1556301"/>
              <a:gd name="connsiteX2" fmla="*/ 1760607 w 1854753"/>
              <a:gd name="connsiteY2" fmla="*/ 590921 h 1556301"/>
              <a:gd name="connsiteX3" fmla="*/ 548928 w 1854753"/>
              <a:gd name="connsiteY3" fmla="*/ 1490198 h 1556301"/>
              <a:gd name="connsiteX4" fmla="*/ 517085 w 1854753"/>
              <a:gd name="connsiteY4" fmla="*/ 1556301 h 1556301"/>
              <a:gd name="connsiteX5" fmla="*/ 0 w 1854753"/>
              <a:gd name="connsiteY5" fmla="*/ 1303126 h 1556301"/>
              <a:gd name="connsiteX6" fmla="*/ 1767814 w 1854753"/>
              <a:gd name="connsiteY6" fmla="*/ 0 h 1556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54753" h="1556301">
                <a:moveTo>
                  <a:pt x="1767814" y="0"/>
                </a:moveTo>
                <a:lnTo>
                  <a:pt x="1854753" y="576552"/>
                </a:lnTo>
                <a:lnTo>
                  <a:pt x="1760607" y="590921"/>
                </a:lnTo>
                <a:cubicBezTo>
                  <a:pt x="1236907" y="698085"/>
                  <a:pt x="796620" y="1034238"/>
                  <a:pt x="548928" y="1490198"/>
                </a:cubicBezTo>
                <a:lnTo>
                  <a:pt x="517085" y="1556301"/>
                </a:lnTo>
                <a:lnTo>
                  <a:pt x="0" y="1303126"/>
                </a:lnTo>
                <a:cubicBezTo>
                  <a:pt x="339987" y="604062"/>
                  <a:pt x="1000908" y="116511"/>
                  <a:pt x="1767814" y="0"/>
                </a:cubicBez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1BA7D904-C273-47EB-807C-EC193AE9B149}"/>
              </a:ext>
            </a:extLst>
          </p:cNvPr>
          <p:cNvGrpSpPr/>
          <p:nvPr/>
        </p:nvGrpSpPr>
        <p:grpSpPr>
          <a:xfrm>
            <a:off x="6388298" y="1724465"/>
            <a:ext cx="2194560" cy="1180735"/>
            <a:chOff x="8517731" y="1049447"/>
            <a:chExt cx="2926080" cy="1574312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D2214836-2EC9-44DE-9906-B54A55D200D5}"/>
                </a:ext>
              </a:extLst>
            </p:cNvPr>
            <p:cNvSpPr txBox="1"/>
            <p:nvPr/>
          </p:nvSpPr>
          <p:spPr>
            <a:xfrm>
              <a:off x="8517731" y="10494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/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AF031DE1-37A3-4DC5-8DE1-0C872065B2F4}"/>
                </a:ext>
              </a:extLst>
            </p:cNvPr>
            <p:cNvSpPr txBox="1"/>
            <p:nvPr/>
          </p:nvSpPr>
          <p:spPr>
            <a:xfrm>
              <a:off x="8517731" y="1474728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FC766044-9E0A-4083-A992-AC099B9356A6}"/>
              </a:ext>
            </a:extLst>
          </p:cNvPr>
          <p:cNvGrpSpPr/>
          <p:nvPr/>
        </p:nvGrpSpPr>
        <p:grpSpPr>
          <a:xfrm>
            <a:off x="562871" y="1724465"/>
            <a:ext cx="2194560" cy="1180735"/>
            <a:chOff x="750495" y="1049447"/>
            <a:chExt cx="2926080" cy="1574312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8CCD9AE0-A186-4BD7-BF1C-FE920B7B75FF}"/>
                </a:ext>
              </a:extLst>
            </p:cNvPr>
            <p:cNvSpPr txBox="1"/>
            <p:nvPr/>
          </p:nvSpPr>
          <p:spPr>
            <a:xfrm>
              <a:off x="750495" y="10494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dirty="0"/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FA5A598F-82FD-448C-849A-704119A54C05}"/>
                </a:ext>
              </a:extLst>
            </p:cNvPr>
            <p:cNvSpPr txBox="1"/>
            <p:nvPr/>
          </p:nvSpPr>
          <p:spPr>
            <a:xfrm>
              <a:off x="750495" y="1474728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C514A476-9219-4DE1-BBEB-72D08EBCBA53}"/>
              </a:ext>
            </a:extLst>
          </p:cNvPr>
          <p:cNvGrpSpPr/>
          <p:nvPr/>
        </p:nvGrpSpPr>
        <p:grpSpPr>
          <a:xfrm>
            <a:off x="277671" y="3103516"/>
            <a:ext cx="2194560" cy="1180735"/>
            <a:chOff x="277619" y="3748482"/>
            <a:chExt cx="2926080" cy="1574312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DE42709E-D601-4A2B-999B-B23C870DE6BD}"/>
                </a:ext>
              </a:extLst>
            </p:cNvPr>
            <p:cNvSpPr txBox="1"/>
            <p:nvPr/>
          </p:nvSpPr>
          <p:spPr>
            <a:xfrm>
              <a:off x="277619" y="3748482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dirty="0"/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C2B10A34-926A-4999-8505-2C9C24DC655D}"/>
                </a:ext>
              </a:extLst>
            </p:cNvPr>
            <p:cNvSpPr txBox="1"/>
            <p:nvPr/>
          </p:nvSpPr>
          <p:spPr>
            <a:xfrm>
              <a:off x="277619" y="417376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33515ABA-9095-42D1-831A-0D81B3CB92FA}"/>
              </a:ext>
            </a:extLst>
          </p:cNvPr>
          <p:cNvGrpSpPr/>
          <p:nvPr/>
        </p:nvGrpSpPr>
        <p:grpSpPr>
          <a:xfrm>
            <a:off x="6670578" y="3103516"/>
            <a:ext cx="2194560" cy="1180735"/>
            <a:chOff x="8990605" y="3748482"/>
            <a:chExt cx="2926080" cy="1574312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161E93E1-9BF2-46DB-AE21-2148C512831A}"/>
                </a:ext>
              </a:extLst>
            </p:cNvPr>
            <p:cNvSpPr txBox="1"/>
            <p:nvPr/>
          </p:nvSpPr>
          <p:spPr>
            <a:xfrm>
              <a:off x="8990605" y="3748482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/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E42210D4-9786-45C1-A83A-981191673570}"/>
                </a:ext>
              </a:extLst>
            </p:cNvPr>
            <p:cNvSpPr txBox="1"/>
            <p:nvPr/>
          </p:nvSpPr>
          <p:spPr>
            <a:xfrm>
              <a:off x="8990605" y="417376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C852F62D-3E25-48EB-B637-94B64236EA2A}"/>
              </a:ext>
            </a:extLst>
          </p:cNvPr>
          <p:cNvGrpSpPr/>
          <p:nvPr/>
        </p:nvGrpSpPr>
        <p:grpSpPr>
          <a:xfrm>
            <a:off x="6388298" y="4482568"/>
            <a:ext cx="2194560" cy="1180735"/>
            <a:chOff x="8517731" y="5120706"/>
            <a:chExt cx="2926080" cy="1574312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65AD43AA-4AF8-4D85-87B8-BE2F410045B3}"/>
                </a:ext>
              </a:extLst>
            </p:cNvPr>
            <p:cNvSpPr txBox="1"/>
            <p:nvPr/>
          </p:nvSpPr>
          <p:spPr>
            <a:xfrm>
              <a:off x="8517731" y="5120706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/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08BF464B-085F-447D-9BC6-258A783FB0B5}"/>
                </a:ext>
              </a:extLst>
            </p:cNvPr>
            <p:cNvSpPr txBox="1"/>
            <p:nvPr/>
          </p:nvSpPr>
          <p:spPr>
            <a:xfrm>
              <a:off x="8517731" y="5545987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64" name="Graphic 63" descr="Research">
            <a:extLst>
              <a:ext uri="{FF2B5EF4-FFF2-40B4-BE49-F238E27FC236}">
                <a16:creationId xmlns:a16="http://schemas.microsoft.com/office/drawing/2014/main" id="{7A8E4789-F352-4648-B754-21E7466298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56995" y="2679216"/>
            <a:ext cx="429809" cy="429809"/>
          </a:xfrm>
          <a:prstGeom prst="rect">
            <a:avLst/>
          </a:prstGeom>
        </p:spPr>
      </p:pic>
      <p:pic>
        <p:nvPicPr>
          <p:cNvPr id="65" name="Graphic 64" descr="Lightbulb">
            <a:extLst>
              <a:ext uri="{FF2B5EF4-FFF2-40B4-BE49-F238E27FC236}">
                <a16:creationId xmlns:a16="http://schemas.microsoft.com/office/drawing/2014/main" id="{16939E63-2A60-4D61-BC45-1A4C5E4FEA5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788314" y="2679216"/>
            <a:ext cx="429809" cy="429809"/>
          </a:xfrm>
          <a:prstGeom prst="rect">
            <a:avLst/>
          </a:prstGeom>
        </p:spPr>
      </p:pic>
      <p:pic>
        <p:nvPicPr>
          <p:cNvPr id="66" name="Graphic 65" descr="Head with gears">
            <a:extLst>
              <a:ext uri="{FF2B5EF4-FFF2-40B4-BE49-F238E27FC236}">
                <a16:creationId xmlns:a16="http://schemas.microsoft.com/office/drawing/2014/main" id="{32A9492B-121E-4E4B-81D5-B64D1AAF02B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61011" y="4322295"/>
            <a:ext cx="429809" cy="429809"/>
          </a:xfrm>
          <a:prstGeom prst="rect">
            <a:avLst/>
          </a:prstGeom>
        </p:spPr>
      </p:pic>
      <p:pic>
        <p:nvPicPr>
          <p:cNvPr id="67" name="Graphic 66" descr="Bullseye">
            <a:extLst>
              <a:ext uri="{FF2B5EF4-FFF2-40B4-BE49-F238E27FC236}">
                <a16:creationId xmlns:a16="http://schemas.microsoft.com/office/drawing/2014/main" id="{E5CD5313-0A5A-4C24-8B2D-71CBCCE968D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459151" y="3692122"/>
            <a:ext cx="429809" cy="429809"/>
          </a:xfrm>
          <a:prstGeom prst="rect">
            <a:avLst/>
          </a:prstGeom>
        </p:spPr>
      </p:pic>
      <p:pic>
        <p:nvPicPr>
          <p:cNvPr id="68" name="Graphic 67" descr="Database">
            <a:extLst>
              <a:ext uri="{FF2B5EF4-FFF2-40B4-BE49-F238E27FC236}">
                <a16:creationId xmlns:a16="http://schemas.microsoft.com/office/drawing/2014/main" id="{8BCE6196-ED8B-4D78-87C6-F02EA07AD31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238001" y="3692122"/>
            <a:ext cx="429809" cy="429809"/>
          </a:xfrm>
          <a:prstGeom prst="rect">
            <a:avLst/>
          </a:prstGeom>
        </p:spPr>
      </p:pic>
      <p:sp>
        <p:nvSpPr>
          <p:cNvPr id="69" name="TextBox 68">
            <a:extLst>
              <a:ext uri="{FF2B5EF4-FFF2-40B4-BE49-F238E27FC236}">
                <a16:creationId xmlns:a16="http://schemas.microsoft.com/office/drawing/2014/main" id="{38F3DFF8-971D-42B8-914D-E5702E36CDE6}"/>
              </a:ext>
            </a:extLst>
          </p:cNvPr>
          <p:cNvSpPr txBox="1"/>
          <p:nvPr/>
        </p:nvSpPr>
        <p:spPr>
          <a:xfrm>
            <a:off x="5899969" y="3768857"/>
            <a:ext cx="340158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3200" b="1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sz="2400" dirty="0"/>
              <a:t>2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547645A6-4B9F-4165-A349-481A1765784F}"/>
              </a:ext>
            </a:extLst>
          </p:cNvPr>
          <p:cNvSpPr txBox="1"/>
          <p:nvPr/>
        </p:nvSpPr>
        <p:spPr>
          <a:xfrm>
            <a:off x="4398681" y="4897953"/>
            <a:ext cx="340158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3200" b="1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sz="2400" dirty="0"/>
              <a:t>3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52DF2E04-0609-4268-A46F-28C2E2EC8A93}"/>
              </a:ext>
            </a:extLst>
          </p:cNvPr>
          <p:cNvSpPr txBox="1"/>
          <p:nvPr/>
        </p:nvSpPr>
        <p:spPr>
          <a:xfrm>
            <a:off x="5330740" y="2126457"/>
            <a:ext cx="340158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3200" b="1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sz="2400" dirty="0"/>
              <a:t>1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0C641BE0-A190-44AE-BDE7-4485C45EE634}"/>
              </a:ext>
            </a:extLst>
          </p:cNvPr>
          <p:cNvSpPr txBox="1"/>
          <p:nvPr/>
        </p:nvSpPr>
        <p:spPr>
          <a:xfrm>
            <a:off x="2926979" y="3768857"/>
            <a:ext cx="340158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3200" b="1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sz="2400" dirty="0"/>
              <a:t>4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BCD90809-F028-4F55-A08D-D8F8B491C4F0}"/>
              </a:ext>
            </a:extLst>
          </p:cNvPr>
          <p:cNvSpPr txBox="1"/>
          <p:nvPr/>
        </p:nvSpPr>
        <p:spPr>
          <a:xfrm>
            <a:off x="3459188" y="2126457"/>
            <a:ext cx="340158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3200" b="1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sz="2400" dirty="0"/>
              <a:t>5</a:t>
            </a: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A19D130D-0B67-4B9E-819A-66F926127CC3}"/>
              </a:ext>
            </a:extLst>
          </p:cNvPr>
          <p:cNvSpPr/>
          <p:nvPr/>
        </p:nvSpPr>
        <p:spPr>
          <a:xfrm>
            <a:off x="4259568" y="3274316"/>
            <a:ext cx="624863" cy="624863"/>
          </a:xfrm>
          <a:prstGeom prst="ellipse">
            <a:avLst/>
          </a:prstGeom>
          <a:solidFill>
            <a:schemeClr val="bg1">
              <a:alpha val="72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999215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BC9B8-E799-4D93-A9D5-0829A78F8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Radial Chart with </a:t>
            </a:r>
            <a:r>
              <a:rPr lang="en-US"/>
              <a:t>5 Slices </a:t>
            </a:r>
            <a:r>
              <a:rPr lang="en-US" dirty="0"/>
              <a:t>– Slide Template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271F78D1-1ECB-4EF8-93C8-6A6D1081E0C4}"/>
              </a:ext>
            </a:extLst>
          </p:cNvPr>
          <p:cNvSpPr/>
          <p:nvPr/>
        </p:nvSpPr>
        <p:spPr>
          <a:xfrm>
            <a:off x="3231193" y="2245941"/>
            <a:ext cx="2681613" cy="2681613"/>
          </a:xfrm>
          <a:prstGeom prst="ellipse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3" name="Freeform 5">
            <a:extLst>
              <a:ext uri="{FF2B5EF4-FFF2-40B4-BE49-F238E27FC236}">
                <a16:creationId xmlns:a16="http://schemas.microsoft.com/office/drawing/2014/main" id="{4154523B-8627-40BA-83D5-B14B00A4E84F}"/>
              </a:ext>
            </a:extLst>
          </p:cNvPr>
          <p:cNvSpPr>
            <a:spLocks/>
          </p:cNvSpPr>
          <p:nvPr/>
        </p:nvSpPr>
        <p:spPr bwMode="auto">
          <a:xfrm>
            <a:off x="4572001" y="1826419"/>
            <a:ext cx="1583531" cy="1759744"/>
          </a:xfrm>
          <a:custGeom>
            <a:avLst/>
            <a:gdLst>
              <a:gd name="T0" fmla="*/ 552 w 3544"/>
              <a:gd name="T1" fmla="*/ 0 h 3925"/>
              <a:gd name="T2" fmla="*/ 3544 w 3544"/>
              <a:gd name="T3" fmla="*/ 2149 h 3925"/>
              <a:gd name="T4" fmla="*/ 0 w 3544"/>
              <a:gd name="T5" fmla="*/ 3925 h 3925"/>
              <a:gd name="T6" fmla="*/ 552 w 3544"/>
              <a:gd name="T7" fmla="*/ 0 h 39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44" h="3925">
                <a:moveTo>
                  <a:pt x="552" y="0"/>
                </a:moveTo>
                <a:cubicBezTo>
                  <a:pt x="1842" y="181"/>
                  <a:pt x="2960" y="985"/>
                  <a:pt x="3544" y="2149"/>
                </a:cubicBezTo>
                <a:lnTo>
                  <a:pt x="0" y="3925"/>
                </a:lnTo>
                <a:lnTo>
                  <a:pt x="552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40" name="Freeform 7">
            <a:extLst>
              <a:ext uri="{FF2B5EF4-FFF2-40B4-BE49-F238E27FC236}">
                <a16:creationId xmlns:a16="http://schemas.microsoft.com/office/drawing/2014/main" id="{C190AF8B-60C0-4756-94CC-A6E710430690}"/>
              </a:ext>
            </a:extLst>
          </p:cNvPr>
          <p:cNvSpPr>
            <a:spLocks/>
          </p:cNvSpPr>
          <p:nvPr/>
        </p:nvSpPr>
        <p:spPr bwMode="auto">
          <a:xfrm>
            <a:off x="4572000" y="3277792"/>
            <a:ext cx="1844279" cy="1574006"/>
          </a:xfrm>
          <a:custGeom>
            <a:avLst/>
            <a:gdLst>
              <a:gd name="T0" fmla="*/ 3903 w 4130"/>
              <a:gd name="T1" fmla="*/ 0 h 3509"/>
              <a:gd name="T2" fmla="*/ 2784 w 4130"/>
              <a:gd name="T3" fmla="*/ 3509 h 3509"/>
              <a:gd name="T4" fmla="*/ 0 w 4130"/>
              <a:gd name="T5" fmla="*/ 688 h 3509"/>
              <a:gd name="T6" fmla="*/ 3903 w 4130"/>
              <a:gd name="T7" fmla="*/ 0 h 3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130" h="3509">
                <a:moveTo>
                  <a:pt x="3903" y="0"/>
                </a:moveTo>
                <a:cubicBezTo>
                  <a:pt x="4130" y="1282"/>
                  <a:pt x="3711" y="2594"/>
                  <a:pt x="2784" y="3509"/>
                </a:cubicBezTo>
                <a:lnTo>
                  <a:pt x="0" y="688"/>
                </a:lnTo>
                <a:lnTo>
                  <a:pt x="3903" y="0"/>
                </a:lnTo>
                <a:close/>
              </a:path>
            </a:pathLst>
          </a:custGeom>
          <a:solidFill>
            <a:srgbClr val="4CC1E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41" name="Freeform 9">
            <a:extLst>
              <a:ext uri="{FF2B5EF4-FFF2-40B4-BE49-F238E27FC236}">
                <a16:creationId xmlns:a16="http://schemas.microsoft.com/office/drawing/2014/main" id="{21914DC1-8A59-4CE2-BDA1-E76EFB9DA4D0}"/>
              </a:ext>
            </a:extLst>
          </p:cNvPr>
          <p:cNvSpPr>
            <a:spLocks/>
          </p:cNvSpPr>
          <p:nvPr/>
        </p:nvSpPr>
        <p:spPr bwMode="auto">
          <a:xfrm>
            <a:off x="3757613" y="3586163"/>
            <a:ext cx="1645444" cy="1846660"/>
          </a:xfrm>
          <a:custGeom>
            <a:avLst/>
            <a:gdLst>
              <a:gd name="T0" fmla="*/ 3683 w 3683"/>
              <a:gd name="T1" fmla="*/ 3499 h 4118"/>
              <a:gd name="T2" fmla="*/ 0 w 3683"/>
              <a:gd name="T3" fmla="*/ 3519 h 4118"/>
              <a:gd name="T4" fmla="*/ 1822 w 3683"/>
              <a:gd name="T5" fmla="*/ 0 h 4118"/>
              <a:gd name="T6" fmla="*/ 3683 w 3683"/>
              <a:gd name="T7" fmla="*/ 3499 h 4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83" h="4118">
                <a:moveTo>
                  <a:pt x="3683" y="3499"/>
                </a:moveTo>
                <a:cubicBezTo>
                  <a:pt x="2533" y="4110"/>
                  <a:pt x="1156" y="4118"/>
                  <a:pt x="0" y="3519"/>
                </a:cubicBezTo>
                <a:lnTo>
                  <a:pt x="1822" y="0"/>
                </a:lnTo>
                <a:lnTo>
                  <a:pt x="3683" y="3499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42" name="Freeform 11">
            <a:extLst>
              <a:ext uri="{FF2B5EF4-FFF2-40B4-BE49-F238E27FC236}">
                <a16:creationId xmlns:a16="http://schemas.microsoft.com/office/drawing/2014/main" id="{915812A2-76A6-4711-9A01-D2449D9D89AE}"/>
              </a:ext>
            </a:extLst>
          </p:cNvPr>
          <p:cNvSpPr>
            <a:spLocks/>
          </p:cNvSpPr>
          <p:nvPr/>
        </p:nvSpPr>
        <p:spPr bwMode="auto">
          <a:xfrm>
            <a:off x="2731294" y="3296841"/>
            <a:ext cx="1840706" cy="1568054"/>
          </a:xfrm>
          <a:custGeom>
            <a:avLst/>
            <a:gdLst>
              <a:gd name="T0" fmla="*/ 1369 w 4122"/>
              <a:gd name="T1" fmla="*/ 3497 h 3497"/>
              <a:gd name="T2" fmla="*/ 212 w 4122"/>
              <a:gd name="T3" fmla="*/ 0 h 3497"/>
              <a:gd name="T4" fmla="*/ 4122 w 4122"/>
              <a:gd name="T5" fmla="*/ 646 h 3497"/>
              <a:gd name="T6" fmla="*/ 1369 w 4122"/>
              <a:gd name="T7" fmla="*/ 3497 h 3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122" h="3497">
                <a:moveTo>
                  <a:pt x="1369" y="3497"/>
                </a:moveTo>
                <a:cubicBezTo>
                  <a:pt x="433" y="2592"/>
                  <a:pt x="0" y="1285"/>
                  <a:pt x="212" y="0"/>
                </a:cubicBezTo>
                <a:lnTo>
                  <a:pt x="4122" y="646"/>
                </a:lnTo>
                <a:lnTo>
                  <a:pt x="1369" y="3497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43" name="Freeform 13">
            <a:extLst>
              <a:ext uri="{FF2B5EF4-FFF2-40B4-BE49-F238E27FC236}">
                <a16:creationId xmlns:a16="http://schemas.microsoft.com/office/drawing/2014/main" id="{D71C8766-CCA3-4F33-845B-AF30C7325B8F}"/>
              </a:ext>
            </a:extLst>
          </p:cNvPr>
          <p:cNvSpPr>
            <a:spLocks/>
          </p:cNvSpPr>
          <p:nvPr/>
        </p:nvSpPr>
        <p:spPr bwMode="auto">
          <a:xfrm>
            <a:off x="2981325" y="1829992"/>
            <a:ext cx="1590675" cy="1756172"/>
          </a:xfrm>
          <a:custGeom>
            <a:avLst/>
            <a:gdLst>
              <a:gd name="T0" fmla="*/ 0 w 3562"/>
              <a:gd name="T1" fmla="*/ 2181 h 3919"/>
              <a:gd name="T2" fmla="*/ 2969 w 3562"/>
              <a:gd name="T3" fmla="*/ 0 h 3919"/>
              <a:gd name="T4" fmla="*/ 3562 w 3562"/>
              <a:gd name="T5" fmla="*/ 3919 h 3919"/>
              <a:gd name="T6" fmla="*/ 0 w 3562"/>
              <a:gd name="T7" fmla="*/ 2181 h 39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62" h="3919">
                <a:moveTo>
                  <a:pt x="0" y="2181"/>
                </a:moveTo>
                <a:cubicBezTo>
                  <a:pt x="571" y="1011"/>
                  <a:pt x="1681" y="195"/>
                  <a:pt x="2969" y="0"/>
                </a:cubicBezTo>
                <a:lnTo>
                  <a:pt x="3562" y="3919"/>
                </a:lnTo>
                <a:lnTo>
                  <a:pt x="0" y="2181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C7A18329-206F-4A77-A632-F029980A0790}"/>
              </a:ext>
            </a:extLst>
          </p:cNvPr>
          <p:cNvSpPr>
            <a:spLocks/>
          </p:cNvSpPr>
          <p:nvPr/>
        </p:nvSpPr>
        <p:spPr bwMode="auto">
          <a:xfrm>
            <a:off x="4757833" y="1826419"/>
            <a:ext cx="1397699" cy="1158002"/>
          </a:xfrm>
          <a:custGeom>
            <a:avLst/>
            <a:gdLst>
              <a:gd name="connsiteX0" fmla="*/ 81084 w 1863599"/>
              <a:gd name="connsiteY0" fmla="*/ 0 h 1544003"/>
              <a:gd name="connsiteX1" fmla="*/ 1863599 w 1863599"/>
              <a:gd name="connsiteY1" fmla="*/ 1284650 h 1544003"/>
              <a:gd name="connsiteX2" fmla="*/ 1347819 w 1863599"/>
              <a:gd name="connsiteY2" fmla="*/ 1544003 h 1544003"/>
              <a:gd name="connsiteX3" fmla="*/ 1324195 w 1863599"/>
              <a:gd name="connsiteY3" fmla="*/ 1494961 h 1544003"/>
              <a:gd name="connsiteX4" fmla="*/ 112516 w 1863599"/>
              <a:gd name="connsiteY4" fmla="*/ 595684 h 1544003"/>
              <a:gd name="connsiteX5" fmla="*/ 0 w 1863599"/>
              <a:gd name="connsiteY5" fmla="*/ 578512 h 1544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63599" h="1544003">
                <a:moveTo>
                  <a:pt x="81084" y="0"/>
                </a:moveTo>
                <a:cubicBezTo>
                  <a:pt x="849615" y="108200"/>
                  <a:pt x="1515675" y="588823"/>
                  <a:pt x="1863599" y="1284650"/>
                </a:cubicBezTo>
                <a:lnTo>
                  <a:pt x="1347819" y="1544003"/>
                </a:lnTo>
                <a:lnTo>
                  <a:pt x="1324195" y="1494961"/>
                </a:lnTo>
                <a:cubicBezTo>
                  <a:pt x="1076502" y="1039001"/>
                  <a:pt x="636216" y="702848"/>
                  <a:pt x="112516" y="595684"/>
                </a:cubicBezTo>
                <a:lnTo>
                  <a:pt x="0" y="578512"/>
                </a:ln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74191DA4-AD21-4A44-9A8D-0847F29412B8}"/>
              </a:ext>
            </a:extLst>
          </p:cNvPr>
          <p:cNvSpPr>
            <a:spLocks/>
          </p:cNvSpPr>
          <p:nvPr/>
        </p:nvSpPr>
        <p:spPr bwMode="auto">
          <a:xfrm>
            <a:off x="5511494" y="3277792"/>
            <a:ext cx="830476" cy="1574006"/>
          </a:xfrm>
          <a:custGeom>
            <a:avLst/>
            <a:gdLst>
              <a:gd name="connsiteX0" fmla="*/ 1071223 w 1107301"/>
              <a:gd name="connsiteY0" fmla="*/ 0 h 2098675"/>
              <a:gd name="connsiteX1" fmla="*/ 404961 w 1107301"/>
              <a:gd name="connsiteY1" fmla="*/ 2098675 h 2098675"/>
              <a:gd name="connsiteX2" fmla="*/ 0 w 1107301"/>
              <a:gd name="connsiteY2" fmla="*/ 1686489 h 2098675"/>
              <a:gd name="connsiteX3" fmla="*/ 11467 w 1107301"/>
              <a:gd name="connsiteY3" fmla="*/ 1676067 h 2098675"/>
              <a:gd name="connsiteX4" fmla="*/ 535084 w 1107301"/>
              <a:gd name="connsiteY4" fmla="*/ 411942 h 2098675"/>
              <a:gd name="connsiteX5" fmla="*/ 525854 w 1107301"/>
              <a:gd name="connsiteY5" fmla="*/ 229156 h 2098675"/>
              <a:gd name="connsiteX6" fmla="*/ 506151 w 1107301"/>
              <a:gd name="connsiteY6" fmla="*/ 100056 h 2098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07301" h="2098675">
                <a:moveTo>
                  <a:pt x="1071223" y="0"/>
                </a:moveTo>
                <a:cubicBezTo>
                  <a:pt x="1206381" y="766743"/>
                  <a:pt x="956905" y="1551429"/>
                  <a:pt x="404961" y="2098675"/>
                </a:cubicBezTo>
                <a:lnTo>
                  <a:pt x="0" y="1686489"/>
                </a:lnTo>
                <a:lnTo>
                  <a:pt x="11467" y="1676067"/>
                </a:lnTo>
                <a:cubicBezTo>
                  <a:pt x="334984" y="1352549"/>
                  <a:pt x="535084" y="905614"/>
                  <a:pt x="535084" y="411942"/>
                </a:cubicBezTo>
                <a:cubicBezTo>
                  <a:pt x="535084" y="350233"/>
                  <a:pt x="531958" y="289254"/>
                  <a:pt x="525854" y="229156"/>
                </a:cubicBezTo>
                <a:lnTo>
                  <a:pt x="506151" y="100056"/>
                </a:ln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1286D3BF-DAAD-4DCA-A900-1F196EC921A0}"/>
              </a:ext>
            </a:extLst>
          </p:cNvPr>
          <p:cNvSpPr>
            <a:spLocks/>
          </p:cNvSpPr>
          <p:nvPr/>
        </p:nvSpPr>
        <p:spPr bwMode="auto">
          <a:xfrm>
            <a:off x="3757613" y="4771271"/>
            <a:ext cx="1645444" cy="591959"/>
          </a:xfrm>
          <a:custGeom>
            <a:avLst/>
            <a:gdLst>
              <a:gd name="connsiteX0" fmla="*/ 1922645 w 2193925"/>
              <a:gd name="connsiteY0" fmla="*/ 0 h 789278"/>
              <a:gd name="connsiteX1" fmla="*/ 2193925 w 2193925"/>
              <a:gd name="connsiteY1" fmla="*/ 511959 h 789278"/>
              <a:gd name="connsiteX2" fmla="*/ 0 w 2193925"/>
              <a:gd name="connsiteY2" fmla="*/ 523917 h 789278"/>
              <a:gd name="connsiteX3" fmla="*/ 266035 w 2193925"/>
              <a:gd name="connsiteY3" fmla="*/ 8181 h 789278"/>
              <a:gd name="connsiteX4" fmla="*/ 389979 w 2193925"/>
              <a:gd name="connsiteY4" fmla="*/ 67888 h 789278"/>
              <a:gd name="connsiteX5" fmla="*/ 1085849 w 2193925"/>
              <a:gd name="connsiteY5" fmla="*/ 208377 h 789278"/>
              <a:gd name="connsiteX6" fmla="*/ 1781719 w 2193925"/>
              <a:gd name="connsiteY6" fmla="*/ 67888 h 789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93925" h="789278">
                <a:moveTo>
                  <a:pt x="1922645" y="0"/>
                </a:moveTo>
                <a:lnTo>
                  <a:pt x="2193925" y="511959"/>
                </a:lnTo>
                <a:cubicBezTo>
                  <a:pt x="1508882" y="877285"/>
                  <a:pt x="688617" y="882068"/>
                  <a:pt x="0" y="523917"/>
                </a:cubicBezTo>
                <a:lnTo>
                  <a:pt x="266035" y="8181"/>
                </a:lnTo>
                <a:lnTo>
                  <a:pt x="389979" y="67888"/>
                </a:lnTo>
                <a:cubicBezTo>
                  <a:pt x="603862" y="158352"/>
                  <a:pt x="839014" y="208377"/>
                  <a:pt x="1085849" y="208377"/>
                </a:cubicBezTo>
                <a:cubicBezTo>
                  <a:pt x="1332685" y="208377"/>
                  <a:pt x="1567837" y="158352"/>
                  <a:pt x="1781719" y="67888"/>
                </a:cubicBez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05706B51-6EB4-4408-A3F1-53077D514A54}"/>
              </a:ext>
            </a:extLst>
          </p:cNvPr>
          <p:cNvSpPr>
            <a:spLocks/>
          </p:cNvSpPr>
          <p:nvPr/>
        </p:nvSpPr>
        <p:spPr bwMode="auto">
          <a:xfrm>
            <a:off x="2802337" y="3296841"/>
            <a:ext cx="840845" cy="1568054"/>
          </a:xfrm>
          <a:custGeom>
            <a:avLst/>
            <a:gdLst>
              <a:gd name="connsiteX0" fmla="*/ 31503 w 1121126"/>
              <a:gd name="connsiteY0" fmla="*/ 0 h 2090738"/>
              <a:gd name="connsiteX1" fmla="*/ 597797 w 1121126"/>
              <a:gd name="connsiteY1" fmla="*/ 93948 h 2090738"/>
              <a:gd name="connsiteX2" fmla="*/ 581038 w 1121126"/>
              <a:gd name="connsiteY2" fmla="*/ 203756 h 2090738"/>
              <a:gd name="connsiteX3" fmla="*/ 571808 w 1121126"/>
              <a:gd name="connsiteY3" fmla="*/ 386542 h 2090738"/>
              <a:gd name="connsiteX4" fmla="*/ 1095426 w 1121126"/>
              <a:gd name="connsiteY4" fmla="*/ 1650667 h 2090738"/>
              <a:gd name="connsiteX5" fmla="*/ 1121126 w 1121126"/>
              <a:gd name="connsiteY5" fmla="*/ 1674025 h 2090738"/>
              <a:gd name="connsiteX6" fmla="*/ 720391 w 1121126"/>
              <a:gd name="connsiteY6" fmla="*/ 2090738 h 2090738"/>
              <a:gd name="connsiteX7" fmla="*/ 31503 w 1121126"/>
              <a:gd name="connsiteY7" fmla="*/ 0 h 2090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21126" h="2090738">
                <a:moveTo>
                  <a:pt x="31503" y="0"/>
                </a:moveTo>
                <a:lnTo>
                  <a:pt x="597797" y="93948"/>
                </a:lnTo>
                <a:lnTo>
                  <a:pt x="581038" y="203756"/>
                </a:lnTo>
                <a:cubicBezTo>
                  <a:pt x="574935" y="263854"/>
                  <a:pt x="571808" y="324833"/>
                  <a:pt x="571808" y="386542"/>
                </a:cubicBezTo>
                <a:cubicBezTo>
                  <a:pt x="571808" y="880214"/>
                  <a:pt x="771908" y="1327149"/>
                  <a:pt x="1095426" y="1650667"/>
                </a:cubicBezTo>
                <a:lnTo>
                  <a:pt x="1121126" y="1674025"/>
                </a:lnTo>
                <a:lnTo>
                  <a:pt x="720391" y="2090738"/>
                </a:lnTo>
                <a:cubicBezTo>
                  <a:pt x="163088" y="1549669"/>
                  <a:pt x="-94724" y="768258"/>
                  <a:pt x="31503" y="0"/>
                </a:cubicBez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29F4A293-878F-4398-ACE3-AD162CC0EBB8}"/>
              </a:ext>
            </a:extLst>
          </p:cNvPr>
          <p:cNvSpPr>
            <a:spLocks/>
          </p:cNvSpPr>
          <p:nvPr/>
        </p:nvSpPr>
        <p:spPr bwMode="auto">
          <a:xfrm>
            <a:off x="2981326" y="1829991"/>
            <a:ext cx="1391065" cy="1167226"/>
          </a:xfrm>
          <a:custGeom>
            <a:avLst/>
            <a:gdLst>
              <a:gd name="connsiteX0" fmla="*/ 1767814 w 1854753"/>
              <a:gd name="connsiteY0" fmla="*/ 0 h 1556301"/>
              <a:gd name="connsiteX1" fmla="*/ 1854753 w 1854753"/>
              <a:gd name="connsiteY1" fmla="*/ 576552 h 1556301"/>
              <a:gd name="connsiteX2" fmla="*/ 1760607 w 1854753"/>
              <a:gd name="connsiteY2" fmla="*/ 590921 h 1556301"/>
              <a:gd name="connsiteX3" fmla="*/ 548928 w 1854753"/>
              <a:gd name="connsiteY3" fmla="*/ 1490198 h 1556301"/>
              <a:gd name="connsiteX4" fmla="*/ 517085 w 1854753"/>
              <a:gd name="connsiteY4" fmla="*/ 1556301 h 1556301"/>
              <a:gd name="connsiteX5" fmla="*/ 0 w 1854753"/>
              <a:gd name="connsiteY5" fmla="*/ 1303126 h 1556301"/>
              <a:gd name="connsiteX6" fmla="*/ 1767814 w 1854753"/>
              <a:gd name="connsiteY6" fmla="*/ 0 h 1556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54753" h="1556301">
                <a:moveTo>
                  <a:pt x="1767814" y="0"/>
                </a:moveTo>
                <a:lnTo>
                  <a:pt x="1854753" y="576552"/>
                </a:lnTo>
                <a:lnTo>
                  <a:pt x="1760607" y="590921"/>
                </a:lnTo>
                <a:cubicBezTo>
                  <a:pt x="1236907" y="698085"/>
                  <a:pt x="796620" y="1034238"/>
                  <a:pt x="548928" y="1490198"/>
                </a:cubicBezTo>
                <a:lnTo>
                  <a:pt x="517085" y="1556301"/>
                </a:lnTo>
                <a:lnTo>
                  <a:pt x="0" y="1303126"/>
                </a:lnTo>
                <a:cubicBezTo>
                  <a:pt x="339987" y="604062"/>
                  <a:pt x="1000908" y="116511"/>
                  <a:pt x="1767814" y="0"/>
                </a:cubicBez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1BA7D904-C273-47EB-807C-EC193AE9B149}"/>
              </a:ext>
            </a:extLst>
          </p:cNvPr>
          <p:cNvGrpSpPr/>
          <p:nvPr/>
        </p:nvGrpSpPr>
        <p:grpSpPr>
          <a:xfrm>
            <a:off x="6388298" y="1724465"/>
            <a:ext cx="2194560" cy="1180735"/>
            <a:chOff x="8517731" y="1049447"/>
            <a:chExt cx="2926080" cy="1574312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D2214836-2EC9-44DE-9906-B54A55D200D5}"/>
                </a:ext>
              </a:extLst>
            </p:cNvPr>
            <p:cNvSpPr txBox="1"/>
            <p:nvPr/>
          </p:nvSpPr>
          <p:spPr>
            <a:xfrm>
              <a:off x="8517731" y="10494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AF031DE1-37A3-4DC5-8DE1-0C872065B2F4}"/>
                </a:ext>
              </a:extLst>
            </p:cNvPr>
            <p:cNvSpPr txBox="1"/>
            <p:nvPr/>
          </p:nvSpPr>
          <p:spPr>
            <a:xfrm>
              <a:off x="8517731" y="1474728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FC766044-9E0A-4083-A992-AC099B9356A6}"/>
              </a:ext>
            </a:extLst>
          </p:cNvPr>
          <p:cNvGrpSpPr/>
          <p:nvPr/>
        </p:nvGrpSpPr>
        <p:grpSpPr>
          <a:xfrm>
            <a:off x="562871" y="1724465"/>
            <a:ext cx="2194560" cy="1180735"/>
            <a:chOff x="750495" y="1049447"/>
            <a:chExt cx="2926080" cy="1574312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8CCD9AE0-A186-4BD7-BF1C-FE920B7B75FF}"/>
                </a:ext>
              </a:extLst>
            </p:cNvPr>
            <p:cNvSpPr txBox="1"/>
            <p:nvPr/>
          </p:nvSpPr>
          <p:spPr>
            <a:xfrm>
              <a:off x="750495" y="10494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FA5A598F-82FD-448C-849A-704119A54C05}"/>
                </a:ext>
              </a:extLst>
            </p:cNvPr>
            <p:cNvSpPr txBox="1"/>
            <p:nvPr/>
          </p:nvSpPr>
          <p:spPr>
            <a:xfrm>
              <a:off x="750495" y="1474728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C514A476-9219-4DE1-BBEB-72D08EBCBA53}"/>
              </a:ext>
            </a:extLst>
          </p:cNvPr>
          <p:cNvGrpSpPr/>
          <p:nvPr/>
        </p:nvGrpSpPr>
        <p:grpSpPr>
          <a:xfrm>
            <a:off x="277671" y="3103516"/>
            <a:ext cx="2194560" cy="1180735"/>
            <a:chOff x="277619" y="3748482"/>
            <a:chExt cx="2926080" cy="1574312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DE42709E-D601-4A2B-999B-B23C870DE6BD}"/>
                </a:ext>
              </a:extLst>
            </p:cNvPr>
            <p:cNvSpPr txBox="1"/>
            <p:nvPr/>
          </p:nvSpPr>
          <p:spPr>
            <a:xfrm>
              <a:off x="277619" y="3748482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C2B10A34-926A-4999-8505-2C9C24DC655D}"/>
                </a:ext>
              </a:extLst>
            </p:cNvPr>
            <p:cNvSpPr txBox="1"/>
            <p:nvPr/>
          </p:nvSpPr>
          <p:spPr>
            <a:xfrm>
              <a:off x="277619" y="417376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33515ABA-9095-42D1-831A-0D81B3CB92FA}"/>
              </a:ext>
            </a:extLst>
          </p:cNvPr>
          <p:cNvGrpSpPr/>
          <p:nvPr/>
        </p:nvGrpSpPr>
        <p:grpSpPr>
          <a:xfrm>
            <a:off x="6670578" y="3103516"/>
            <a:ext cx="2194560" cy="1180735"/>
            <a:chOff x="8990605" y="3748482"/>
            <a:chExt cx="2926080" cy="1574312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161E93E1-9BF2-46DB-AE21-2148C512831A}"/>
                </a:ext>
              </a:extLst>
            </p:cNvPr>
            <p:cNvSpPr txBox="1"/>
            <p:nvPr/>
          </p:nvSpPr>
          <p:spPr>
            <a:xfrm>
              <a:off x="8990605" y="3748482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E42210D4-9786-45C1-A83A-981191673570}"/>
                </a:ext>
              </a:extLst>
            </p:cNvPr>
            <p:cNvSpPr txBox="1"/>
            <p:nvPr/>
          </p:nvSpPr>
          <p:spPr>
            <a:xfrm>
              <a:off x="8990605" y="417376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C852F62D-3E25-48EB-B637-94B64236EA2A}"/>
              </a:ext>
            </a:extLst>
          </p:cNvPr>
          <p:cNvGrpSpPr/>
          <p:nvPr/>
        </p:nvGrpSpPr>
        <p:grpSpPr>
          <a:xfrm>
            <a:off x="6388298" y="4482568"/>
            <a:ext cx="2194560" cy="1180735"/>
            <a:chOff x="8517731" y="5120706"/>
            <a:chExt cx="2926080" cy="1574312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65AD43AA-4AF8-4D85-87B8-BE2F410045B3}"/>
                </a:ext>
              </a:extLst>
            </p:cNvPr>
            <p:cNvSpPr txBox="1"/>
            <p:nvPr/>
          </p:nvSpPr>
          <p:spPr>
            <a:xfrm>
              <a:off x="8517731" y="5120706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08BF464B-085F-447D-9BC6-258A783FB0B5}"/>
                </a:ext>
              </a:extLst>
            </p:cNvPr>
            <p:cNvSpPr txBox="1"/>
            <p:nvPr/>
          </p:nvSpPr>
          <p:spPr>
            <a:xfrm>
              <a:off x="8517731" y="5545987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pic>
        <p:nvPicPr>
          <p:cNvPr id="64" name="Graphic 63" descr="Research">
            <a:extLst>
              <a:ext uri="{FF2B5EF4-FFF2-40B4-BE49-F238E27FC236}">
                <a16:creationId xmlns:a16="http://schemas.microsoft.com/office/drawing/2014/main" id="{7A8E4789-F352-4648-B754-21E7466298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56995" y="2679216"/>
            <a:ext cx="429809" cy="429809"/>
          </a:xfrm>
          <a:prstGeom prst="rect">
            <a:avLst/>
          </a:prstGeom>
        </p:spPr>
      </p:pic>
      <p:pic>
        <p:nvPicPr>
          <p:cNvPr id="65" name="Graphic 64" descr="Lightbulb">
            <a:extLst>
              <a:ext uri="{FF2B5EF4-FFF2-40B4-BE49-F238E27FC236}">
                <a16:creationId xmlns:a16="http://schemas.microsoft.com/office/drawing/2014/main" id="{16939E63-2A60-4D61-BC45-1A4C5E4FEA5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788314" y="2679216"/>
            <a:ext cx="429809" cy="429809"/>
          </a:xfrm>
          <a:prstGeom prst="rect">
            <a:avLst/>
          </a:prstGeom>
        </p:spPr>
      </p:pic>
      <p:pic>
        <p:nvPicPr>
          <p:cNvPr id="66" name="Graphic 65" descr="Head with gears">
            <a:extLst>
              <a:ext uri="{FF2B5EF4-FFF2-40B4-BE49-F238E27FC236}">
                <a16:creationId xmlns:a16="http://schemas.microsoft.com/office/drawing/2014/main" id="{32A9492B-121E-4E4B-81D5-B64D1AAF02B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61011" y="4322295"/>
            <a:ext cx="429809" cy="429809"/>
          </a:xfrm>
          <a:prstGeom prst="rect">
            <a:avLst/>
          </a:prstGeom>
        </p:spPr>
      </p:pic>
      <p:pic>
        <p:nvPicPr>
          <p:cNvPr id="67" name="Graphic 66" descr="Bullseye">
            <a:extLst>
              <a:ext uri="{FF2B5EF4-FFF2-40B4-BE49-F238E27FC236}">
                <a16:creationId xmlns:a16="http://schemas.microsoft.com/office/drawing/2014/main" id="{E5CD5313-0A5A-4C24-8B2D-71CBCCE968D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459151" y="3692122"/>
            <a:ext cx="429809" cy="429809"/>
          </a:xfrm>
          <a:prstGeom prst="rect">
            <a:avLst/>
          </a:prstGeom>
        </p:spPr>
      </p:pic>
      <p:pic>
        <p:nvPicPr>
          <p:cNvPr id="68" name="Graphic 67" descr="Database">
            <a:extLst>
              <a:ext uri="{FF2B5EF4-FFF2-40B4-BE49-F238E27FC236}">
                <a16:creationId xmlns:a16="http://schemas.microsoft.com/office/drawing/2014/main" id="{8BCE6196-ED8B-4D78-87C6-F02EA07AD31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238001" y="3692122"/>
            <a:ext cx="429809" cy="429809"/>
          </a:xfrm>
          <a:prstGeom prst="rect">
            <a:avLst/>
          </a:prstGeom>
        </p:spPr>
      </p:pic>
      <p:sp>
        <p:nvSpPr>
          <p:cNvPr id="69" name="TextBox 68">
            <a:extLst>
              <a:ext uri="{FF2B5EF4-FFF2-40B4-BE49-F238E27FC236}">
                <a16:creationId xmlns:a16="http://schemas.microsoft.com/office/drawing/2014/main" id="{38F3DFF8-971D-42B8-914D-E5702E36CDE6}"/>
              </a:ext>
            </a:extLst>
          </p:cNvPr>
          <p:cNvSpPr txBox="1"/>
          <p:nvPr/>
        </p:nvSpPr>
        <p:spPr>
          <a:xfrm>
            <a:off x="5899969" y="3768857"/>
            <a:ext cx="340158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3200" b="1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sz="2400" dirty="0"/>
              <a:t>2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547645A6-4B9F-4165-A349-481A1765784F}"/>
              </a:ext>
            </a:extLst>
          </p:cNvPr>
          <p:cNvSpPr txBox="1"/>
          <p:nvPr/>
        </p:nvSpPr>
        <p:spPr>
          <a:xfrm>
            <a:off x="4398681" y="4897953"/>
            <a:ext cx="340158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3200" b="1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sz="2400" dirty="0"/>
              <a:t>3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52DF2E04-0609-4268-A46F-28C2E2EC8A93}"/>
              </a:ext>
            </a:extLst>
          </p:cNvPr>
          <p:cNvSpPr txBox="1"/>
          <p:nvPr/>
        </p:nvSpPr>
        <p:spPr>
          <a:xfrm>
            <a:off x="5330740" y="2126457"/>
            <a:ext cx="340158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3200" b="1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sz="2400" dirty="0"/>
              <a:t>1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0C641BE0-A190-44AE-BDE7-4485C45EE634}"/>
              </a:ext>
            </a:extLst>
          </p:cNvPr>
          <p:cNvSpPr txBox="1"/>
          <p:nvPr/>
        </p:nvSpPr>
        <p:spPr>
          <a:xfrm>
            <a:off x="2926979" y="3768857"/>
            <a:ext cx="340158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3200" b="1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sz="2400" dirty="0"/>
              <a:t>4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BCD90809-F028-4F55-A08D-D8F8B491C4F0}"/>
              </a:ext>
            </a:extLst>
          </p:cNvPr>
          <p:cNvSpPr txBox="1"/>
          <p:nvPr/>
        </p:nvSpPr>
        <p:spPr>
          <a:xfrm>
            <a:off x="3459188" y="2126457"/>
            <a:ext cx="340158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3200" b="1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sz="2400" dirty="0"/>
              <a:t>5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1D708720-7E8B-4C11-AC4F-BF0386F50107}"/>
              </a:ext>
            </a:extLst>
          </p:cNvPr>
          <p:cNvSpPr/>
          <p:nvPr/>
        </p:nvSpPr>
        <p:spPr>
          <a:xfrm>
            <a:off x="4259568" y="3274316"/>
            <a:ext cx="624863" cy="624863"/>
          </a:xfrm>
          <a:prstGeom prst="ellipse">
            <a:avLst/>
          </a:prstGeom>
          <a:solidFill>
            <a:schemeClr val="bg1">
              <a:alpha val="72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637286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10152</TotalTime>
  <Words>452</Words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Radial Chart with 5 Slices – Slide Template</vt:lpstr>
      <vt:lpstr>Radial Chart with 5 Slices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Radial Chart with 5 Slices</dc:title>
  <dc:creator>PresentationGO.com</dc:creator>
  <dc:description>© Copyright PresentationGO.com</dc:description>
  <dcterms:created xsi:type="dcterms:W3CDTF">2014-11-26T05:14:11Z</dcterms:created>
  <dcterms:modified xsi:type="dcterms:W3CDTF">2019-05-09T04:52:02Z</dcterms:modified>
  <cp:category>Charts &amp; Diagrams</cp:category>
</cp:coreProperties>
</file>