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63" r:id="rId4"/>
    <p:sldId id="36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6483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760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svg"/><Relationship Id="rId11" Type="http://schemas.openxmlformats.org/officeDocument/2006/relationships/image" Target="../media/image11.png"/><Relationship Id="rId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0BC9B8-E799-4D93-A9D5-0829A78F8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Radial Chart with 6 Slices – Slide Template</a:t>
            </a: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37D7E868-19D2-4B5A-A4A0-43F385E37E95}"/>
              </a:ext>
            </a:extLst>
          </p:cNvPr>
          <p:cNvSpPr/>
          <p:nvPr/>
        </p:nvSpPr>
        <p:spPr>
          <a:xfrm>
            <a:off x="3231193" y="2245941"/>
            <a:ext cx="2681613" cy="2681613"/>
          </a:xfrm>
          <a:prstGeom prst="ellipse">
            <a:avLst/>
          </a:prstGeom>
          <a:solidFill>
            <a:schemeClr val="bg1">
              <a:alpha val="5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4" name="Freeform 5">
            <a:extLst>
              <a:ext uri="{FF2B5EF4-FFF2-40B4-BE49-F238E27FC236}">
                <a16:creationId xmlns:a16="http://schemas.microsoft.com/office/drawing/2014/main" id="{F62E91F0-0AC2-472F-9B13-F4295A7FCC98}"/>
              </a:ext>
            </a:extLst>
          </p:cNvPr>
          <p:cNvSpPr>
            <a:spLocks/>
          </p:cNvSpPr>
          <p:nvPr/>
        </p:nvSpPr>
        <p:spPr bwMode="auto">
          <a:xfrm>
            <a:off x="4572000" y="1822847"/>
            <a:ext cx="1416844" cy="1763316"/>
          </a:xfrm>
          <a:custGeom>
            <a:avLst/>
            <a:gdLst>
              <a:gd name="T0" fmla="*/ 483 w 3172"/>
              <a:gd name="T1" fmla="*/ 0 h 3934"/>
              <a:gd name="T2" fmla="*/ 3172 w 3172"/>
              <a:gd name="T3" fmla="*/ 1557 h 3934"/>
              <a:gd name="T4" fmla="*/ 0 w 3172"/>
              <a:gd name="T5" fmla="*/ 3934 h 3934"/>
              <a:gd name="T6" fmla="*/ 483 w 3172"/>
              <a:gd name="T7" fmla="*/ 0 h 39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72" h="3934">
                <a:moveTo>
                  <a:pt x="483" y="0"/>
                </a:moveTo>
                <a:cubicBezTo>
                  <a:pt x="1554" y="132"/>
                  <a:pt x="2525" y="694"/>
                  <a:pt x="3172" y="1557"/>
                </a:cubicBezTo>
                <a:lnTo>
                  <a:pt x="0" y="3934"/>
                </a:lnTo>
                <a:lnTo>
                  <a:pt x="483" y="0"/>
                </a:lnTo>
                <a:close/>
              </a:path>
            </a:pathLst>
          </a:custGeom>
          <a:solidFill>
            <a:srgbClr val="3A5C8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75" name="Freeform 7">
            <a:extLst>
              <a:ext uri="{FF2B5EF4-FFF2-40B4-BE49-F238E27FC236}">
                <a16:creationId xmlns:a16="http://schemas.microsoft.com/office/drawing/2014/main" id="{7D0C83D9-A56B-4D12-98F9-705EA9784874}"/>
              </a:ext>
            </a:extLst>
          </p:cNvPr>
          <p:cNvSpPr>
            <a:spLocks/>
          </p:cNvSpPr>
          <p:nvPr/>
        </p:nvSpPr>
        <p:spPr bwMode="auto">
          <a:xfrm>
            <a:off x="4572000" y="2892029"/>
            <a:ext cx="1818085" cy="1393031"/>
          </a:xfrm>
          <a:custGeom>
            <a:avLst/>
            <a:gdLst>
              <a:gd name="T0" fmla="*/ 3649 w 4070"/>
              <a:gd name="T1" fmla="*/ 0 h 3107"/>
              <a:gd name="T2" fmla="*/ 3644 w 4070"/>
              <a:gd name="T3" fmla="*/ 3107 h 3107"/>
              <a:gd name="T4" fmla="*/ 0 w 4070"/>
              <a:gd name="T5" fmla="*/ 1549 h 3107"/>
              <a:gd name="T6" fmla="*/ 3649 w 4070"/>
              <a:gd name="T7" fmla="*/ 0 h 31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070" h="3107">
                <a:moveTo>
                  <a:pt x="3649" y="0"/>
                </a:moveTo>
                <a:cubicBezTo>
                  <a:pt x="4070" y="993"/>
                  <a:pt x="4069" y="2115"/>
                  <a:pt x="3644" y="3107"/>
                </a:cubicBezTo>
                <a:lnTo>
                  <a:pt x="0" y="1549"/>
                </a:lnTo>
                <a:lnTo>
                  <a:pt x="3649" y="0"/>
                </a:lnTo>
                <a:close/>
              </a:path>
            </a:pathLst>
          </a:custGeom>
          <a:solidFill>
            <a:srgbClr val="4CC1E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76" name="Freeform 9">
            <a:extLst>
              <a:ext uri="{FF2B5EF4-FFF2-40B4-BE49-F238E27FC236}">
                <a16:creationId xmlns:a16="http://schemas.microsoft.com/office/drawing/2014/main" id="{E9BB4384-0164-4A2F-9DF9-603051159A60}"/>
              </a:ext>
            </a:extLst>
          </p:cNvPr>
          <p:cNvSpPr>
            <a:spLocks/>
          </p:cNvSpPr>
          <p:nvPr/>
        </p:nvSpPr>
        <p:spPr bwMode="auto">
          <a:xfrm>
            <a:off x="4572000" y="3586163"/>
            <a:ext cx="1414463" cy="1764506"/>
          </a:xfrm>
          <a:custGeom>
            <a:avLst/>
            <a:gdLst>
              <a:gd name="T0" fmla="*/ 3166 w 3166"/>
              <a:gd name="T1" fmla="*/ 2385 h 3935"/>
              <a:gd name="T2" fmla="*/ 473 w 3166"/>
              <a:gd name="T3" fmla="*/ 3935 h 3935"/>
              <a:gd name="T4" fmla="*/ 0 w 3166"/>
              <a:gd name="T5" fmla="*/ 0 h 3935"/>
              <a:gd name="T6" fmla="*/ 3166 w 3166"/>
              <a:gd name="T7" fmla="*/ 2385 h 39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66" h="3935">
                <a:moveTo>
                  <a:pt x="3166" y="2385"/>
                </a:moveTo>
                <a:cubicBezTo>
                  <a:pt x="2516" y="3246"/>
                  <a:pt x="1544" y="3806"/>
                  <a:pt x="473" y="3935"/>
                </a:cubicBezTo>
                <a:lnTo>
                  <a:pt x="0" y="0"/>
                </a:lnTo>
                <a:lnTo>
                  <a:pt x="3166" y="2385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77" name="Freeform 11">
            <a:extLst>
              <a:ext uri="{FF2B5EF4-FFF2-40B4-BE49-F238E27FC236}">
                <a16:creationId xmlns:a16="http://schemas.microsoft.com/office/drawing/2014/main" id="{16F7A8F4-C72C-4E56-A18E-A8CF266FF755}"/>
              </a:ext>
            </a:extLst>
          </p:cNvPr>
          <p:cNvSpPr>
            <a:spLocks/>
          </p:cNvSpPr>
          <p:nvPr/>
        </p:nvSpPr>
        <p:spPr bwMode="auto">
          <a:xfrm>
            <a:off x="3155157" y="3586163"/>
            <a:ext cx="1416844" cy="1763316"/>
          </a:xfrm>
          <a:custGeom>
            <a:avLst/>
            <a:gdLst>
              <a:gd name="T0" fmla="*/ 2688 w 3171"/>
              <a:gd name="T1" fmla="*/ 3933 h 3933"/>
              <a:gd name="T2" fmla="*/ 0 w 3171"/>
              <a:gd name="T3" fmla="*/ 2376 h 3933"/>
              <a:gd name="T4" fmla="*/ 3171 w 3171"/>
              <a:gd name="T5" fmla="*/ 0 h 3933"/>
              <a:gd name="T6" fmla="*/ 2688 w 3171"/>
              <a:gd name="T7" fmla="*/ 3933 h 39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71" h="3933">
                <a:moveTo>
                  <a:pt x="2688" y="3933"/>
                </a:moveTo>
                <a:cubicBezTo>
                  <a:pt x="1618" y="3802"/>
                  <a:pt x="647" y="3240"/>
                  <a:pt x="0" y="2376"/>
                </a:cubicBezTo>
                <a:lnTo>
                  <a:pt x="3171" y="0"/>
                </a:lnTo>
                <a:lnTo>
                  <a:pt x="2688" y="3933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78" name="Freeform 13">
            <a:extLst>
              <a:ext uri="{FF2B5EF4-FFF2-40B4-BE49-F238E27FC236}">
                <a16:creationId xmlns:a16="http://schemas.microsoft.com/office/drawing/2014/main" id="{03D677C3-DB95-4478-9BEE-712E517A1451}"/>
              </a:ext>
            </a:extLst>
          </p:cNvPr>
          <p:cNvSpPr>
            <a:spLocks/>
          </p:cNvSpPr>
          <p:nvPr/>
        </p:nvSpPr>
        <p:spPr bwMode="auto">
          <a:xfrm>
            <a:off x="2753916" y="2887267"/>
            <a:ext cx="1818085" cy="1393031"/>
          </a:xfrm>
          <a:custGeom>
            <a:avLst/>
            <a:gdLst>
              <a:gd name="T0" fmla="*/ 421 w 4069"/>
              <a:gd name="T1" fmla="*/ 3107 h 3107"/>
              <a:gd name="T2" fmla="*/ 426 w 4069"/>
              <a:gd name="T3" fmla="*/ 0 h 3107"/>
              <a:gd name="T4" fmla="*/ 4069 w 4069"/>
              <a:gd name="T5" fmla="*/ 1559 h 3107"/>
              <a:gd name="T6" fmla="*/ 421 w 4069"/>
              <a:gd name="T7" fmla="*/ 3107 h 31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069" h="3107">
                <a:moveTo>
                  <a:pt x="421" y="3107"/>
                </a:moveTo>
                <a:cubicBezTo>
                  <a:pt x="0" y="2114"/>
                  <a:pt x="1" y="992"/>
                  <a:pt x="426" y="0"/>
                </a:cubicBezTo>
                <a:lnTo>
                  <a:pt x="4069" y="1559"/>
                </a:lnTo>
                <a:lnTo>
                  <a:pt x="421" y="3107"/>
                </a:ln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79" name="Freeform 15">
            <a:extLst>
              <a:ext uri="{FF2B5EF4-FFF2-40B4-BE49-F238E27FC236}">
                <a16:creationId xmlns:a16="http://schemas.microsoft.com/office/drawing/2014/main" id="{2E4801E6-F25D-48B1-8E65-E9CCCF8F9D9E}"/>
              </a:ext>
            </a:extLst>
          </p:cNvPr>
          <p:cNvSpPr>
            <a:spLocks/>
          </p:cNvSpPr>
          <p:nvPr/>
        </p:nvSpPr>
        <p:spPr bwMode="auto">
          <a:xfrm>
            <a:off x="3158729" y="1822847"/>
            <a:ext cx="1413272" cy="1763316"/>
          </a:xfrm>
          <a:custGeom>
            <a:avLst/>
            <a:gdLst>
              <a:gd name="T0" fmla="*/ 0 w 3165"/>
              <a:gd name="T1" fmla="*/ 1550 h 3935"/>
              <a:gd name="T2" fmla="*/ 2693 w 3165"/>
              <a:gd name="T3" fmla="*/ 0 h 3935"/>
              <a:gd name="T4" fmla="*/ 3165 w 3165"/>
              <a:gd name="T5" fmla="*/ 3935 h 3935"/>
              <a:gd name="T6" fmla="*/ 0 w 3165"/>
              <a:gd name="T7" fmla="*/ 1550 h 39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65" h="3935">
                <a:moveTo>
                  <a:pt x="0" y="1550"/>
                </a:moveTo>
                <a:cubicBezTo>
                  <a:pt x="650" y="688"/>
                  <a:pt x="1622" y="128"/>
                  <a:pt x="2693" y="0"/>
                </a:cubicBezTo>
                <a:lnTo>
                  <a:pt x="3165" y="3935"/>
                </a:lnTo>
                <a:lnTo>
                  <a:pt x="0" y="155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9A9A75C8-AFA2-4F78-89DA-1A7A024A8217}"/>
              </a:ext>
            </a:extLst>
          </p:cNvPr>
          <p:cNvSpPr>
            <a:spLocks/>
          </p:cNvSpPr>
          <p:nvPr/>
        </p:nvSpPr>
        <p:spPr bwMode="auto">
          <a:xfrm>
            <a:off x="4734653" y="1822847"/>
            <a:ext cx="1254191" cy="958566"/>
          </a:xfrm>
          <a:custGeom>
            <a:avLst/>
            <a:gdLst>
              <a:gd name="connsiteX0" fmla="*/ 70787 w 1672255"/>
              <a:gd name="connsiteY0" fmla="*/ 0 h 1278088"/>
              <a:gd name="connsiteX1" fmla="*/ 1672255 w 1672255"/>
              <a:gd name="connsiteY1" fmla="*/ 930515 h 1278088"/>
              <a:gd name="connsiteX2" fmla="*/ 1210041 w 1672255"/>
              <a:gd name="connsiteY2" fmla="*/ 1278088 h 1278088"/>
              <a:gd name="connsiteX3" fmla="*/ 1162638 w 1672255"/>
              <a:gd name="connsiteY3" fmla="*/ 1214697 h 1278088"/>
              <a:gd name="connsiteX4" fmla="*/ 143422 w 1672255"/>
              <a:gd name="connsiteY4" fmla="*/ 600446 h 1278088"/>
              <a:gd name="connsiteX5" fmla="*/ 0 w 1672255"/>
              <a:gd name="connsiteY5" fmla="*/ 578557 h 1278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72255" h="1278088">
                <a:moveTo>
                  <a:pt x="70787" y="0"/>
                </a:moveTo>
                <a:cubicBezTo>
                  <a:pt x="708635" y="78888"/>
                  <a:pt x="1286926" y="414757"/>
                  <a:pt x="1672255" y="930515"/>
                </a:cubicBezTo>
                <a:lnTo>
                  <a:pt x="1210041" y="1278088"/>
                </a:lnTo>
                <a:lnTo>
                  <a:pt x="1162638" y="1214697"/>
                </a:lnTo>
                <a:cubicBezTo>
                  <a:pt x="907606" y="905670"/>
                  <a:pt x="550744" y="683796"/>
                  <a:pt x="143422" y="600446"/>
                </a:cubicBezTo>
                <a:lnTo>
                  <a:pt x="0" y="578557"/>
                </a:lnTo>
                <a:close/>
              </a:path>
            </a:pathLst>
          </a:custGeom>
          <a:solidFill>
            <a:schemeClr val="tx1">
              <a:alpha val="2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54F84359-71E5-4E3C-B52F-D1D04F053E93}"/>
              </a:ext>
            </a:extLst>
          </p:cNvPr>
          <p:cNvSpPr>
            <a:spLocks/>
          </p:cNvSpPr>
          <p:nvPr/>
        </p:nvSpPr>
        <p:spPr bwMode="auto">
          <a:xfrm>
            <a:off x="5804229" y="2892029"/>
            <a:ext cx="538395" cy="1393031"/>
          </a:xfrm>
          <a:custGeom>
            <a:avLst/>
            <a:gdLst>
              <a:gd name="connsiteX0" fmla="*/ 530391 w 717860"/>
              <a:gd name="connsiteY0" fmla="*/ 0 h 1857375"/>
              <a:gd name="connsiteX1" fmla="*/ 527413 w 717860"/>
              <a:gd name="connsiteY1" fmla="*/ 1857375 h 1857375"/>
              <a:gd name="connsiteX2" fmla="*/ 0 w 717860"/>
              <a:gd name="connsiteY2" fmla="*/ 1631046 h 1857375"/>
              <a:gd name="connsiteX3" fmla="*/ 4280 w 717860"/>
              <a:gd name="connsiteY3" fmla="*/ 1622162 h 1857375"/>
              <a:gd name="connsiteX4" fmla="*/ 144769 w 717860"/>
              <a:gd name="connsiteY4" fmla="*/ 926292 h 1857375"/>
              <a:gd name="connsiteX5" fmla="*/ 4280 w 717860"/>
              <a:gd name="connsiteY5" fmla="*/ 230422 h 1857375"/>
              <a:gd name="connsiteX6" fmla="*/ 1776 w 717860"/>
              <a:gd name="connsiteY6" fmla="*/ 225225 h 1857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7860" h="1857375">
                <a:moveTo>
                  <a:pt x="530391" y="0"/>
                </a:moveTo>
                <a:cubicBezTo>
                  <a:pt x="781141" y="593619"/>
                  <a:pt x="780546" y="1264354"/>
                  <a:pt x="527413" y="1857375"/>
                </a:cubicBezTo>
                <a:lnTo>
                  <a:pt x="0" y="1631046"/>
                </a:lnTo>
                <a:lnTo>
                  <a:pt x="4280" y="1622162"/>
                </a:lnTo>
                <a:cubicBezTo>
                  <a:pt x="94744" y="1408280"/>
                  <a:pt x="144769" y="1173128"/>
                  <a:pt x="144769" y="926292"/>
                </a:cubicBezTo>
                <a:cubicBezTo>
                  <a:pt x="144769" y="679456"/>
                  <a:pt x="94744" y="444305"/>
                  <a:pt x="4280" y="230422"/>
                </a:cubicBezTo>
                <a:lnTo>
                  <a:pt x="1776" y="225225"/>
                </a:lnTo>
                <a:close/>
              </a:path>
            </a:pathLst>
          </a:custGeom>
          <a:solidFill>
            <a:schemeClr val="tx1">
              <a:alpha val="2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1F52DB75-75F8-4ED3-A98E-8FCFABB37DD3}"/>
              </a:ext>
            </a:extLst>
          </p:cNvPr>
          <p:cNvSpPr>
            <a:spLocks/>
          </p:cNvSpPr>
          <p:nvPr/>
        </p:nvSpPr>
        <p:spPr bwMode="auto">
          <a:xfrm>
            <a:off x="4731412" y="4394151"/>
            <a:ext cx="1255052" cy="956518"/>
          </a:xfrm>
          <a:custGeom>
            <a:avLst/>
            <a:gdLst>
              <a:gd name="connsiteX0" fmla="*/ 1212301 w 1673403"/>
              <a:gd name="connsiteY0" fmla="*/ 0 h 1275357"/>
              <a:gd name="connsiteX1" fmla="*/ 1673403 w 1673403"/>
              <a:gd name="connsiteY1" fmla="*/ 348636 h 1275357"/>
              <a:gd name="connsiteX2" fmla="*/ 69214 w 1673403"/>
              <a:gd name="connsiteY2" fmla="*/ 1275357 h 1275357"/>
              <a:gd name="connsiteX3" fmla="*/ 0 w 1673403"/>
              <a:gd name="connsiteY3" fmla="*/ 697432 h 1275357"/>
              <a:gd name="connsiteX4" fmla="*/ 147745 w 1673403"/>
              <a:gd name="connsiteY4" fmla="*/ 674884 h 1275357"/>
              <a:gd name="connsiteX5" fmla="*/ 1166961 w 1673403"/>
              <a:gd name="connsiteY5" fmla="*/ 60632 h 1275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73403" h="1275357">
                <a:moveTo>
                  <a:pt x="1212301" y="0"/>
                </a:moveTo>
                <a:lnTo>
                  <a:pt x="1673403" y="348636"/>
                </a:lnTo>
                <a:cubicBezTo>
                  <a:pt x="1286206" y="863415"/>
                  <a:pt x="707196" y="1198230"/>
                  <a:pt x="69214" y="1275357"/>
                </a:cubicBezTo>
                <a:lnTo>
                  <a:pt x="0" y="697432"/>
                </a:lnTo>
                <a:lnTo>
                  <a:pt x="147745" y="674884"/>
                </a:lnTo>
                <a:cubicBezTo>
                  <a:pt x="555067" y="591534"/>
                  <a:pt x="911929" y="369660"/>
                  <a:pt x="1166961" y="60632"/>
                </a:cubicBezTo>
                <a:close/>
              </a:path>
            </a:pathLst>
          </a:custGeom>
          <a:solidFill>
            <a:schemeClr val="tx1">
              <a:alpha val="2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B70A5BE9-50DE-4254-88C9-8D87E012B3BB}"/>
              </a:ext>
            </a:extLst>
          </p:cNvPr>
          <p:cNvSpPr>
            <a:spLocks/>
          </p:cNvSpPr>
          <p:nvPr/>
        </p:nvSpPr>
        <p:spPr bwMode="auto">
          <a:xfrm>
            <a:off x="3155157" y="4391249"/>
            <a:ext cx="1254001" cy="958230"/>
          </a:xfrm>
          <a:custGeom>
            <a:avLst/>
            <a:gdLst>
              <a:gd name="connsiteX0" fmla="*/ 461382 w 1672001"/>
              <a:gd name="connsiteY0" fmla="*/ 0 h 1277640"/>
              <a:gd name="connsiteX1" fmla="*/ 509616 w 1672001"/>
              <a:gd name="connsiteY1" fmla="*/ 64502 h 1277640"/>
              <a:gd name="connsiteX2" fmla="*/ 1528832 w 1672001"/>
              <a:gd name="connsiteY2" fmla="*/ 678754 h 1277640"/>
              <a:gd name="connsiteX3" fmla="*/ 1672001 w 1672001"/>
              <a:gd name="connsiteY3" fmla="*/ 700604 h 1277640"/>
              <a:gd name="connsiteX4" fmla="*/ 1601378 w 1672001"/>
              <a:gd name="connsiteY4" fmla="*/ 1277640 h 1277640"/>
              <a:gd name="connsiteX5" fmla="*/ 0 w 1672001"/>
              <a:gd name="connsiteY5" fmla="*/ 346889 h 1277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72001" h="1277640">
                <a:moveTo>
                  <a:pt x="461382" y="0"/>
                </a:moveTo>
                <a:lnTo>
                  <a:pt x="509616" y="64502"/>
                </a:lnTo>
                <a:cubicBezTo>
                  <a:pt x="764647" y="373530"/>
                  <a:pt x="1121510" y="595404"/>
                  <a:pt x="1528832" y="678754"/>
                </a:cubicBezTo>
                <a:lnTo>
                  <a:pt x="1672001" y="700604"/>
                </a:lnTo>
                <a:lnTo>
                  <a:pt x="1601378" y="1277640"/>
                </a:lnTo>
                <a:cubicBezTo>
                  <a:pt x="963925" y="1199330"/>
                  <a:pt x="385451" y="863375"/>
                  <a:pt x="0" y="346889"/>
                </a:cubicBezTo>
                <a:close/>
              </a:path>
            </a:pathLst>
          </a:custGeom>
          <a:solidFill>
            <a:schemeClr val="tx1">
              <a:alpha val="2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EBF94FA2-E15C-44AB-B64F-E0418B8DFFCE}"/>
              </a:ext>
            </a:extLst>
          </p:cNvPr>
          <p:cNvSpPr>
            <a:spLocks/>
          </p:cNvSpPr>
          <p:nvPr/>
        </p:nvSpPr>
        <p:spPr bwMode="auto">
          <a:xfrm>
            <a:off x="2801389" y="2887267"/>
            <a:ext cx="538811" cy="1393031"/>
          </a:xfrm>
          <a:custGeom>
            <a:avLst/>
            <a:gdLst>
              <a:gd name="connsiteX0" fmla="*/ 190494 w 718415"/>
              <a:gd name="connsiteY0" fmla="*/ 0 h 1857375"/>
              <a:gd name="connsiteX1" fmla="*/ 718415 w 718415"/>
              <a:gd name="connsiteY1" fmla="*/ 226699 h 1857375"/>
              <a:gd name="connsiteX2" fmla="*/ 713563 w 718415"/>
              <a:gd name="connsiteY2" fmla="*/ 236772 h 1857375"/>
              <a:gd name="connsiteX3" fmla="*/ 573073 w 718415"/>
              <a:gd name="connsiteY3" fmla="*/ 932642 h 1857375"/>
              <a:gd name="connsiteX4" fmla="*/ 713563 w 718415"/>
              <a:gd name="connsiteY4" fmla="*/ 1628512 h 1857375"/>
              <a:gd name="connsiteX5" fmla="*/ 715510 w 718415"/>
              <a:gd name="connsiteY5" fmla="*/ 1632554 h 1857375"/>
              <a:gd name="connsiteX6" fmla="*/ 187516 w 718415"/>
              <a:gd name="connsiteY6" fmla="*/ 1857375 h 1857375"/>
              <a:gd name="connsiteX7" fmla="*/ 190494 w 718415"/>
              <a:gd name="connsiteY7" fmla="*/ 0 h 1857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18415" h="1857375">
                <a:moveTo>
                  <a:pt x="190494" y="0"/>
                </a:moveTo>
                <a:lnTo>
                  <a:pt x="718415" y="226699"/>
                </a:lnTo>
                <a:lnTo>
                  <a:pt x="713563" y="236772"/>
                </a:lnTo>
                <a:cubicBezTo>
                  <a:pt x="623098" y="450655"/>
                  <a:pt x="573073" y="685806"/>
                  <a:pt x="573073" y="932642"/>
                </a:cubicBezTo>
                <a:cubicBezTo>
                  <a:pt x="573073" y="1179478"/>
                  <a:pt x="623098" y="1414630"/>
                  <a:pt x="713563" y="1628512"/>
                </a:cubicBezTo>
                <a:lnTo>
                  <a:pt x="715510" y="1632554"/>
                </a:lnTo>
                <a:lnTo>
                  <a:pt x="187516" y="1857375"/>
                </a:lnTo>
                <a:cubicBezTo>
                  <a:pt x="-63296" y="1263756"/>
                  <a:pt x="-62700" y="593021"/>
                  <a:pt x="190494" y="0"/>
                </a:cubicBezTo>
                <a:close/>
              </a:path>
            </a:pathLst>
          </a:custGeom>
          <a:solidFill>
            <a:schemeClr val="tx1">
              <a:alpha val="2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85" name="Freeform: Shape 84">
            <a:extLst>
              <a:ext uri="{FF2B5EF4-FFF2-40B4-BE49-F238E27FC236}">
                <a16:creationId xmlns:a16="http://schemas.microsoft.com/office/drawing/2014/main" id="{E417DB1E-B735-4333-AC42-D13177D3F972}"/>
              </a:ext>
            </a:extLst>
          </p:cNvPr>
          <p:cNvSpPr>
            <a:spLocks/>
          </p:cNvSpPr>
          <p:nvPr/>
        </p:nvSpPr>
        <p:spPr bwMode="auto">
          <a:xfrm>
            <a:off x="3158729" y="1822848"/>
            <a:ext cx="1254307" cy="955663"/>
          </a:xfrm>
          <a:custGeom>
            <a:avLst/>
            <a:gdLst>
              <a:gd name="connsiteX0" fmla="*/ 1603346 w 1672409"/>
              <a:gd name="connsiteY0" fmla="*/ 0 h 1274217"/>
              <a:gd name="connsiteX1" fmla="*/ 1672409 w 1672409"/>
              <a:gd name="connsiteY1" fmla="*/ 577806 h 1274217"/>
              <a:gd name="connsiteX2" fmla="*/ 1524069 w 1672409"/>
              <a:gd name="connsiteY2" fmla="*/ 600446 h 1274217"/>
              <a:gd name="connsiteX3" fmla="*/ 504853 w 1672409"/>
              <a:gd name="connsiteY3" fmla="*/ 1214697 h 1274217"/>
              <a:gd name="connsiteX4" fmla="*/ 460344 w 1672409"/>
              <a:gd name="connsiteY4" fmla="*/ 1274217 h 1274217"/>
              <a:gd name="connsiteX5" fmla="*/ 0 w 1672409"/>
              <a:gd name="connsiteY5" fmla="*/ 926096 h 1274217"/>
              <a:gd name="connsiteX6" fmla="*/ 1603346 w 1672409"/>
              <a:gd name="connsiteY6" fmla="*/ 0 h 1274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72409" h="1274217">
                <a:moveTo>
                  <a:pt x="1603346" y="0"/>
                </a:moveTo>
                <a:lnTo>
                  <a:pt x="1672409" y="577806"/>
                </a:lnTo>
                <a:lnTo>
                  <a:pt x="1524069" y="600446"/>
                </a:lnTo>
                <a:cubicBezTo>
                  <a:pt x="1116747" y="683796"/>
                  <a:pt x="759884" y="905670"/>
                  <a:pt x="504853" y="1214697"/>
                </a:cubicBezTo>
                <a:lnTo>
                  <a:pt x="460344" y="1274217"/>
                </a:lnTo>
                <a:lnTo>
                  <a:pt x="0" y="926096"/>
                </a:lnTo>
                <a:cubicBezTo>
                  <a:pt x="386994" y="411067"/>
                  <a:pt x="965699" y="76478"/>
                  <a:pt x="1603346" y="0"/>
                </a:cubicBezTo>
                <a:close/>
              </a:path>
            </a:pathLst>
          </a:custGeom>
          <a:solidFill>
            <a:schemeClr val="tx1">
              <a:alpha val="2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86" name="Group 85">
            <a:extLst>
              <a:ext uri="{FF2B5EF4-FFF2-40B4-BE49-F238E27FC236}">
                <a16:creationId xmlns:a16="http://schemas.microsoft.com/office/drawing/2014/main" id="{79F5C3BC-D872-4708-8542-65346ED9032A}"/>
              </a:ext>
            </a:extLst>
          </p:cNvPr>
          <p:cNvGrpSpPr/>
          <p:nvPr/>
        </p:nvGrpSpPr>
        <p:grpSpPr>
          <a:xfrm>
            <a:off x="6388298" y="1724465"/>
            <a:ext cx="2194560" cy="1180735"/>
            <a:chOff x="8517731" y="1049447"/>
            <a:chExt cx="2926080" cy="1574312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62E45597-E4D3-4223-BCD2-7358D60C1EBC}"/>
                </a:ext>
              </a:extLst>
            </p:cNvPr>
            <p:cNvSpPr txBox="1"/>
            <p:nvPr/>
          </p:nvSpPr>
          <p:spPr>
            <a:xfrm>
              <a:off x="8517731" y="10494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dirty="0"/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D16E7907-AAB9-4343-8C57-E32387F9BE73}"/>
                </a:ext>
              </a:extLst>
            </p:cNvPr>
            <p:cNvSpPr txBox="1"/>
            <p:nvPr/>
          </p:nvSpPr>
          <p:spPr>
            <a:xfrm>
              <a:off x="8517731" y="1474728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28C2D0B4-3B4F-4262-B8C8-E0F7D27CB7BD}"/>
              </a:ext>
            </a:extLst>
          </p:cNvPr>
          <p:cNvGrpSpPr/>
          <p:nvPr/>
        </p:nvGrpSpPr>
        <p:grpSpPr>
          <a:xfrm>
            <a:off x="562871" y="1724465"/>
            <a:ext cx="2194560" cy="1180735"/>
            <a:chOff x="750495" y="1049447"/>
            <a:chExt cx="2926080" cy="1574312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D9EBE9E0-98E8-443E-86C5-1DD1B348E93B}"/>
                </a:ext>
              </a:extLst>
            </p:cNvPr>
            <p:cNvSpPr txBox="1"/>
            <p:nvPr/>
          </p:nvSpPr>
          <p:spPr>
            <a:xfrm>
              <a:off x="750495" y="10494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dirty="0"/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5EBB3BB9-280F-4DCA-BD44-DAEF47007BCA}"/>
                </a:ext>
              </a:extLst>
            </p:cNvPr>
            <p:cNvSpPr txBox="1"/>
            <p:nvPr/>
          </p:nvSpPr>
          <p:spPr>
            <a:xfrm>
              <a:off x="750495" y="1474728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F2629AAE-7B3C-4942-92AD-811BCB33C1C1}"/>
              </a:ext>
            </a:extLst>
          </p:cNvPr>
          <p:cNvGrpSpPr/>
          <p:nvPr/>
        </p:nvGrpSpPr>
        <p:grpSpPr>
          <a:xfrm>
            <a:off x="277671" y="3103516"/>
            <a:ext cx="2194560" cy="1180735"/>
            <a:chOff x="277619" y="3748482"/>
            <a:chExt cx="2926080" cy="1574312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A0A5394D-9025-4230-B5AB-0A1AE8F04B76}"/>
                </a:ext>
              </a:extLst>
            </p:cNvPr>
            <p:cNvSpPr txBox="1"/>
            <p:nvPr/>
          </p:nvSpPr>
          <p:spPr>
            <a:xfrm>
              <a:off x="277619" y="3748482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dirty="0"/>
                <a:t>Lorem 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7B7A0E8A-804D-4595-B234-9BDDE4988698}"/>
                </a:ext>
              </a:extLst>
            </p:cNvPr>
            <p:cNvSpPr txBox="1"/>
            <p:nvPr/>
          </p:nvSpPr>
          <p:spPr>
            <a:xfrm>
              <a:off x="277619" y="417376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AF6D7E6F-7545-48F5-8C2D-97F77317A4D8}"/>
              </a:ext>
            </a:extLst>
          </p:cNvPr>
          <p:cNvGrpSpPr/>
          <p:nvPr/>
        </p:nvGrpSpPr>
        <p:grpSpPr>
          <a:xfrm>
            <a:off x="562871" y="4482568"/>
            <a:ext cx="2194560" cy="1180735"/>
            <a:chOff x="750495" y="5120706"/>
            <a:chExt cx="2926080" cy="1574312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9B89F352-5CF4-4243-B554-AF00B820845C}"/>
                </a:ext>
              </a:extLst>
            </p:cNvPr>
            <p:cNvSpPr txBox="1"/>
            <p:nvPr/>
          </p:nvSpPr>
          <p:spPr>
            <a:xfrm>
              <a:off x="750495" y="5120706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dirty="0"/>
                <a:t>Lorem Ipsum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D48F3544-AD35-4300-BABA-139DA4424A0C}"/>
                </a:ext>
              </a:extLst>
            </p:cNvPr>
            <p:cNvSpPr txBox="1"/>
            <p:nvPr/>
          </p:nvSpPr>
          <p:spPr>
            <a:xfrm>
              <a:off x="750495" y="5545987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D50749C0-3065-464B-9865-7BF53FAF3D17}"/>
              </a:ext>
            </a:extLst>
          </p:cNvPr>
          <p:cNvGrpSpPr/>
          <p:nvPr/>
        </p:nvGrpSpPr>
        <p:grpSpPr>
          <a:xfrm>
            <a:off x="6670578" y="3103516"/>
            <a:ext cx="2194560" cy="1180735"/>
            <a:chOff x="8990605" y="3748482"/>
            <a:chExt cx="2926080" cy="1574312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D304E1FE-E9F5-4D59-8B45-BFDA47A7D91B}"/>
                </a:ext>
              </a:extLst>
            </p:cNvPr>
            <p:cNvSpPr txBox="1"/>
            <p:nvPr/>
          </p:nvSpPr>
          <p:spPr>
            <a:xfrm>
              <a:off x="8990605" y="3748482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dirty="0"/>
                <a:t>Lorem Ipsum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395664CD-51D6-4F49-9416-B2235ACDD49C}"/>
                </a:ext>
              </a:extLst>
            </p:cNvPr>
            <p:cNvSpPr txBox="1"/>
            <p:nvPr/>
          </p:nvSpPr>
          <p:spPr>
            <a:xfrm>
              <a:off x="8990605" y="417376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3F73D688-C9F1-4C56-92C0-7DB794164A04}"/>
              </a:ext>
            </a:extLst>
          </p:cNvPr>
          <p:cNvGrpSpPr/>
          <p:nvPr/>
        </p:nvGrpSpPr>
        <p:grpSpPr>
          <a:xfrm>
            <a:off x="6388298" y="4482568"/>
            <a:ext cx="2194560" cy="1180735"/>
            <a:chOff x="8517731" y="5120706"/>
            <a:chExt cx="2926080" cy="1574312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B65C9458-683A-4285-A19D-533BB5F06F22}"/>
                </a:ext>
              </a:extLst>
            </p:cNvPr>
            <p:cNvSpPr txBox="1"/>
            <p:nvPr/>
          </p:nvSpPr>
          <p:spPr>
            <a:xfrm>
              <a:off x="8517731" y="5120706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dirty="0"/>
                <a:t>Lorem Ipsum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E8AB2BC8-FCA6-4388-8F73-00D65258D62A}"/>
                </a:ext>
              </a:extLst>
            </p:cNvPr>
            <p:cNvSpPr txBox="1"/>
            <p:nvPr/>
          </p:nvSpPr>
          <p:spPr>
            <a:xfrm>
              <a:off x="8517731" y="5545987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104" name="Oval 103">
            <a:extLst>
              <a:ext uri="{FF2B5EF4-FFF2-40B4-BE49-F238E27FC236}">
                <a16:creationId xmlns:a16="http://schemas.microsoft.com/office/drawing/2014/main" id="{E273E646-5698-4952-88D3-0F5E9730ED6B}"/>
              </a:ext>
            </a:extLst>
          </p:cNvPr>
          <p:cNvSpPr/>
          <p:nvPr/>
        </p:nvSpPr>
        <p:spPr>
          <a:xfrm>
            <a:off x="4259568" y="3274316"/>
            <a:ext cx="624863" cy="624863"/>
          </a:xfrm>
          <a:prstGeom prst="ellipse">
            <a:avLst/>
          </a:prstGeom>
          <a:solidFill>
            <a:schemeClr val="bg1">
              <a:alpha val="72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105" name="Graphic 104" descr="Research">
            <a:extLst>
              <a:ext uri="{FF2B5EF4-FFF2-40B4-BE49-F238E27FC236}">
                <a16:creationId xmlns:a16="http://schemas.microsoft.com/office/drawing/2014/main" id="{8525E83D-2744-41C9-B25C-B363E5DBED9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336025" y="3433552"/>
            <a:ext cx="340022" cy="340022"/>
          </a:xfrm>
          <a:prstGeom prst="rect">
            <a:avLst/>
          </a:prstGeom>
        </p:spPr>
      </p:pic>
      <p:pic>
        <p:nvPicPr>
          <p:cNvPr id="106" name="Graphic 105" descr="Lightbulb">
            <a:extLst>
              <a:ext uri="{FF2B5EF4-FFF2-40B4-BE49-F238E27FC236}">
                <a16:creationId xmlns:a16="http://schemas.microsoft.com/office/drawing/2014/main" id="{32C096D1-68AA-45EB-883B-EE60F177D62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853686" y="2586312"/>
            <a:ext cx="340022" cy="340022"/>
          </a:xfrm>
          <a:prstGeom prst="rect">
            <a:avLst/>
          </a:prstGeom>
        </p:spPr>
      </p:pic>
      <p:pic>
        <p:nvPicPr>
          <p:cNvPr id="107" name="Graphic 106" descr="Head with gears">
            <a:extLst>
              <a:ext uri="{FF2B5EF4-FFF2-40B4-BE49-F238E27FC236}">
                <a16:creationId xmlns:a16="http://schemas.microsoft.com/office/drawing/2014/main" id="{15A410D8-B27F-4B24-855B-A36362D1F9A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893867" y="4302396"/>
            <a:ext cx="340022" cy="340022"/>
          </a:xfrm>
          <a:prstGeom prst="rect">
            <a:avLst/>
          </a:prstGeom>
        </p:spPr>
      </p:pic>
      <p:pic>
        <p:nvPicPr>
          <p:cNvPr id="108" name="Graphic 107" descr="Bullseye">
            <a:extLst>
              <a:ext uri="{FF2B5EF4-FFF2-40B4-BE49-F238E27FC236}">
                <a16:creationId xmlns:a16="http://schemas.microsoft.com/office/drawing/2014/main" id="{CA6C3A50-1525-47FF-BA39-24F0270544EE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425543" y="3429001"/>
            <a:ext cx="340022" cy="340022"/>
          </a:xfrm>
          <a:prstGeom prst="rect">
            <a:avLst/>
          </a:prstGeom>
        </p:spPr>
      </p:pic>
      <p:pic>
        <p:nvPicPr>
          <p:cNvPr id="109" name="Graphic 108" descr="Gears">
            <a:extLst>
              <a:ext uri="{FF2B5EF4-FFF2-40B4-BE49-F238E27FC236}">
                <a16:creationId xmlns:a16="http://schemas.microsoft.com/office/drawing/2014/main" id="{454E79C0-5C2A-4EC4-B741-D2E7B2C0B551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873622" y="2556181"/>
            <a:ext cx="340022" cy="340022"/>
          </a:xfrm>
          <a:prstGeom prst="rect">
            <a:avLst/>
          </a:prstGeom>
        </p:spPr>
      </p:pic>
      <p:pic>
        <p:nvPicPr>
          <p:cNvPr id="110" name="Graphic 109" descr="Database">
            <a:extLst>
              <a:ext uri="{FF2B5EF4-FFF2-40B4-BE49-F238E27FC236}">
                <a16:creationId xmlns:a16="http://schemas.microsoft.com/office/drawing/2014/main" id="{919BA4E0-E8B9-4F04-BB1F-0B2948C56A5F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884431" y="4293021"/>
            <a:ext cx="340022" cy="340022"/>
          </a:xfrm>
          <a:prstGeom prst="rect">
            <a:avLst/>
          </a:prstGeom>
        </p:spPr>
      </p:pic>
      <p:sp>
        <p:nvSpPr>
          <p:cNvPr id="111" name="TextBox 110">
            <a:extLst>
              <a:ext uri="{FF2B5EF4-FFF2-40B4-BE49-F238E27FC236}">
                <a16:creationId xmlns:a16="http://schemas.microsoft.com/office/drawing/2014/main" id="{F141BE56-F317-47BB-93D2-A1731E143673}"/>
              </a:ext>
            </a:extLst>
          </p:cNvPr>
          <p:cNvSpPr txBox="1"/>
          <p:nvPr/>
        </p:nvSpPr>
        <p:spPr>
          <a:xfrm>
            <a:off x="3636716" y="2002217"/>
            <a:ext cx="340158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bg1">
                    <a:lumMod val="95000"/>
                  </a:schemeClr>
                </a:solidFill>
              </a:rPr>
              <a:t>6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A5BF2766-51DA-435A-A62B-E00579D10DB8}"/>
              </a:ext>
            </a:extLst>
          </p:cNvPr>
          <p:cNvSpPr txBox="1"/>
          <p:nvPr/>
        </p:nvSpPr>
        <p:spPr>
          <a:xfrm>
            <a:off x="5167127" y="2002217"/>
            <a:ext cx="340158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bg1">
                    <a:lumMod val="95000"/>
                  </a:schemeClr>
                </a:solidFill>
              </a:rPr>
              <a:t>1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0D26537C-ECE2-4ABC-AD29-7EDC692EF9E1}"/>
              </a:ext>
            </a:extLst>
          </p:cNvPr>
          <p:cNvSpPr txBox="1"/>
          <p:nvPr/>
        </p:nvSpPr>
        <p:spPr>
          <a:xfrm>
            <a:off x="3576392" y="4701858"/>
            <a:ext cx="340158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bg1">
                    <a:lumMod val="95000"/>
                  </a:schemeClr>
                </a:solidFill>
              </a:rPr>
              <a:t>4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9016337F-E55A-4CAB-A273-84BC75E8A9CF}"/>
              </a:ext>
            </a:extLst>
          </p:cNvPr>
          <p:cNvSpPr txBox="1"/>
          <p:nvPr/>
        </p:nvSpPr>
        <p:spPr>
          <a:xfrm>
            <a:off x="5200144" y="4701858"/>
            <a:ext cx="340158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bg1">
                    <a:lumMod val="95000"/>
                  </a:schemeClr>
                </a:solidFill>
              </a:rPr>
              <a:t>3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730D5C9C-7E60-4664-8AEC-8B0A6F53BF65}"/>
              </a:ext>
            </a:extLst>
          </p:cNvPr>
          <p:cNvSpPr txBox="1"/>
          <p:nvPr/>
        </p:nvSpPr>
        <p:spPr>
          <a:xfrm>
            <a:off x="5977357" y="3348812"/>
            <a:ext cx="340158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bg1">
                    <a:lumMod val="95000"/>
                  </a:schemeClr>
                </a:solidFill>
              </a:rPr>
              <a:t>2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88982881-5454-4CDC-8305-29E120D2B356}"/>
              </a:ext>
            </a:extLst>
          </p:cNvPr>
          <p:cNvSpPr txBox="1"/>
          <p:nvPr/>
        </p:nvSpPr>
        <p:spPr>
          <a:xfrm>
            <a:off x="2826485" y="3352949"/>
            <a:ext cx="340158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bg1">
                    <a:lumMod val="95000"/>
                  </a:schemeClr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823016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0BC9B8-E799-4D93-A9D5-0829A78F8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Radial Chart with 6 Slices – Slide Template</a:t>
            </a: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37D7E868-19D2-4B5A-A4A0-43F385E37E95}"/>
              </a:ext>
            </a:extLst>
          </p:cNvPr>
          <p:cNvSpPr/>
          <p:nvPr/>
        </p:nvSpPr>
        <p:spPr>
          <a:xfrm>
            <a:off x="3231193" y="2245941"/>
            <a:ext cx="2681613" cy="2681613"/>
          </a:xfrm>
          <a:prstGeom prst="ellipse">
            <a:avLst/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4" name="Freeform 5">
            <a:extLst>
              <a:ext uri="{FF2B5EF4-FFF2-40B4-BE49-F238E27FC236}">
                <a16:creationId xmlns:a16="http://schemas.microsoft.com/office/drawing/2014/main" id="{F62E91F0-0AC2-472F-9B13-F4295A7FCC98}"/>
              </a:ext>
            </a:extLst>
          </p:cNvPr>
          <p:cNvSpPr>
            <a:spLocks/>
          </p:cNvSpPr>
          <p:nvPr/>
        </p:nvSpPr>
        <p:spPr bwMode="auto">
          <a:xfrm>
            <a:off x="4572000" y="1822847"/>
            <a:ext cx="1416844" cy="1763316"/>
          </a:xfrm>
          <a:custGeom>
            <a:avLst/>
            <a:gdLst>
              <a:gd name="T0" fmla="*/ 483 w 3172"/>
              <a:gd name="T1" fmla="*/ 0 h 3934"/>
              <a:gd name="T2" fmla="*/ 3172 w 3172"/>
              <a:gd name="T3" fmla="*/ 1557 h 3934"/>
              <a:gd name="T4" fmla="*/ 0 w 3172"/>
              <a:gd name="T5" fmla="*/ 3934 h 3934"/>
              <a:gd name="T6" fmla="*/ 483 w 3172"/>
              <a:gd name="T7" fmla="*/ 0 h 39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72" h="3934">
                <a:moveTo>
                  <a:pt x="483" y="0"/>
                </a:moveTo>
                <a:cubicBezTo>
                  <a:pt x="1554" y="132"/>
                  <a:pt x="2525" y="694"/>
                  <a:pt x="3172" y="1557"/>
                </a:cubicBezTo>
                <a:lnTo>
                  <a:pt x="0" y="3934"/>
                </a:lnTo>
                <a:lnTo>
                  <a:pt x="483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75" name="Freeform 7">
            <a:extLst>
              <a:ext uri="{FF2B5EF4-FFF2-40B4-BE49-F238E27FC236}">
                <a16:creationId xmlns:a16="http://schemas.microsoft.com/office/drawing/2014/main" id="{7D0C83D9-A56B-4D12-98F9-705EA9784874}"/>
              </a:ext>
            </a:extLst>
          </p:cNvPr>
          <p:cNvSpPr>
            <a:spLocks/>
          </p:cNvSpPr>
          <p:nvPr/>
        </p:nvSpPr>
        <p:spPr bwMode="auto">
          <a:xfrm>
            <a:off x="4572000" y="2892029"/>
            <a:ext cx="1818085" cy="1393031"/>
          </a:xfrm>
          <a:custGeom>
            <a:avLst/>
            <a:gdLst>
              <a:gd name="T0" fmla="*/ 3649 w 4070"/>
              <a:gd name="T1" fmla="*/ 0 h 3107"/>
              <a:gd name="T2" fmla="*/ 3644 w 4070"/>
              <a:gd name="T3" fmla="*/ 3107 h 3107"/>
              <a:gd name="T4" fmla="*/ 0 w 4070"/>
              <a:gd name="T5" fmla="*/ 1549 h 3107"/>
              <a:gd name="T6" fmla="*/ 3649 w 4070"/>
              <a:gd name="T7" fmla="*/ 0 h 31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070" h="3107">
                <a:moveTo>
                  <a:pt x="3649" y="0"/>
                </a:moveTo>
                <a:cubicBezTo>
                  <a:pt x="4070" y="993"/>
                  <a:pt x="4069" y="2115"/>
                  <a:pt x="3644" y="3107"/>
                </a:cubicBezTo>
                <a:lnTo>
                  <a:pt x="0" y="1549"/>
                </a:lnTo>
                <a:lnTo>
                  <a:pt x="3649" y="0"/>
                </a:lnTo>
                <a:close/>
              </a:path>
            </a:pathLst>
          </a:custGeom>
          <a:solidFill>
            <a:srgbClr val="4CC1E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76" name="Freeform 9">
            <a:extLst>
              <a:ext uri="{FF2B5EF4-FFF2-40B4-BE49-F238E27FC236}">
                <a16:creationId xmlns:a16="http://schemas.microsoft.com/office/drawing/2014/main" id="{E9BB4384-0164-4A2F-9DF9-603051159A60}"/>
              </a:ext>
            </a:extLst>
          </p:cNvPr>
          <p:cNvSpPr>
            <a:spLocks/>
          </p:cNvSpPr>
          <p:nvPr/>
        </p:nvSpPr>
        <p:spPr bwMode="auto">
          <a:xfrm>
            <a:off x="4572000" y="3586163"/>
            <a:ext cx="1414463" cy="1764506"/>
          </a:xfrm>
          <a:custGeom>
            <a:avLst/>
            <a:gdLst>
              <a:gd name="T0" fmla="*/ 3166 w 3166"/>
              <a:gd name="T1" fmla="*/ 2385 h 3935"/>
              <a:gd name="T2" fmla="*/ 473 w 3166"/>
              <a:gd name="T3" fmla="*/ 3935 h 3935"/>
              <a:gd name="T4" fmla="*/ 0 w 3166"/>
              <a:gd name="T5" fmla="*/ 0 h 3935"/>
              <a:gd name="T6" fmla="*/ 3166 w 3166"/>
              <a:gd name="T7" fmla="*/ 2385 h 39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66" h="3935">
                <a:moveTo>
                  <a:pt x="3166" y="2385"/>
                </a:moveTo>
                <a:cubicBezTo>
                  <a:pt x="2516" y="3246"/>
                  <a:pt x="1544" y="3806"/>
                  <a:pt x="473" y="3935"/>
                </a:cubicBezTo>
                <a:lnTo>
                  <a:pt x="0" y="0"/>
                </a:lnTo>
                <a:lnTo>
                  <a:pt x="3166" y="2385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77" name="Freeform 11">
            <a:extLst>
              <a:ext uri="{FF2B5EF4-FFF2-40B4-BE49-F238E27FC236}">
                <a16:creationId xmlns:a16="http://schemas.microsoft.com/office/drawing/2014/main" id="{16F7A8F4-C72C-4E56-A18E-A8CF266FF755}"/>
              </a:ext>
            </a:extLst>
          </p:cNvPr>
          <p:cNvSpPr>
            <a:spLocks/>
          </p:cNvSpPr>
          <p:nvPr/>
        </p:nvSpPr>
        <p:spPr bwMode="auto">
          <a:xfrm>
            <a:off x="3155157" y="3586163"/>
            <a:ext cx="1416844" cy="1763316"/>
          </a:xfrm>
          <a:custGeom>
            <a:avLst/>
            <a:gdLst>
              <a:gd name="T0" fmla="*/ 2688 w 3171"/>
              <a:gd name="T1" fmla="*/ 3933 h 3933"/>
              <a:gd name="T2" fmla="*/ 0 w 3171"/>
              <a:gd name="T3" fmla="*/ 2376 h 3933"/>
              <a:gd name="T4" fmla="*/ 3171 w 3171"/>
              <a:gd name="T5" fmla="*/ 0 h 3933"/>
              <a:gd name="T6" fmla="*/ 2688 w 3171"/>
              <a:gd name="T7" fmla="*/ 3933 h 39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71" h="3933">
                <a:moveTo>
                  <a:pt x="2688" y="3933"/>
                </a:moveTo>
                <a:cubicBezTo>
                  <a:pt x="1618" y="3802"/>
                  <a:pt x="647" y="3240"/>
                  <a:pt x="0" y="2376"/>
                </a:cubicBezTo>
                <a:lnTo>
                  <a:pt x="3171" y="0"/>
                </a:lnTo>
                <a:lnTo>
                  <a:pt x="2688" y="3933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78" name="Freeform 13">
            <a:extLst>
              <a:ext uri="{FF2B5EF4-FFF2-40B4-BE49-F238E27FC236}">
                <a16:creationId xmlns:a16="http://schemas.microsoft.com/office/drawing/2014/main" id="{03D677C3-DB95-4478-9BEE-712E517A1451}"/>
              </a:ext>
            </a:extLst>
          </p:cNvPr>
          <p:cNvSpPr>
            <a:spLocks/>
          </p:cNvSpPr>
          <p:nvPr/>
        </p:nvSpPr>
        <p:spPr bwMode="auto">
          <a:xfrm>
            <a:off x="2753916" y="2887267"/>
            <a:ext cx="1818085" cy="1393031"/>
          </a:xfrm>
          <a:custGeom>
            <a:avLst/>
            <a:gdLst>
              <a:gd name="T0" fmla="*/ 421 w 4069"/>
              <a:gd name="T1" fmla="*/ 3107 h 3107"/>
              <a:gd name="T2" fmla="*/ 426 w 4069"/>
              <a:gd name="T3" fmla="*/ 0 h 3107"/>
              <a:gd name="T4" fmla="*/ 4069 w 4069"/>
              <a:gd name="T5" fmla="*/ 1559 h 3107"/>
              <a:gd name="T6" fmla="*/ 421 w 4069"/>
              <a:gd name="T7" fmla="*/ 3107 h 31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069" h="3107">
                <a:moveTo>
                  <a:pt x="421" y="3107"/>
                </a:moveTo>
                <a:cubicBezTo>
                  <a:pt x="0" y="2114"/>
                  <a:pt x="1" y="992"/>
                  <a:pt x="426" y="0"/>
                </a:cubicBezTo>
                <a:lnTo>
                  <a:pt x="4069" y="1559"/>
                </a:lnTo>
                <a:lnTo>
                  <a:pt x="421" y="3107"/>
                </a:ln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79" name="Freeform 15">
            <a:extLst>
              <a:ext uri="{FF2B5EF4-FFF2-40B4-BE49-F238E27FC236}">
                <a16:creationId xmlns:a16="http://schemas.microsoft.com/office/drawing/2014/main" id="{2E4801E6-F25D-48B1-8E65-E9CCCF8F9D9E}"/>
              </a:ext>
            </a:extLst>
          </p:cNvPr>
          <p:cNvSpPr>
            <a:spLocks/>
          </p:cNvSpPr>
          <p:nvPr/>
        </p:nvSpPr>
        <p:spPr bwMode="auto">
          <a:xfrm>
            <a:off x="3158729" y="1822847"/>
            <a:ext cx="1413272" cy="1763316"/>
          </a:xfrm>
          <a:custGeom>
            <a:avLst/>
            <a:gdLst>
              <a:gd name="T0" fmla="*/ 0 w 3165"/>
              <a:gd name="T1" fmla="*/ 1550 h 3935"/>
              <a:gd name="T2" fmla="*/ 2693 w 3165"/>
              <a:gd name="T3" fmla="*/ 0 h 3935"/>
              <a:gd name="T4" fmla="*/ 3165 w 3165"/>
              <a:gd name="T5" fmla="*/ 3935 h 3935"/>
              <a:gd name="T6" fmla="*/ 0 w 3165"/>
              <a:gd name="T7" fmla="*/ 1550 h 39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65" h="3935">
                <a:moveTo>
                  <a:pt x="0" y="1550"/>
                </a:moveTo>
                <a:cubicBezTo>
                  <a:pt x="650" y="688"/>
                  <a:pt x="1622" y="128"/>
                  <a:pt x="2693" y="0"/>
                </a:cubicBezTo>
                <a:lnTo>
                  <a:pt x="3165" y="3935"/>
                </a:lnTo>
                <a:lnTo>
                  <a:pt x="0" y="155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9A9A75C8-AFA2-4F78-89DA-1A7A024A8217}"/>
              </a:ext>
            </a:extLst>
          </p:cNvPr>
          <p:cNvSpPr>
            <a:spLocks/>
          </p:cNvSpPr>
          <p:nvPr/>
        </p:nvSpPr>
        <p:spPr bwMode="auto">
          <a:xfrm>
            <a:off x="4734653" y="1822847"/>
            <a:ext cx="1254191" cy="958566"/>
          </a:xfrm>
          <a:custGeom>
            <a:avLst/>
            <a:gdLst>
              <a:gd name="connsiteX0" fmla="*/ 70787 w 1672255"/>
              <a:gd name="connsiteY0" fmla="*/ 0 h 1278088"/>
              <a:gd name="connsiteX1" fmla="*/ 1672255 w 1672255"/>
              <a:gd name="connsiteY1" fmla="*/ 930515 h 1278088"/>
              <a:gd name="connsiteX2" fmla="*/ 1210041 w 1672255"/>
              <a:gd name="connsiteY2" fmla="*/ 1278088 h 1278088"/>
              <a:gd name="connsiteX3" fmla="*/ 1162638 w 1672255"/>
              <a:gd name="connsiteY3" fmla="*/ 1214697 h 1278088"/>
              <a:gd name="connsiteX4" fmla="*/ 143422 w 1672255"/>
              <a:gd name="connsiteY4" fmla="*/ 600446 h 1278088"/>
              <a:gd name="connsiteX5" fmla="*/ 0 w 1672255"/>
              <a:gd name="connsiteY5" fmla="*/ 578557 h 1278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72255" h="1278088">
                <a:moveTo>
                  <a:pt x="70787" y="0"/>
                </a:moveTo>
                <a:cubicBezTo>
                  <a:pt x="708635" y="78888"/>
                  <a:pt x="1286926" y="414757"/>
                  <a:pt x="1672255" y="930515"/>
                </a:cubicBezTo>
                <a:lnTo>
                  <a:pt x="1210041" y="1278088"/>
                </a:lnTo>
                <a:lnTo>
                  <a:pt x="1162638" y="1214697"/>
                </a:lnTo>
                <a:cubicBezTo>
                  <a:pt x="907606" y="905670"/>
                  <a:pt x="550744" y="683796"/>
                  <a:pt x="143422" y="600446"/>
                </a:cubicBezTo>
                <a:lnTo>
                  <a:pt x="0" y="578557"/>
                </a:lnTo>
                <a:close/>
              </a:path>
            </a:pathLst>
          </a:custGeom>
          <a:solidFill>
            <a:schemeClr val="tx1">
              <a:alpha val="2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54F84359-71E5-4E3C-B52F-D1D04F053E93}"/>
              </a:ext>
            </a:extLst>
          </p:cNvPr>
          <p:cNvSpPr>
            <a:spLocks/>
          </p:cNvSpPr>
          <p:nvPr/>
        </p:nvSpPr>
        <p:spPr bwMode="auto">
          <a:xfrm>
            <a:off x="5804229" y="2892029"/>
            <a:ext cx="538395" cy="1393031"/>
          </a:xfrm>
          <a:custGeom>
            <a:avLst/>
            <a:gdLst>
              <a:gd name="connsiteX0" fmla="*/ 530391 w 717860"/>
              <a:gd name="connsiteY0" fmla="*/ 0 h 1857375"/>
              <a:gd name="connsiteX1" fmla="*/ 527413 w 717860"/>
              <a:gd name="connsiteY1" fmla="*/ 1857375 h 1857375"/>
              <a:gd name="connsiteX2" fmla="*/ 0 w 717860"/>
              <a:gd name="connsiteY2" fmla="*/ 1631046 h 1857375"/>
              <a:gd name="connsiteX3" fmla="*/ 4280 w 717860"/>
              <a:gd name="connsiteY3" fmla="*/ 1622162 h 1857375"/>
              <a:gd name="connsiteX4" fmla="*/ 144769 w 717860"/>
              <a:gd name="connsiteY4" fmla="*/ 926292 h 1857375"/>
              <a:gd name="connsiteX5" fmla="*/ 4280 w 717860"/>
              <a:gd name="connsiteY5" fmla="*/ 230422 h 1857375"/>
              <a:gd name="connsiteX6" fmla="*/ 1776 w 717860"/>
              <a:gd name="connsiteY6" fmla="*/ 225225 h 1857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7860" h="1857375">
                <a:moveTo>
                  <a:pt x="530391" y="0"/>
                </a:moveTo>
                <a:cubicBezTo>
                  <a:pt x="781141" y="593619"/>
                  <a:pt x="780546" y="1264354"/>
                  <a:pt x="527413" y="1857375"/>
                </a:cubicBezTo>
                <a:lnTo>
                  <a:pt x="0" y="1631046"/>
                </a:lnTo>
                <a:lnTo>
                  <a:pt x="4280" y="1622162"/>
                </a:lnTo>
                <a:cubicBezTo>
                  <a:pt x="94744" y="1408280"/>
                  <a:pt x="144769" y="1173128"/>
                  <a:pt x="144769" y="926292"/>
                </a:cubicBezTo>
                <a:cubicBezTo>
                  <a:pt x="144769" y="679456"/>
                  <a:pt x="94744" y="444305"/>
                  <a:pt x="4280" y="230422"/>
                </a:cubicBezTo>
                <a:lnTo>
                  <a:pt x="1776" y="225225"/>
                </a:lnTo>
                <a:close/>
              </a:path>
            </a:pathLst>
          </a:custGeom>
          <a:solidFill>
            <a:schemeClr val="tx1">
              <a:alpha val="2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1F52DB75-75F8-4ED3-A98E-8FCFABB37DD3}"/>
              </a:ext>
            </a:extLst>
          </p:cNvPr>
          <p:cNvSpPr>
            <a:spLocks/>
          </p:cNvSpPr>
          <p:nvPr/>
        </p:nvSpPr>
        <p:spPr bwMode="auto">
          <a:xfrm>
            <a:off x="4731412" y="4394151"/>
            <a:ext cx="1255052" cy="956518"/>
          </a:xfrm>
          <a:custGeom>
            <a:avLst/>
            <a:gdLst>
              <a:gd name="connsiteX0" fmla="*/ 1212301 w 1673403"/>
              <a:gd name="connsiteY0" fmla="*/ 0 h 1275357"/>
              <a:gd name="connsiteX1" fmla="*/ 1673403 w 1673403"/>
              <a:gd name="connsiteY1" fmla="*/ 348636 h 1275357"/>
              <a:gd name="connsiteX2" fmla="*/ 69214 w 1673403"/>
              <a:gd name="connsiteY2" fmla="*/ 1275357 h 1275357"/>
              <a:gd name="connsiteX3" fmla="*/ 0 w 1673403"/>
              <a:gd name="connsiteY3" fmla="*/ 697432 h 1275357"/>
              <a:gd name="connsiteX4" fmla="*/ 147745 w 1673403"/>
              <a:gd name="connsiteY4" fmla="*/ 674884 h 1275357"/>
              <a:gd name="connsiteX5" fmla="*/ 1166961 w 1673403"/>
              <a:gd name="connsiteY5" fmla="*/ 60632 h 1275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73403" h="1275357">
                <a:moveTo>
                  <a:pt x="1212301" y="0"/>
                </a:moveTo>
                <a:lnTo>
                  <a:pt x="1673403" y="348636"/>
                </a:lnTo>
                <a:cubicBezTo>
                  <a:pt x="1286206" y="863415"/>
                  <a:pt x="707196" y="1198230"/>
                  <a:pt x="69214" y="1275357"/>
                </a:cubicBezTo>
                <a:lnTo>
                  <a:pt x="0" y="697432"/>
                </a:lnTo>
                <a:lnTo>
                  <a:pt x="147745" y="674884"/>
                </a:lnTo>
                <a:cubicBezTo>
                  <a:pt x="555067" y="591534"/>
                  <a:pt x="911929" y="369660"/>
                  <a:pt x="1166961" y="60632"/>
                </a:cubicBezTo>
                <a:close/>
              </a:path>
            </a:pathLst>
          </a:custGeom>
          <a:solidFill>
            <a:schemeClr val="tx1">
              <a:alpha val="2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B70A5BE9-50DE-4254-88C9-8D87E012B3BB}"/>
              </a:ext>
            </a:extLst>
          </p:cNvPr>
          <p:cNvSpPr>
            <a:spLocks/>
          </p:cNvSpPr>
          <p:nvPr/>
        </p:nvSpPr>
        <p:spPr bwMode="auto">
          <a:xfrm>
            <a:off x="3155157" y="4391249"/>
            <a:ext cx="1254001" cy="958230"/>
          </a:xfrm>
          <a:custGeom>
            <a:avLst/>
            <a:gdLst>
              <a:gd name="connsiteX0" fmla="*/ 461382 w 1672001"/>
              <a:gd name="connsiteY0" fmla="*/ 0 h 1277640"/>
              <a:gd name="connsiteX1" fmla="*/ 509616 w 1672001"/>
              <a:gd name="connsiteY1" fmla="*/ 64502 h 1277640"/>
              <a:gd name="connsiteX2" fmla="*/ 1528832 w 1672001"/>
              <a:gd name="connsiteY2" fmla="*/ 678754 h 1277640"/>
              <a:gd name="connsiteX3" fmla="*/ 1672001 w 1672001"/>
              <a:gd name="connsiteY3" fmla="*/ 700604 h 1277640"/>
              <a:gd name="connsiteX4" fmla="*/ 1601378 w 1672001"/>
              <a:gd name="connsiteY4" fmla="*/ 1277640 h 1277640"/>
              <a:gd name="connsiteX5" fmla="*/ 0 w 1672001"/>
              <a:gd name="connsiteY5" fmla="*/ 346889 h 1277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72001" h="1277640">
                <a:moveTo>
                  <a:pt x="461382" y="0"/>
                </a:moveTo>
                <a:lnTo>
                  <a:pt x="509616" y="64502"/>
                </a:lnTo>
                <a:cubicBezTo>
                  <a:pt x="764647" y="373530"/>
                  <a:pt x="1121510" y="595404"/>
                  <a:pt x="1528832" y="678754"/>
                </a:cubicBezTo>
                <a:lnTo>
                  <a:pt x="1672001" y="700604"/>
                </a:lnTo>
                <a:lnTo>
                  <a:pt x="1601378" y="1277640"/>
                </a:lnTo>
                <a:cubicBezTo>
                  <a:pt x="963925" y="1199330"/>
                  <a:pt x="385451" y="863375"/>
                  <a:pt x="0" y="346889"/>
                </a:cubicBezTo>
                <a:close/>
              </a:path>
            </a:pathLst>
          </a:custGeom>
          <a:solidFill>
            <a:schemeClr val="tx1">
              <a:alpha val="2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EBF94FA2-E15C-44AB-B64F-E0418B8DFFCE}"/>
              </a:ext>
            </a:extLst>
          </p:cNvPr>
          <p:cNvSpPr>
            <a:spLocks/>
          </p:cNvSpPr>
          <p:nvPr/>
        </p:nvSpPr>
        <p:spPr bwMode="auto">
          <a:xfrm>
            <a:off x="2801389" y="2887267"/>
            <a:ext cx="538811" cy="1393031"/>
          </a:xfrm>
          <a:custGeom>
            <a:avLst/>
            <a:gdLst>
              <a:gd name="connsiteX0" fmla="*/ 190494 w 718415"/>
              <a:gd name="connsiteY0" fmla="*/ 0 h 1857375"/>
              <a:gd name="connsiteX1" fmla="*/ 718415 w 718415"/>
              <a:gd name="connsiteY1" fmla="*/ 226699 h 1857375"/>
              <a:gd name="connsiteX2" fmla="*/ 713563 w 718415"/>
              <a:gd name="connsiteY2" fmla="*/ 236772 h 1857375"/>
              <a:gd name="connsiteX3" fmla="*/ 573073 w 718415"/>
              <a:gd name="connsiteY3" fmla="*/ 932642 h 1857375"/>
              <a:gd name="connsiteX4" fmla="*/ 713563 w 718415"/>
              <a:gd name="connsiteY4" fmla="*/ 1628512 h 1857375"/>
              <a:gd name="connsiteX5" fmla="*/ 715510 w 718415"/>
              <a:gd name="connsiteY5" fmla="*/ 1632554 h 1857375"/>
              <a:gd name="connsiteX6" fmla="*/ 187516 w 718415"/>
              <a:gd name="connsiteY6" fmla="*/ 1857375 h 1857375"/>
              <a:gd name="connsiteX7" fmla="*/ 190494 w 718415"/>
              <a:gd name="connsiteY7" fmla="*/ 0 h 1857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18415" h="1857375">
                <a:moveTo>
                  <a:pt x="190494" y="0"/>
                </a:moveTo>
                <a:lnTo>
                  <a:pt x="718415" y="226699"/>
                </a:lnTo>
                <a:lnTo>
                  <a:pt x="713563" y="236772"/>
                </a:lnTo>
                <a:cubicBezTo>
                  <a:pt x="623098" y="450655"/>
                  <a:pt x="573073" y="685806"/>
                  <a:pt x="573073" y="932642"/>
                </a:cubicBezTo>
                <a:cubicBezTo>
                  <a:pt x="573073" y="1179478"/>
                  <a:pt x="623098" y="1414630"/>
                  <a:pt x="713563" y="1628512"/>
                </a:cubicBezTo>
                <a:lnTo>
                  <a:pt x="715510" y="1632554"/>
                </a:lnTo>
                <a:lnTo>
                  <a:pt x="187516" y="1857375"/>
                </a:lnTo>
                <a:cubicBezTo>
                  <a:pt x="-63296" y="1263756"/>
                  <a:pt x="-62700" y="593021"/>
                  <a:pt x="190494" y="0"/>
                </a:cubicBezTo>
                <a:close/>
              </a:path>
            </a:pathLst>
          </a:custGeom>
          <a:solidFill>
            <a:schemeClr val="tx1">
              <a:alpha val="2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85" name="Freeform: Shape 84">
            <a:extLst>
              <a:ext uri="{FF2B5EF4-FFF2-40B4-BE49-F238E27FC236}">
                <a16:creationId xmlns:a16="http://schemas.microsoft.com/office/drawing/2014/main" id="{E417DB1E-B735-4333-AC42-D13177D3F972}"/>
              </a:ext>
            </a:extLst>
          </p:cNvPr>
          <p:cNvSpPr>
            <a:spLocks/>
          </p:cNvSpPr>
          <p:nvPr/>
        </p:nvSpPr>
        <p:spPr bwMode="auto">
          <a:xfrm>
            <a:off x="3158729" y="1822848"/>
            <a:ext cx="1254307" cy="955663"/>
          </a:xfrm>
          <a:custGeom>
            <a:avLst/>
            <a:gdLst>
              <a:gd name="connsiteX0" fmla="*/ 1603346 w 1672409"/>
              <a:gd name="connsiteY0" fmla="*/ 0 h 1274217"/>
              <a:gd name="connsiteX1" fmla="*/ 1672409 w 1672409"/>
              <a:gd name="connsiteY1" fmla="*/ 577806 h 1274217"/>
              <a:gd name="connsiteX2" fmla="*/ 1524069 w 1672409"/>
              <a:gd name="connsiteY2" fmla="*/ 600446 h 1274217"/>
              <a:gd name="connsiteX3" fmla="*/ 504853 w 1672409"/>
              <a:gd name="connsiteY3" fmla="*/ 1214697 h 1274217"/>
              <a:gd name="connsiteX4" fmla="*/ 460344 w 1672409"/>
              <a:gd name="connsiteY4" fmla="*/ 1274217 h 1274217"/>
              <a:gd name="connsiteX5" fmla="*/ 0 w 1672409"/>
              <a:gd name="connsiteY5" fmla="*/ 926096 h 1274217"/>
              <a:gd name="connsiteX6" fmla="*/ 1603346 w 1672409"/>
              <a:gd name="connsiteY6" fmla="*/ 0 h 1274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72409" h="1274217">
                <a:moveTo>
                  <a:pt x="1603346" y="0"/>
                </a:moveTo>
                <a:lnTo>
                  <a:pt x="1672409" y="577806"/>
                </a:lnTo>
                <a:lnTo>
                  <a:pt x="1524069" y="600446"/>
                </a:lnTo>
                <a:cubicBezTo>
                  <a:pt x="1116747" y="683796"/>
                  <a:pt x="759884" y="905670"/>
                  <a:pt x="504853" y="1214697"/>
                </a:cubicBezTo>
                <a:lnTo>
                  <a:pt x="460344" y="1274217"/>
                </a:lnTo>
                <a:lnTo>
                  <a:pt x="0" y="926096"/>
                </a:lnTo>
                <a:cubicBezTo>
                  <a:pt x="386994" y="411067"/>
                  <a:pt x="965699" y="76478"/>
                  <a:pt x="1603346" y="0"/>
                </a:cubicBezTo>
                <a:close/>
              </a:path>
            </a:pathLst>
          </a:custGeom>
          <a:solidFill>
            <a:schemeClr val="tx1">
              <a:alpha val="2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86" name="Group 85">
            <a:extLst>
              <a:ext uri="{FF2B5EF4-FFF2-40B4-BE49-F238E27FC236}">
                <a16:creationId xmlns:a16="http://schemas.microsoft.com/office/drawing/2014/main" id="{79F5C3BC-D872-4708-8542-65346ED9032A}"/>
              </a:ext>
            </a:extLst>
          </p:cNvPr>
          <p:cNvGrpSpPr/>
          <p:nvPr/>
        </p:nvGrpSpPr>
        <p:grpSpPr>
          <a:xfrm>
            <a:off x="6388298" y="1724465"/>
            <a:ext cx="2194560" cy="1180735"/>
            <a:chOff x="8517731" y="1049447"/>
            <a:chExt cx="2926080" cy="1574312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62E45597-E4D3-4223-BCD2-7358D60C1EBC}"/>
                </a:ext>
              </a:extLst>
            </p:cNvPr>
            <p:cNvSpPr txBox="1"/>
            <p:nvPr/>
          </p:nvSpPr>
          <p:spPr>
            <a:xfrm>
              <a:off x="8517731" y="10494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D16E7907-AAB9-4343-8C57-E32387F9BE73}"/>
                </a:ext>
              </a:extLst>
            </p:cNvPr>
            <p:cNvSpPr txBox="1"/>
            <p:nvPr/>
          </p:nvSpPr>
          <p:spPr>
            <a:xfrm>
              <a:off x="8517731" y="1474728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28C2D0B4-3B4F-4262-B8C8-E0F7D27CB7BD}"/>
              </a:ext>
            </a:extLst>
          </p:cNvPr>
          <p:cNvGrpSpPr/>
          <p:nvPr/>
        </p:nvGrpSpPr>
        <p:grpSpPr>
          <a:xfrm>
            <a:off x="562871" y="1724465"/>
            <a:ext cx="2194560" cy="1180735"/>
            <a:chOff x="750495" y="1049447"/>
            <a:chExt cx="2926080" cy="1574312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D9EBE9E0-98E8-443E-86C5-1DD1B348E93B}"/>
                </a:ext>
              </a:extLst>
            </p:cNvPr>
            <p:cNvSpPr txBox="1"/>
            <p:nvPr/>
          </p:nvSpPr>
          <p:spPr>
            <a:xfrm>
              <a:off x="750495" y="10494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5EBB3BB9-280F-4DCA-BD44-DAEF47007BCA}"/>
                </a:ext>
              </a:extLst>
            </p:cNvPr>
            <p:cNvSpPr txBox="1"/>
            <p:nvPr/>
          </p:nvSpPr>
          <p:spPr>
            <a:xfrm>
              <a:off x="750495" y="1474728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F2629AAE-7B3C-4942-92AD-811BCB33C1C1}"/>
              </a:ext>
            </a:extLst>
          </p:cNvPr>
          <p:cNvGrpSpPr/>
          <p:nvPr/>
        </p:nvGrpSpPr>
        <p:grpSpPr>
          <a:xfrm>
            <a:off x="277671" y="3103516"/>
            <a:ext cx="2194560" cy="1180735"/>
            <a:chOff x="277619" y="3748482"/>
            <a:chExt cx="2926080" cy="1574312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A0A5394D-9025-4230-B5AB-0A1AE8F04B76}"/>
                </a:ext>
              </a:extLst>
            </p:cNvPr>
            <p:cNvSpPr txBox="1"/>
            <p:nvPr/>
          </p:nvSpPr>
          <p:spPr>
            <a:xfrm>
              <a:off x="277619" y="3748482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7B7A0E8A-804D-4595-B234-9BDDE4988698}"/>
                </a:ext>
              </a:extLst>
            </p:cNvPr>
            <p:cNvSpPr txBox="1"/>
            <p:nvPr/>
          </p:nvSpPr>
          <p:spPr>
            <a:xfrm>
              <a:off x="277619" y="417376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AF6D7E6F-7545-48F5-8C2D-97F77317A4D8}"/>
              </a:ext>
            </a:extLst>
          </p:cNvPr>
          <p:cNvGrpSpPr/>
          <p:nvPr/>
        </p:nvGrpSpPr>
        <p:grpSpPr>
          <a:xfrm>
            <a:off x="562871" y="4482568"/>
            <a:ext cx="2194560" cy="1180735"/>
            <a:chOff x="750495" y="5120706"/>
            <a:chExt cx="2926080" cy="1574312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9B89F352-5CF4-4243-B554-AF00B820845C}"/>
                </a:ext>
              </a:extLst>
            </p:cNvPr>
            <p:cNvSpPr txBox="1"/>
            <p:nvPr/>
          </p:nvSpPr>
          <p:spPr>
            <a:xfrm>
              <a:off x="750495" y="5120706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D48F3544-AD35-4300-BABA-139DA4424A0C}"/>
                </a:ext>
              </a:extLst>
            </p:cNvPr>
            <p:cNvSpPr txBox="1"/>
            <p:nvPr/>
          </p:nvSpPr>
          <p:spPr>
            <a:xfrm>
              <a:off x="750495" y="5545987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D50749C0-3065-464B-9865-7BF53FAF3D17}"/>
              </a:ext>
            </a:extLst>
          </p:cNvPr>
          <p:cNvGrpSpPr/>
          <p:nvPr/>
        </p:nvGrpSpPr>
        <p:grpSpPr>
          <a:xfrm>
            <a:off x="6670578" y="3103516"/>
            <a:ext cx="2194560" cy="1180735"/>
            <a:chOff x="8990605" y="3748482"/>
            <a:chExt cx="2926080" cy="1574312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D304E1FE-E9F5-4D59-8B45-BFDA47A7D91B}"/>
                </a:ext>
              </a:extLst>
            </p:cNvPr>
            <p:cNvSpPr txBox="1"/>
            <p:nvPr/>
          </p:nvSpPr>
          <p:spPr>
            <a:xfrm>
              <a:off x="8990605" y="3748482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395664CD-51D6-4F49-9416-B2235ACDD49C}"/>
                </a:ext>
              </a:extLst>
            </p:cNvPr>
            <p:cNvSpPr txBox="1"/>
            <p:nvPr/>
          </p:nvSpPr>
          <p:spPr>
            <a:xfrm>
              <a:off x="8990605" y="417376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3F73D688-C9F1-4C56-92C0-7DB794164A04}"/>
              </a:ext>
            </a:extLst>
          </p:cNvPr>
          <p:cNvGrpSpPr/>
          <p:nvPr/>
        </p:nvGrpSpPr>
        <p:grpSpPr>
          <a:xfrm>
            <a:off x="6388298" y="4482568"/>
            <a:ext cx="2194560" cy="1180735"/>
            <a:chOff x="8517731" y="5120706"/>
            <a:chExt cx="2926080" cy="1574312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B65C9458-683A-4285-A19D-533BB5F06F22}"/>
                </a:ext>
              </a:extLst>
            </p:cNvPr>
            <p:cNvSpPr txBox="1"/>
            <p:nvPr/>
          </p:nvSpPr>
          <p:spPr>
            <a:xfrm>
              <a:off x="8517731" y="5120706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E8AB2BC8-FCA6-4388-8F73-00D65258D62A}"/>
                </a:ext>
              </a:extLst>
            </p:cNvPr>
            <p:cNvSpPr txBox="1"/>
            <p:nvPr/>
          </p:nvSpPr>
          <p:spPr>
            <a:xfrm>
              <a:off x="8517731" y="5545987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104" name="Oval 103">
            <a:extLst>
              <a:ext uri="{FF2B5EF4-FFF2-40B4-BE49-F238E27FC236}">
                <a16:creationId xmlns:a16="http://schemas.microsoft.com/office/drawing/2014/main" id="{E273E646-5698-4952-88D3-0F5E9730ED6B}"/>
              </a:ext>
            </a:extLst>
          </p:cNvPr>
          <p:cNvSpPr/>
          <p:nvPr/>
        </p:nvSpPr>
        <p:spPr>
          <a:xfrm>
            <a:off x="4259568" y="3274316"/>
            <a:ext cx="624863" cy="624863"/>
          </a:xfrm>
          <a:prstGeom prst="ellipse">
            <a:avLst/>
          </a:prstGeom>
          <a:solidFill>
            <a:schemeClr val="bg1">
              <a:alpha val="72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105" name="Graphic 104" descr="Research">
            <a:extLst>
              <a:ext uri="{FF2B5EF4-FFF2-40B4-BE49-F238E27FC236}">
                <a16:creationId xmlns:a16="http://schemas.microsoft.com/office/drawing/2014/main" id="{8525E83D-2744-41C9-B25C-B363E5DBED9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336025" y="3433552"/>
            <a:ext cx="340022" cy="340022"/>
          </a:xfrm>
          <a:prstGeom prst="rect">
            <a:avLst/>
          </a:prstGeom>
        </p:spPr>
      </p:pic>
      <p:pic>
        <p:nvPicPr>
          <p:cNvPr id="106" name="Graphic 105" descr="Lightbulb">
            <a:extLst>
              <a:ext uri="{FF2B5EF4-FFF2-40B4-BE49-F238E27FC236}">
                <a16:creationId xmlns:a16="http://schemas.microsoft.com/office/drawing/2014/main" id="{32C096D1-68AA-45EB-883B-EE60F177D62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853686" y="2586312"/>
            <a:ext cx="340022" cy="340022"/>
          </a:xfrm>
          <a:prstGeom prst="rect">
            <a:avLst/>
          </a:prstGeom>
        </p:spPr>
      </p:pic>
      <p:pic>
        <p:nvPicPr>
          <p:cNvPr id="107" name="Graphic 106" descr="Head with gears">
            <a:extLst>
              <a:ext uri="{FF2B5EF4-FFF2-40B4-BE49-F238E27FC236}">
                <a16:creationId xmlns:a16="http://schemas.microsoft.com/office/drawing/2014/main" id="{15A410D8-B27F-4B24-855B-A36362D1F9A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893867" y="4302396"/>
            <a:ext cx="340022" cy="340022"/>
          </a:xfrm>
          <a:prstGeom prst="rect">
            <a:avLst/>
          </a:prstGeom>
        </p:spPr>
      </p:pic>
      <p:pic>
        <p:nvPicPr>
          <p:cNvPr id="108" name="Graphic 107" descr="Bullseye">
            <a:extLst>
              <a:ext uri="{FF2B5EF4-FFF2-40B4-BE49-F238E27FC236}">
                <a16:creationId xmlns:a16="http://schemas.microsoft.com/office/drawing/2014/main" id="{CA6C3A50-1525-47FF-BA39-24F0270544EE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425543" y="3429001"/>
            <a:ext cx="340022" cy="340022"/>
          </a:xfrm>
          <a:prstGeom prst="rect">
            <a:avLst/>
          </a:prstGeom>
        </p:spPr>
      </p:pic>
      <p:pic>
        <p:nvPicPr>
          <p:cNvPr id="109" name="Graphic 108" descr="Gears">
            <a:extLst>
              <a:ext uri="{FF2B5EF4-FFF2-40B4-BE49-F238E27FC236}">
                <a16:creationId xmlns:a16="http://schemas.microsoft.com/office/drawing/2014/main" id="{454E79C0-5C2A-4EC4-B741-D2E7B2C0B551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873622" y="2556181"/>
            <a:ext cx="340022" cy="340022"/>
          </a:xfrm>
          <a:prstGeom prst="rect">
            <a:avLst/>
          </a:prstGeom>
        </p:spPr>
      </p:pic>
      <p:pic>
        <p:nvPicPr>
          <p:cNvPr id="110" name="Graphic 109" descr="Database">
            <a:extLst>
              <a:ext uri="{FF2B5EF4-FFF2-40B4-BE49-F238E27FC236}">
                <a16:creationId xmlns:a16="http://schemas.microsoft.com/office/drawing/2014/main" id="{919BA4E0-E8B9-4F04-BB1F-0B2948C56A5F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884431" y="4293021"/>
            <a:ext cx="340022" cy="340022"/>
          </a:xfrm>
          <a:prstGeom prst="rect">
            <a:avLst/>
          </a:prstGeom>
        </p:spPr>
      </p:pic>
      <p:sp>
        <p:nvSpPr>
          <p:cNvPr id="111" name="TextBox 110">
            <a:extLst>
              <a:ext uri="{FF2B5EF4-FFF2-40B4-BE49-F238E27FC236}">
                <a16:creationId xmlns:a16="http://schemas.microsoft.com/office/drawing/2014/main" id="{F141BE56-F317-47BB-93D2-A1731E143673}"/>
              </a:ext>
            </a:extLst>
          </p:cNvPr>
          <p:cNvSpPr txBox="1"/>
          <p:nvPr/>
        </p:nvSpPr>
        <p:spPr>
          <a:xfrm>
            <a:off x="3636716" y="2002217"/>
            <a:ext cx="340158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bg1">
                    <a:lumMod val="95000"/>
                  </a:schemeClr>
                </a:solidFill>
              </a:rPr>
              <a:t>6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A5BF2766-51DA-435A-A62B-E00579D10DB8}"/>
              </a:ext>
            </a:extLst>
          </p:cNvPr>
          <p:cNvSpPr txBox="1"/>
          <p:nvPr/>
        </p:nvSpPr>
        <p:spPr>
          <a:xfrm>
            <a:off x="5167127" y="2002217"/>
            <a:ext cx="340158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bg1">
                    <a:lumMod val="95000"/>
                  </a:schemeClr>
                </a:solidFill>
              </a:rPr>
              <a:t>1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0D26537C-ECE2-4ABC-AD29-7EDC692EF9E1}"/>
              </a:ext>
            </a:extLst>
          </p:cNvPr>
          <p:cNvSpPr txBox="1"/>
          <p:nvPr/>
        </p:nvSpPr>
        <p:spPr>
          <a:xfrm>
            <a:off x="3576392" y="4701858"/>
            <a:ext cx="340158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bg1">
                    <a:lumMod val="95000"/>
                  </a:schemeClr>
                </a:solidFill>
              </a:rPr>
              <a:t>4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9016337F-E55A-4CAB-A273-84BC75E8A9CF}"/>
              </a:ext>
            </a:extLst>
          </p:cNvPr>
          <p:cNvSpPr txBox="1"/>
          <p:nvPr/>
        </p:nvSpPr>
        <p:spPr>
          <a:xfrm>
            <a:off x="5200144" y="4701858"/>
            <a:ext cx="340158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bg1">
                    <a:lumMod val="95000"/>
                  </a:schemeClr>
                </a:solidFill>
              </a:rPr>
              <a:t>3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730D5C9C-7E60-4664-8AEC-8B0A6F53BF65}"/>
              </a:ext>
            </a:extLst>
          </p:cNvPr>
          <p:cNvSpPr txBox="1"/>
          <p:nvPr/>
        </p:nvSpPr>
        <p:spPr>
          <a:xfrm>
            <a:off x="5977357" y="3348812"/>
            <a:ext cx="340158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bg1">
                    <a:lumMod val="95000"/>
                  </a:schemeClr>
                </a:solidFill>
              </a:rPr>
              <a:t>2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88982881-5454-4CDC-8305-29E120D2B356}"/>
              </a:ext>
            </a:extLst>
          </p:cNvPr>
          <p:cNvSpPr txBox="1"/>
          <p:nvPr/>
        </p:nvSpPr>
        <p:spPr>
          <a:xfrm>
            <a:off x="2826485" y="3352949"/>
            <a:ext cx="340158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bg1">
                    <a:lumMod val="95000"/>
                  </a:schemeClr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839419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10154</TotalTime>
  <Words>532</Words>
  <PresentationFormat>On-screen Show (4:3)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Radial Chart with 6 Slices – Slide Template</vt:lpstr>
      <vt:lpstr>Radial Chart with 6 Slices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Radial Chart with 6 Slices</dc:title>
  <dc:creator>PresentationGO.com</dc:creator>
  <dc:description>© Copyright PresentationGO.com</dc:description>
  <dcterms:created xsi:type="dcterms:W3CDTF">2014-11-26T05:14:11Z</dcterms:created>
  <dcterms:modified xsi:type="dcterms:W3CDTF">2019-05-09T04:51:15Z</dcterms:modified>
  <cp:category>Charts &amp; Diagrams</cp:category>
</cp:coreProperties>
</file>